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handoutMasterIdLst>
    <p:handoutMasterId r:id="rId26"/>
  </p:handoutMasterIdLst>
  <p:sldIdLst>
    <p:sldId id="271" r:id="rId2"/>
    <p:sldId id="303" r:id="rId3"/>
    <p:sldId id="441" r:id="rId4"/>
    <p:sldId id="444" r:id="rId5"/>
    <p:sldId id="443" r:id="rId6"/>
    <p:sldId id="377" r:id="rId7"/>
    <p:sldId id="432" r:id="rId8"/>
    <p:sldId id="446" r:id="rId9"/>
    <p:sldId id="447" r:id="rId10"/>
    <p:sldId id="448" r:id="rId11"/>
    <p:sldId id="452" r:id="rId12"/>
    <p:sldId id="451" r:id="rId13"/>
    <p:sldId id="442" r:id="rId14"/>
    <p:sldId id="453" r:id="rId15"/>
    <p:sldId id="380" r:id="rId16"/>
    <p:sldId id="384" r:id="rId17"/>
    <p:sldId id="385" r:id="rId18"/>
    <p:sldId id="454" r:id="rId19"/>
    <p:sldId id="433" r:id="rId20"/>
    <p:sldId id="387" r:id="rId21"/>
    <p:sldId id="440" r:id="rId22"/>
    <p:sldId id="431" r:id="rId23"/>
    <p:sldId id="304" r:id="rId24"/>
  </p:sldIdLst>
  <p:sldSz cx="9144000" cy="5143500" type="screen16x9"/>
  <p:notesSz cx="7104063" cy="10234613"/>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781">
          <p15:clr>
            <a:srgbClr val="A4A3A4"/>
          </p15:clr>
        </p15:guide>
        <p15:guide id="2" orient="horz" pos="3140">
          <p15:clr>
            <a:srgbClr val="A4A3A4"/>
          </p15:clr>
        </p15:guide>
        <p15:guide id="3" orient="horz" pos="3026">
          <p15:clr>
            <a:srgbClr val="A4A3A4"/>
          </p15:clr>
        </p15:guide>
        <p15:guide id="4" orient="horz" pos="667">
          <p15:clr>
            <a:srgbClr val="A4A3A4"/>
          </p15:clr>
        </p15:guide>
        <p15:guide id="5" orient="horz" pos="1847">
          <p15:clr>
            <a:srgbClr val="A4A3A4"/>
          </p15:clr>
        </p15:guide>
        <p15:guide id="6" orient="horz" pos="1960">
          <p15:clr>
            <a:srgbClr val="A4A3A4"/>
          </p15:clr>
        </p15:guide>
        <p15:guide id="7" pos="113">
          <p15:clr>
            <a:srgbClr val="A4A3A4"/>
          </p15:clr>
        </p15:guide>
        <p15:guide id="8" pos="226">
          <p15:clr>
            <a:srgbClr val="A4A3A4"/>
          </p15:clr>
        </p15:guide>
        <p15:guide id="9" pos="4558">
          <p15:clr>
            <a:srgbClr val="A4A3A4"/>
          </p15:clr>
        </p15:guide>
        <p15:guide id="10" pos="2450">
          <p15:clr>
            <a:srgbClr val="A4A3A4"/>
          </p15:clr>
        </p15:guide>
        <p15:guide id="11" pos="3561">
          <p15:clr>
            <a:srgbClr val="A4A3A4"/>
          </p15:clr>
        </p15:guide>
        <p15:guide id="12" pos="4672">
          <p15:clr>
            <a:srgbClr val="A4A3A4"/>
          </p15:clr>
        </p15:guide>
        <p15:guide id="13" pos="2336">
          <p15:clr>
            <a:srgbClr val="A4A3A4"/>
          </p15:clr>
        </p15:guide>
        <p15:guide id="14" pos="1225">
          <p15:clr>
            <a:srgbClr val="A4A3A4"/>
          </p15:clr>
        </p15:guide>
        <p15:guide id="15" pos="3447">
          <p15:clr>
            <a:srgbClr val="A4A3A4"/>
          </p15:clr>
        </p15:guide>
        <p15:guide id="16" pos="1339">
          <p15:clr>
            <a:srgbClr val="A4A3A4"/>
          </p15:clr>
        </p15:guide>
        <p15:guide id="17" pos="5646">
          <p15:clr>
            <a:srgbClr val="A4A3A4"/>
          </p15:clr>
        </p15:guide>
        <p15:guide id="18" pos="5647">
          <p15:clr>
            <a:srgbClr val="A4A3A4"/>
          </p15:clr>
        </p15:guide>
      </p15:sldGuideLst>
    </p:ext>
    <p:ext uri="{2D200454-40CA-4A62-9FC3-DE9A4176ACB9}">
      <p15:notesGuideLst xmlns="" xmlns:p15="http://schemas.microsoft.com/office/powerpoint/2012/main">
        <p15:guide id="1" orient="horz" pos="2676">
          <p15:clr>
            <a:srgbClr val="A4A3A4"/>
          </p15:clr>
        </p15:guide>
        <p15:guide id="2" orient="horz" pos="2540">
          <p15:clr>
            <a:srgbClr val="A4A3A4"/>
          </p15:clr>
        </p15:guide>
        <p15:guide id="3" orient="horz" pos="2812">
          <p15:clr>
            <a:srgbClr val="A4A3A4"/>
          </p15:clr>
        </p15:guide>
        <p15:guide id="4" orient="horz" pos="431">
          <p15:clr>
            <a:srgbClr val="A4A3A4"/>
          </p15:clr>
        </p15:guide>
        <p15:guide id="5" orient="horz" pos="5284">
          <p15:clr>
            <a:srgbClr val="A4A3A4"/>
          </p15:clr>
        </p15:guide>
        <p15:guide id="6" orient="horz" pos="567">
          <p15:clr>
            <a:srgbClr val="A4A3A4"/>
          </p15:clr>
        </p15:guide>
        <p15:guide id="7" pos="550">
          <p15:clr>
            <a:srgbClr val="A4A3A4"/>
          </p15:clr>
        </p15:guide>
        <p15:guide id="8" pos="406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C00000"/>
    <a:srgbClr val="000000"/>
    <a:srgbClr val="B1063A"/>
    <a:srgbClr val="92D050"/>
    <a:srgbClr val="FB80A6"/>
    <a:srgbClr val="F6A800"/>
    <a:srgbClr val="0070C0"/>
    <a:srgbClr val="FFFF00"/>
    <a:srgbClr val="FB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33"/>
    <p:restoredTop sz="95913"/>
  </p:normalViewPr>
  <p:slideViewPr>
    <p:cSldViewPr snapToObjects="1" showGuides="1">
      <p:cViewPr varScale="1">
        <p:scale>
          <a:sx n="112" d="100"/>
          <a:sy n="112" d="100"/>
        </p:scale>
        <p:origin x="-101" y="-816"/>
      </p:cViewPr>
      <p:guideLst>
        <p:guide orient="horz" pos="781"/>
        <p:guide orient="horz" pos="3140"/>
        <p:guide orient="horz" pos="3026"/>
        <p:guide orient="horz" pos="667"/>
        <p:guide orient="horz" pos="1847"/>
        <p:guide orient="horz" pos="1960"/>
        <p:guide pos="113"/>
        <p:guide pos="226"/>
        <p:guide pos="4558"/>
        <p:guide pos="2450"/>
        <p:guide pos="3561"/>
        <p:guide pos="4672"/>
        <p:guide pos="2336"/>
        <p:guide pos="1225"/>
        <p:guide pos="3447"/>
        <p:guide pos="1339"/>
        <p:guide pos="5646"/>
        <p:guide pos="5647"/>
      </p:guideLst>
    </p:cSldViewPr>
  </p:slideViewPr>
  <p:notesTextViewPr>
    <p:cViewPr>
      <p:scale>
        <a:sx n="1" d="1"/>
        <a:sy n="1" d="1"/>
      </p:scale>
      <p:origin x="0" y="0"/>
    </p:cViewPr>
  </p:notesTextViewPr>
  <p:notesViewPr>
    <p:cSldViewPr snapToObjects="1" showGuides="1">
      <p:cViewPr varScale="1">
        <p:scale>
          <a:sx n="63" d="100"/>
          <a:sy n="63" d="100"/>
        </p:scale>
        <p:origin x="-3115" y="-67"/>
      </p:cViewPr>
      <p:guideLst>
        <p:guide orient="horz" pos="2995"/>
        <p:guide orient="horz" pos="2843"/>
        <p:guide orient="horz" pos="3147"/>
        <p:guide orient="horz" pos="482"/>
        <p:guide orient="horz" pos="5914"/>
        <p:guide orient="horz" pos="635"/>
        <p:guide pos="570"/>
        <p:guide pos="421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Header Placeholder 1"/>
          <p:cNvSpPr>
            <a:spLocks noGrp="1"/>
          </p:cNvSpPr>
          <p:nvPr>
            <p:ph type="hdr" sz="quarter"/>
          </p:nvPr>
        </p:nvSpPr>
        <p:spPr bwMode="gray">
          <a:xfrm>
            <a:off x="907363" y="523309"/>
            <a:ext cx="5777101" cy="230003"/>
          </a:xfrm>
          <a:prstGeom prst="rect">
            <a:avLst/>
          </a:prstGeom>
        </p:spPr>
        <p:txBody>
          <a:bodyPr vert="horz" lIns="0" tIns="0" rIns="0" bIns="0" rtlCol="0" anchor="t" anchorCtr="0"/>
          <a:lstStyle>
            <a:lvl1pPr algn="l">
              <a:defRPr sz="1200" b="1">
                <a:solidFill>
                  <a:schemeClr val="accent1"/>
                </a:solidFill>
              </a:defRPr>
            </a:lvl1pPr>
          </a:lstStyle>
          <a:p>
            <a:endParaRPr lang="en-US" dirty="0"/>
          </a:p>
        </p:txBody>
      </p:sp>
      <p:sp>
        <p:nvSpPr>
          <p:cNvPr id="11" name="Date Placeholder 2"/>
          <p:cNvSpPr>
            <a:spLocks noGrp="1"/>
          </p:cNvSpPr>
          <p:nvPr>
            <p:ph type="dt" idx="1"/>
          </p:nvPr>
        </p:nvSpPr>
        <p:spPr bwMode="gray">
          <a:xfrm>
            <a:off x="3589328" y="9370999"/>
            <a:ext cx="909913" cy="326839"/>
          </a:xfrm>
          <a:prstGeom prst="rect">
            <a:avLst/>
          </a:prstGeom>
        </p:spPr>
        <p:txBody>
          <a:bodyPr vert="horz" lIns="0" tIns="0" rIns="0" bIns="0" rtlCol="0" anchor="b" anchorCtr="0"/>
          <a:lstStyle>
            <a:lvl1pPr algn="r">
              <a:defRPr sz="1100"/>
            </a:lvl1pPr>
          </a:lstStyle>
          <a:p>
            <a:fld id="{AA592FF2-A4BD-4E98-AC76-A10007E04C10}" type="datetimeFigureOut">
              <a:rPr lang="en-US" smtClean="0"/>
              <a:pPr/>
              <a:t>5/4/2025</a:t>
            </a:fld>
            <a:endParaRPr lang="en-US" dirty="0"/>
          </a:p>
        </p:txBody>
      </p:sp>
      <p:sp>
        <p:nvSpPr>
          <p:cNvPr id="12" name="Footer Placeholder 5"/>
          <p:cNvSpPr>
            <a:spLocks noGrp="1"/>
          </p:cNvSpPr>
          <p:nvPr>
            <p:ph type="ftr" sz="quarter" idx="2"/>
          </p:nvPr>
        </p:nvSpPr>
        <p:spPr bwMode="gray">
          <a:xfrm>
            <a:off x="907364" y="9370373"/>
            <a:ext cx="2681964" cy="327464"/>
          </a:xfrm>
          <a:prstGeom prst="rect">
            <a:avLst/>
          </a:prstGeom>
        </p:spPr>
        <p:txBody>
          <a:bodyPr vert="horz" lIns="0" tIns="0" rIns="0" bIns="0" rtlCol="0" anchor="b" anchorCtr="0"/>
          <a:lstStyle>
            <a:lvl1pPr algn="l">
              <a:defRPr sz="1100"/>
            </a:lvl1pPr>
          </a:lstStyle>
          <a:p>
            <a:endParaRPr lang="en-US" dirty="0"/>
          </a:p>
        </p:txBody>
      </p:sp>
      <p:sp>
        <p:nvSpPr>
          <p:cNvPr id="13" name="Slide Number Placeholder 6"/>
          <p:cNvSpPr>
            <a:spLocks noGrp="1"/>
          </p:cNvSpPr>
          <p:nvPr>
            <p:ph type="sldNum" sz="quarter" idx="3"/>
          </p:nvPr>
        </p:nvSpPr>
        <p:spPr bwMode="gray">
          <a:xfrm>
            <a:off x="4670906" y="9370373"/>
            <a:ext cx="2013820" cy="322387"/>
          </a:xfrm>
          <a:prstGeom prst="rect">
            <a:avLst/>
          </a:prstGeom>
        </p:spPr>
        <p:txBody>
          <a:bodyPr vert="horz" lIns="0" tIns="0" rIns="0" bIns="0" rtlCol="0" anchor="b" anchorCtr="0"/>
          <a:lstStyle>
            <a:lvl1pPr algn="r">
              <a:defRPr sz="1100"/>
            </a:lvl1pPr>
          </a:lstStyle>
          <a:p>
            <a:r>
              <a:rPr lang="en-US" dirty="0"/>
              <a:t>Chart </a:t>
            </a:r>
            <a:fld id="{4CBF50E3-ED67-46F2-ABFC-A36EE1082CF7}" type="slidenum">
              <a:rPr lang="en-US" b="1" smtClean="0"/>
              <a:pPr/>
              <a:t>‹Nr.›</a:t>
            </a:fld>
            <a:endParaRPr lang="en-US" b="1" dirty="0"/>
          </a:p>
        </p:txBody>
      </p:sp>
      <p:grpSp>
        <p:nvGrpSpPr>
          <p:cNvPr id="14" name="Group 13"/>
          <p:cNvGrpSpPr/>
          <p:nvPr/>
        </p:nvGrpSpPr>
        <p:grpSpPr bwMode="gray">
          <a:xfrm>
            <a:off x="-122634" y="-94811"/>
            <a:ext cx="7329648" cy="10465843"/>
            <a:chOff x="-118387" y="-84708"/>
            <a:chExt cx="7075771" cy="9350590"/>
          </a:xfrm>
        </p:grpSpPr>
        <p:grpSp>
          <p:nvGrpSpPr>
            <p:cNvPr id="15" name="Group 14"/>
            <p:cNvGrpSpPr/>
            <p:nvPr/>
          </p:nvGrpSpPr>
          <p:grpSpPr bwMode="gray">
            <a:xfrm>
              <a:off x="-118387" y="679134"/>
              <a:ext cx="72000" cy="7699656"/>
              <a:chOff x="-141537" y="679134"/>
              <a:chExt cx="108000" cy="7699656"/>
            </a:xfrm>
          </p:grpSpPr>
          <p:cxnSp>
            <p:nvCxnSpPr>
              <p:cNvPr id="29" name="Straight Connector 28"/>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bwMode="gray">
            <a:xfrm>
              <a:off x="6885384" y="679134"/>
              <a:ext cx="72000" cy="7699656"/>
              <a:chOff x="-141537" y="679134"/>
              <a:chExt cx="108000" cy="7699656"/>
            </a:xfrm>
          </p:grpSpPr>
          <p:cxnSp>
            <p:nvCxnSpPr>
              <p:cNvPr id="23" name="Straight Connector 22"/>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bwMode="gray">
            <a:xfrm>
              <a:off x="867029" y="-84708"/>
              <a:ext cx="5583936" cy="72516"/>
              <a:chOff x="867029" y="-84708"/>
              <a:chExt cx="5583936" cy="72516"/>
            </a:xfrm>
          </p:grpSpPr>
          <p:cxnSp>
            <p:nvCxnSpPr>
              <p:cNvPr id="21" name="Straight Connector 20"/>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bwMode="gray">
            <a:xfrm>
              <a:off x="867029" y="9193366"/>
              <a:ext cx="5583936" cy="72516"/>
              <a:chOff x="867029" y="-84708"/>
              <a:chExt cx="5583936" cy="72516"/>
            </a:xfrm>
          </p:grpSpPr>
          <p:cxnSp>
            <p:nvCxnSpPr>
              <p:cNvPr id="19" name="Straight Connector 18"/>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615287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8" name="Rectangle 7"/>
          <p:cNvSpPr/>
          <p:nvPr/>
        </p:nvSpPr>
        <p:spPr bwMode="gray">
          <a:xfrm rot="-120000">
            <a:off x="736872" y="865511"/>
            <a:ext cx="6037408" cy="37825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9075" tIns="49538" rIns="99075" bIns="49538" rtlCol="0" anchor="ctr"/>
          <a:lstStyle/>
          <a:p>
            <a:pPr algn="ctr"/>
            <a:endParaRPr lang="en-US"/>
          </a:p>
        </p:txBody>
      </p:sp>
      <p:sp>
        <p:nvSpPr>
          <p:cNvPr id="2" name="Header Placeholder 1"/>
          <p:cNvSpPr>
            <a:spLocks noGrp="1"/>
          </p:cNvSpPr>
          <p:nvPr>
            <p:ph type="hdr" sz="quarter"/>
          </p:nvPr>
        </p:nvSpPr>
        <p:spPr bwMode="gray">
          <a:xfrm>
            <a:off x="907363" y="523309"/>
            <a:ext cx="5777101" cy="230003"/>
          </a:xfrm>
          <a:prstGeom prst="rect">
            <a:avLst/>
          </a:prstGeom>
        </p:spPr>
        <p:txBody>
          <a:bodyPr vert="horz" lIns="0" tIns="0" rIns="0" bIns="0" rtlCol="0" anchor="t" anchorCtr="0"/>
          <a:lstStyle>
            <a:lvl1pPr algn="l">
              <a:defRPr sz="1200" b="1">
                <a:solidFill>
                  <a:schemeClr val="accent1"/>
                </a:solidFill>
              </a:defRPr>
            </a:lvl1pPr>
          </a:lstStyle>
          <a:p>
            <a:endParaRPr lang="en-US" dirty="0"/>
          </a:p>
        </p:txBody>
      </p:sp>
      <p:sp>
        <p:nvSpPr>
          <p:cNvPr id="3" name="Date Placeholder 2"/>
          <p:cNvSpPr>
            <a:spLocks noGrp="1"/>
          </p:cNvSpPr>
          <p:nvPr>
            <p:ph type="dt" idx="1"/>
          </p:nvPr>
        </p:nvSpPr>
        <p:spPr bwMode="gray">
          <a:xfrm>
            <a:off x="3589328" y="9370999"/>
            <a:ext cx="909913" cy="326839"/>
          </a:xfrm>
          <a:prstGeom prst="rect">
            <a:avLst/>
          </a:prstGeom>
        </p:spPr>
        <p:txBody>
          <a:bodyPr vert="horz" lIns="0" tIns="0" rIns="0" bIns="0" rtlCol="0" anchor="b" anchorCtr="0"/>
          <a:lstStyle>
            <a:lvl1pPr algn="r">
              <a:defRPr sz="1100"/>
            </a:lvl1pPr>
          </a:lstStyle>
          <a:p>
            <a:fld id="{AA592FF2-A4BD-4E98-AC76-A10007E04C10}" type="datetimeFigureOut">
              <a:rPr lang="en-US" smtClean="0"/>
              <a:pPr/>
              <a:t>5/4/2025</a:t>
            </a:fld>
            <a:endParaRPr lang="en-US" dirty="0"/>
          </a:p>
        </p:txBody>
      </p:sp>
      <p:sp>
        <p:nvSpPr>
          <p:cNvPr id="4" name="Slide Image Placeholder 3"/>
          <p:cNvSpPr>
            <a:spLocks noGrp="1" noRot="1" noChangeAspect="1"/>
          </p:cNvSpPr>
          <p:nvPr>
            <p:ph type="sldImg" idx="2"/>
          </p:nvPr>
        </p:nvSpPr>
        <p:spPr bwMode="gray">
          <a:xfrm>
            <a:off x="676275" y="990600"/>
            <a:ext cx="6240463" cy="3511550"/>
          </a:xfrm>
          <a:prstGeom prst="rect">
            <a:avLst/>
          </a:prstGeom>
          <a:noFill/>
          <a:ln w="12700">
            <a:noFill/>
          </a:ln>
        </p:spPr>
        <p:txBody>
          <a:bodyPr vert="horz" lIns="99075" tIns="49538" rIns="99075" bIns="49538" rtlCol="0" anchor="ctr"/>
          <a:lstStyle/>
          <a:p>
            <a:endParaRPr lang="en-US"/>
          </a:p>
        </p:txBody>
      </p:sp>
      <p:sp>
        <p:nvSpPr>
          <p:cNvPr id="5" name="Notes Placeholder 4"/>
          <p:cNvSpPr>
            <a:spLocks noGrp="1"/>
          </p:cNvSpPr>
          <p:nvPr>
            <p:ph type="body" sz="quarter" idx="3"/>
          </p:nvPr>
        </p:nvSpPr>
        <p:spPr bwMode="gray">
          <a:xfrm>
            <a:off x="904453" y="4978644"/>
            <a:ext cx="3594787" cy="4391729"/>
          </a:xfrm>
          <a:prstGeom prst="rect">
            <a:avLst/>
          </a:prstGeom>
        </p:spPr>
        <p:txBody>
          <a:bodyPr vert="horz" lIns="0" tIns="0" rIns="99075"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bwMode="gray">
          <a:xfrm>
            <a:off x="907364" y="9370373"/>
            <a:ext cx="2681964" cy="327464"/>
          </a:xfrm>
          <a:prstGeom prst="rect">
            <a:avLst/>
          </a:prstGeom>
        </p:spPr>
        <p:txBody>
          <a:bodyPr vert="horz" lIns="0" tIns="0" rIns="0" bIns="0" rtlCol="0" anchor="b" anchorCtr="0"/>
          <a:lstStyle>
            <a:lvl1pPr algn="l">
              <a:defRPr sz="1100"/>
            </a:lvl1pPr>
          </a:lstStyle>
          <a:p>
            <a:endParaRPr lang="en-US" dirty="0"/>
          </a:p>
        </p:txBody>
      </p:sp>
      <p:sp>
        <p:nvSpPr>
          <p:cNvPr id="7" name="Slide Number Placeholder 6"/>
          <p:cNvSpPr>
            <a:spLocks noGrp="1"/>
          </p:cNvSpPr>
          <p:nvPr>
            <p:ph type="sldNum" sz="quarter" idx="5"/>
          </p:nvPr>
        </p:nvSpPr>
        <p:spPr bwMode="gray">
          <a:xfrm>
            <a:off x="4670906" y="9370373"/>
            <a:ext cx="2013820" cy="322387"/>
          </a:xfrm>
          <a:prstGeom prst="rect">
            <a:avLst/>
          </a:prstGeom>
        </p:spPr>
        <p:txBody>
          <a:bodyPr vert="horz" lIns="0" tIns="0" rIns="0" bIns="0" rtlCol="0" anchor="b" anchorCtr="0"/>
          <a:lstStyle>
            <a:lvl1pPr algn="r">
              <a:defRPr sz="1100"/>
            </a:lvl1pPr>
          </a:lstStyle>
          <a:p>
            <a:r>
              <a:rPr lang="en-US" dirty="0"/>
              <a:t>Chart </a:t>
            </a:r>
            <a:fld id="{4CBF50E3-ED67-46F2-ABFC-A36EE1082CF7}" type="slidenum">
              <a:rPr lang="en-US" b="1" smtClean="0"/>
              <a:pPr/>
              <a:t>‹Nr.›</a:t>
            </a:fld>
            <a:endParaRPr lang="en-US" b="1" dirty="0"/>
          </a:p>
        </p:txBody>
      </p:sp>
      <p:cxnSp>
        <p:nvCxnSpPr>
          <p:cNvPr id="11" name="Straight Connector 10"/>
          <p:cNvCxnSpPr/>
          <p:nvPr/>
        </p:nvCxnSpPr>
        <p:spPr bwMode="gray">
          <a:xfrm>
            <a:off x="4670907" y="5527610"/>
            <a:ext cx="2013560"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gray">
          <a:xfrm>
            <a:off x="4670907" y="6076576"/>
            <a:ext cx="2013560"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4670907" y="6625543"/>
            <a:ext cx="2013560"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4670907" y="7174510"/>
            <a:ext cx="2013560"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gray">
          <a:xfrm>
            <a:off x="4670907" y="7723476"/>
            <a:ext cx="2013560"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4670907" y="8272443"/>
            <a:ext cx="2013560"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gray">
          <a:xfrm>
            <a:off x="4670907" y="8821409"/>
            <a:ext cx="2013560"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gray">
          <a:xfrm>
            <a:off x="4670907" y="9370372"/>
            <a:ext cx="2013560"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bwMode="gray">
          <a:xfrm>
            <a:off x="1" y="990942"/>
            <a:ext cx="47359" cy="35222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9075" tIns="49538" rIns="99075" bIns="49538" rtlCol="0" anchor="ctr"/>
          <a:lstStyle/>
          <a:p>
            <a:pPr algn="ctr"/>
            <a:endParaRPr lang="en-US"/>
          </a:p>
        </p:txBody>
      </p:sp>
      <p:sp>
        <p:nvSpPr>
          <p:cNvPr id="41" name="Rectangle 40"/>
          <p:cNvSpPr/>
          <p:nvPr/>
        </p:nvSpPr>
        <p:spPr bwMode="gray">
          <a:xfrm>
            <a:off x="1" y="4513180"/>
            <a:ext cx="47359" cy="48756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9075" tIns="49538" rIns="99075" bIns="49538" rtlCol="0" anchor="ctr"/>
          <a:lstStyle/>
          <a:p>
            <a:pPr algn="ctr"/>
            <a:endParaRPr lang="en-US"/>
          </a:p>
        </p:txBody>
      </p:sp>
      <p:grpSp>
        <p:nvGrpSpPr>
          <p:cNvPr id="72" name="Group 71"/>
          <p:cNvGrpSpPr/>
          <p:nvPr/>
        </p:nvGrpSpPr>
        <p:grpSpPr>
          <a:xfrm>
            <a:off x="-122634" y="-94811"/>
            <a:ext cx="7329648" cy="10465843"/>
            <a:chOff x="-118387" y="-84708"/>
            <a:chExt cx="7075771" cy="9350590"/>
          </a:xfrm>
        </p:grpSpPr>
        <p:grpSp>
          <p:nvGrpSpPr>
            <p:cNvPr id="57" name="Group 56"/>
            <p:cNvGrpSpPr/>
            <p:nvPr/>
          </p:nvGrpSpPr>
          <p:grpSpPr>
            <a:xfrm>
              <a:off x="-118387" y="679134"/>
              <a:ext cx="72000" cy="7699656"/>
              <a:chOff x="-141537" y="679134"/>
              <a:chExt cx="108000" cy="7699656"/>
            </a:xfrm>
          </p:grpSpPr>
          <p:cxnSp>
            <p:nvCxnSpPr>
              <p:cNvPr id="50" name="Straight Connector 49"/>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6885384" y="679134"/>
              <a:ext cx="72000" cy="7699656"/>
              <a:chOff x="-141537" y="679134"/>
              <a:chExt cx="108000" cy="7699656"/>
            </a:xfrm>
          </p:grpSpPr>
          <p:cxnSp>
            <p:nvCxnSpPr>
              <p:cNvPr id="59" name="Straight Connector 58"/>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867029" y="-84708"/>
              <a:ext cx="5583936" cy="72516"/>
              <a:chOff x="867029" y="-84708"/>
              <a:chExt cx="5583936" cy="72516"/>
            </a:xfrm>
          </p:grpSpPr>
          <p:cxnSp>
            <p:nvCxnSpPr>
              <p:cNvPr id="66" name="Straight Connector 65"/>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9" name="Group 68"/>
            <p:cNvGrpSpPr/>
            <p:nvPr/>
          </p:nvGrpSpPr>
          <p:grpSpPr>
            <a:xfrm>
              <a:off x="867029" y="9193366"/>
              <a:ext cx="5583936" cy="72516"/>
              <a:chOff x="867029" y="-84708"/>
              <a:chExt cx="5583936" cy="72516"/>
            </a:xfrm>
          </p:grpSpPr>
          <p:cxnSp>
            <p:nvCxnSpPr>
              <p:cNvPr id="70" name="Straight Connector 69"/>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92547163"/>
      </p:ext>
    </p:extLst>
  </p:cSld>
  <p:clrMap bg1="lt1" tx1="dk1" bg2="lt2" tx2="dk2" accent1="accent1" accent2="accent2" accent3="accent3" accent4="accent4" accent5="accent5" accent6="accent6" hlink="hlink" folHlink="folHlink"/>
  <p:hf hdr="0" ftr="0" dt="0"/>
  <p:notesStyle>
    <a:lvl1pPr marL="0" indent="0" algn="l" defTabSz="914400" rtl="0" eaLnBrk="1" latinLnBrk="0" hangingPunct="1">
      <a:spcBef>
        <a:spcPts val="200"/>
      </a:spcBef>
      <a:spcAft>
        <a:spcPts val="200"/>
      </a:spcAft>
      <a:defRPr sz="1050" kern="1200">
        <a:solidFill>
          <a:schemeClr val="tx1"/>
        </a:solidFill>
        <a:latin typeface="+mn-lt"/>
        <a:ea typeface="+mn-ea"/>
        <a:cs typeface="+mn-cs"/>
      </a:defRPr>
    </a:lvl1pPr>
    <a:lvl2pPr marL="171450" indent="-171450"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2pPr>
    <a:lvl3pPr marL="360363" indent="-179388"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3pPr>
    <a:lvl4pPr marL="541338" indent="-180975"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4pPr>
    <a:lvl5pPr marL="266700" indent="-266700" algn="l" defTabSz="914400" rtl="0" eaLnBrk="1" latinLnBrk="0" hangingPunct="1">
      <a:spcBef>
        <a:spcPts val="200"/>
      </a:spcBef>
      <a:spcAft>
        <a:spcPts val="200"/>
      </a:spcAft>
      <a:buClr>
        <a:schemeClr val="accent1"/>
      </a:buClr>
      <a:buSzPct val="80000"/>
      <a:buFont typeface="+mj-lt"/>
      <a:buAutoNum type="arabicPeriod"/>
      <a:defRPr sz="1050" kern="1200">
        <a:solidFill>
          <a:schemeClr val="tx1"/>
        </a:solidFill>
        <a:latin typeface="+mn-lt"/>
        <a:ea typeface="+mn-ea"/>
        <a:cs typeface="+mn-cs"/>
      </a:defRPr>
    </a:lvl5pPr>
    <a:lvl6pPr marL="449263" indent="-185738" algn="l" defTabSz="914400" rtl="0" eaLnBrk="1" latinLnBrk="0" hangingPunct="1">
      <a:spcBef>
        <a:spcPts val="200"/>
      </a:spcBef>
      <a:spcAft>
        <a:spcPts val="200"/>
      </a:spcAft>
      <a:buClr>
        <a:schemeClr val="accent1"/>
      </a:buClr>
      <a:buSzPct val="80000"/>
      <a:buFont typeface="+mj-lt"/>
      <a:buAutoNum type="alphaLcParenR"/>
      <a:defRPr sz="1050" kern="1200">
        <a:solidFill>
          <a:schemeClr val="tx1"/>
        </a:solidFill>
        <a:latin typeface="+mn-lt"/>
        <a:ea typeface="+mn-ea"/>
        <a:cs typeface="+mn-cs"/>
      </a:defRPr>
    </a:lvl6pPr>
    <a:lvl7pPr marL="0" indent="0" algn="l" defTabSz="914400" rtl="0" eaLnBrk="1" latinLnBrk="0" hangingPunct="1">
      <a:spcBef>
        <a:spcPts val="200"/>
      </a:spcBef>
      <a:spcAft>
        <a:spcPts val="200"/>
      </a:spcAft>
      <a:buClr>
        <a:schemeClr val="accent1"/>
      </a:buClr>
      <a:buSzPct val="80000"/>
      <a:buFont typeface="Arial" panose="020B0604020202020204" pitchFamily="34" charset="0"/>
      <a:buNone/>
      <a:defRPr sz="1400" kern="1200" cap="all" baseline="0">
        <a:solidFill>
          <a:schemeClr val="accent1"/>
        </a:solidFill>
        <a:latin typeface="+mn-lt"/>
        <a:ea typeface="+mn-ea"/>
        <a:cs typeface="+mn-cs"/>
      </a:defRPr>
    </a:lvl7pPr>
    <a:lvl8pPr marL="0" indent="0" algn="l" defTabSz="914400" rtl="0" eaLnBrk="1" latinLnBrk="0" hangingPunct="1">
      <a:spcBef>
        <a:spcPts val="200"/>
      </a:spcBef>
      <a:spcAft>
        <a:spcPts val="200"/>
      </a:spcAft>
      <a:defRPr sz="1400" b="0" kern="1200" cap="all" baseline="0">
        <a:solidFill>
          <a:schemeClr val="accent1"/>
        </a:solidFill>
        <a:latin typeface="+mn-lt"/>
        <a:ea typeface="+mn-ea"/>
        <a:cs typeface="+mn-cs"/>
      </a:defRPr>
    </a:lvl8pPr>
    <a:lvl9pPr marL="0" indent="0" algn="l" defTabSz="914400" rtl="0" eaLnBrk="1" latinLnBrk="0" hangingPunct="1">
      <a:spcBef>
        <a:spcPts val="200"/>
      </a:spcBef>
      <a:spcAft>
        <a:spcPts val="200"/>
      </a:spcAft>
      <a:defRPr sz="1400" b="0" kern="1200" cap="all" baseline="0">
        <a:solidFill>
          <a:schemeClr val="accent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677863" y="992188"/>
            <a:ext cx="6237287" cy="3509962"/>
          </a:xfrm>
        </p:spPr>
      </p:sp>
      <p:sp>
        <p:nvSpPr>
          <p:cNvPr id="9" name="Notes Placeholder 8"/>
          <p:cNvSpPr>
            <a:spLocks noGrp="1"/>
          </p:cNvSpPr>
          <p:nvPr>
            <p:ph type="body" idx="1"/>
          </p:nvPr>
        </p:nvSpPr>
        <p:spPr bwMode="gray"/>
        <p:txBody>
          <a:bodyPr/>
          <a:lstStyle/>
          <a:p>
            <a:endParaRPr lang="en-US" dirty="0"/>
          </a:p>
        </p:txBody>
      </p:sp>
      <p:sp>
        <p:nvSpPr>
          <p:cNvPr id="10" name="Slide Number Placeholder 9"/>
          <p:cNvSpPr>
            <a:spLocks noGrp="1"/>
          </p:cNvSpPr>
          <p:nvPr>
            <p:ph type="sldNum" sz="quarter" idx="10"/>
          </p:nvPr>
        </p:nvSpPr>
        <p:spPr/>
        <p:txBody>
          <a:bodyPr/>
          <a:lstStyle/>
          <a:p>
            <a:r>
              <a:rPr lang="en-US"/>
              <a:t>Chart </a:t>
            </a:r>
            <a:fld id="{4CBF50E3-ED67-46F2-ABFC-A36EE1082CF7}" type="slidenum">
              <a:rPr lang="en-US" b="1" smtClean="0"/>
              <a:pPr/>
              <a:t>1</a:t>
            </a:fld>
            <a:endParaRPr lang="en-US" b="1" dirty="0"/>
          </a:p>
        </p:txBody>
      </p:sp>
    </p:spTree>
    <p:extLst>
      <p:ext uri="{BB962C8B-B14F-4D97-AF65-F5344CB8AC3E}">
        <p14:creationId xmlns:p14="http://schemas.microsoft.com/office/powerpoint/2010/main" val="1875456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677863" y="992188"/>
            <a:ext cx="6237287" cy="3509962"/>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2</a:t>
            </a:fld>
            <a:endParaRPr lang="en-US" b="1" dirty="0"/>
          </a:p>
        </p:txBody>
      </p:sp>
    </p:spTree>
    <p:extLst>
      <p:ext uri="{BB962C8B-B14F-4D97-AF65-F5344CB8AC3E}">
        <p14:creationId xmlns:p14="http://schemas.microsoft.com/office/powerpoint/2010/main" val="3063770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A6458F1A-68BB-0505-FDAD-04127ECDFDD1}"/>
            </a:ext>
          </a:extLst>
        </p:cNvPr>
        <p:cNvGrpSpPr/>
        <p:nvPr/>
      </p:nvGrpSpPr>
      <p:grpSpPr>
        <a:xfrm>
          <a:off x="0" y="0"/>
          <a:ext cx="0" cy="0"/>
          <a:chOff x="0" y="0"/>
          <a:chExt cx="0" cy="0"/>
        </a:xfrm>
      </p:grpSpPr>
      <p:sp>
        <p:nvSpPr>
          <p:cNvPr id="8" name="Slide Image Placeholder 7">
            <a:extLst>
              <a:ext uri="{FF2B5EF4-FFF2-40B4-BE49-F238E27FC236}">
                <a16:creationId xmlns="" xmlns:a16="http://schemas.microsoft.com/office/drawing/2014/main" id="{27DB481A-C789-C4BE-5AF1-34CC2EE13B5E}"/>
              </a:ext>
            </a:extLst>
          </p:cNvPr>
          <p:cNvSpPr>
            <a:spLocks noGrp="1" noRot="1" noChangeAspect="1"/>
          </p:cNvSpPr>
          <p:nvPr>
            <p:ph type="sldImg"/>
          </p:nvPr>
        </p:nvSpPr>
        <p:spPr bwMode="gray">
          <a:xfrm>
            <a:off x="677863" y="992188"/>
            <a:ext cx="6237287" cy="3509962"/>
          </a:xfrm>
        </p:spPr>
      </p:sp>
      <p:sp>
        <p:nvSpPr>
          <p:cNvPr id="9" name="Notes Placeholder 8">
            <a:extLst>
              <a:ext uri="{FF2B5EF4-FFF2-40B4-BE49-F238E27FC236}">
                <a16:creationId xmlns="" xmlns:a16="http://schemas.microsoft.com/office/drawing/2014/main" id="{59E91167-CECE-F6F3-2997-33B3137A0A13}"/>
              </a:ext>
            </a:extLst>
          </p:cNvPr>
          <p:cNvSpPr>
            <a:spLocks noGrp="1"/>
          </p:cNvSpPr>
          <p:nvPr>
            <p:ph type="body" idx="1"/>
          </p:nvPr>
        </p:nvSpPr>
        <p:spPr bwMode="gray"/>
        <p:txBody>
          <a:bodyPr/>
          <a:lstStyle/>
          <a:p>
            <a:endParaRPr lang="en-US"/>
          </a:p>
        </p:txBody>
      </p:sp>
      <p:sp>
        <p:nvSpPr>
          <p:cNvPr id="11" name="Slide Number Placeholder 10">
            <a:extLst>
              <a:ext uri="{FF2B5EF4-FFF2-40B4-BE49-F238E27FC236}">
                <a16:creationId xmlns="" xmlns:a16="http://schemas.microsoft.com/office/drawing/2014/main" id="{672C33BE-FC59-6561-687A-8D2D07431ABC}"/>
              </a:ext>
            </a:extLst>
          </p:cNvPr>
          <p:cNvSpPr>
            <a:spLocks noGrp="1"/>
          </p:cNvSpPr>
          <p:nvPr>
            <p:ph type="sldNum" sz="quarter" idx="10"/>
          </p:nvPr>
        </p:nvSpPr>
        <p:spPr/>
        <p:txBody>
          <a:bodyPr/>
          <a:lstStyle/>
          <a:p>
            <a:r>
              <a:rPr lang="en-US"/>
              <a:t>Chart </a:t>
            </a:r>
            <a:fld id="{4CBF50E3-ED67-46F2-ABFC-A36EE1082CF7}" type="slidenum">
              <a:rPr lang="en-US" b="1" smtClean="0"/>
              <a:pPr/>
              <a:t>3</a:t>
            </a:fld>
            <a:endParaRPr lang="en-US" b="1" dirty="0"/>
          </a:p>
        </p:txBody>
      </p:sp>
    </p:spTree>
    <p:extLst>
      <p:ext uri="{BB962C8B-B14F-4D97-AF65-F5344CB8AC3E}">
        <p14:creationId xmlns:p14="http://schemas.microsoft.com/office/powerpoint/2010/main" val="1778599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677863" y="992188"/>
            <a:ext cx="6237287" cy="3509962"/>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7</a:t>
            </a:fld>
            <a:endParaRPr lang="en-US" b="1" dirty="0"/>
          </a:p>
        </p:txBody>
      </p:sp>
    </p:spTree>
    <p:extLst>
      <p:ext uri="{BB962C8B-B14F-4D97-AF65-F5344CB8AC3E}">
        <p14:creationId xmlns:p14="http://schemas.microsoft.com/office/powerpoint/2010/main" val="945740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7A419B34-CFE7-8C3A-8285-A506CD5EC11E}"/>
            </a:ext>
          </a:extLst>
        </p:cNvPr>
        <p:cNvGrpSpPr/>
        <p:nvPr/>
      </p:nvGrpSpPr>
      <p:grpSpPr>
        <a:xfrm>
          <a:off x="0" y="0"/>
          <a:ext cx="0" cy="0"/>
          <a:chOff x="0" y="0"/>
          <a:chExt cx="0" cy="0"/>
        </a:xfrm>
      </p:grpSpPr>
      <p:sp>
        <p:nvSpPr>
          <p:cNvPr id="8" name="Slide Image Placeholder 7">
            <a:extLst>
              <a:ext uri="{FF2B5EF4-FFF2-40B4-BE49-F238E27FC236}">
                <a16:creationId xmlns="" xmlns:a16="http://schemas.microsoft.com/office/drawing/2014/main" id="{ACA2E872-0E71-B2FF-8DC9-761C6CDD67C0}"/>
              </a:ext>
            </a:extLst>
          </p:cNvPr>
          <p:cNvSpPr>
            <a:spLocks noGrp="1" noRot="1" noChangeAspect="1"/>
          </p:cNvSpPr>
          <p:nvPr>
            <p:ph type="sldImg"/>
          </p:nvPr>
        </p:nvSpPr>
        <p:spPr bwMode="gray">
          <a:xfrm>
            <a:off x="677863" y="992188"/>
            <a:ext cx="6237287" cy="3509962"/>
          </a:xfrm>
        </p:spPr>
      </p:sp>
      <p:sp>
        <p:nvSpPr>
          <p:cNvPr id="9" name="Notes Placeholder 8">
            <a:extLst>
              <a:ext uri="{FF2B5EF4-FFF2-40B4-BE49-F238E27FC236}">
                <a16:creationId xmlns="" xmlns:a16="http://schemas.microsoft.com/office/drawing/2014/main" id="{7D86B97E-FCF0-CBAF-93D4-63DBC26AB879}"/>
              </a:ext>
            </a:extLst>
          </p:cNvPr>
          <p:cNvSpPr>
            <a:spLocks noGrp="1"/>
          </p:cNvSpPr>
          <p:nvPr>
            <p:ph type="body" idx="1"/>
          </p:nvPr>
        </p:nvSpPr>
        <p:spPr bwMode="gray"/>
        <p:txBody>
          <a:bodyPr/>
          <a:lstStyle/>
          <a:p>
            <a:endParaRPr lang="en-US"/>
          </a:p>
        </p:txBody>
      </p:sp>
      <p:sp>
        <p:nvSpPr>
          <p:cNvPr id="11" name="Slide Number Placeholder 10">
            <a:extLst>
              <a:ext uri="{FF2B5EF4-FFF2-40B4-BE49-F238E27FC236}">
                <a16:creationId xmlns="" xmlns:a16="http://schemas.microsoft.com/office/drawing/2014/main" id="{53B8157A-B0BA-8223-FA93-0084B151AA6D}"/>
              </a:ext>
            </a:extLst>
          </p:cNvPr>
          <p:cNvSpPr>
            <a:spLocks noGrp="1"/>
          </p:cNvSpPr>
          <p:nvPr>
            <p:ph type="sldNum" sz="quarter" idx="10"/>
          </p:nvPr>
        </p:nvSpPr>
        <p:spPr/>
        <p:txBody>
          <a:bodyPr/>
          <a:lstStyle/>
          <a:p>
            <a:r>
              <a:rPr lang="en-US"/>
              <a:t>Chart </a:t>
            </a:r>
            <a:fld id="{4CBF50E3-ED67-46F2-ABFC-A36EE1082CF7}" type="slidenum">
              <a:rPr lang="en-US" b="1" smtClean="0"/>
              <a:pPr/>
              <a:t>13</a:t>
            </a:fld>
            <a:endParaRPr lang="en-US" b="1" dirty="0"/>
          </a:p>
        </p:txBody>
      </p:sp>
    </p:spTree>
    <p:extLst>
      <p:ext uri="{BB962C8B-B14F-4D97-AF65-F5344CB8AC3E}">
        <p14:creationId xmlns:p14="http://schemas.microsoft.com/office/powerpoint/2010/main" val="2682503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677863" y="992188"/>
            <a:ext cx="6237287" cy="3509962"/>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19</a:t>
            </a:fld>
            <a:endParaRPr lang="en-US" b="1" dirty="0"/>
          </a:p>
        </p:txBody>
      </p:sp>
    </p:spTree>
    <p:extLst>
      <p:ext uri="{BB962C8B-B14F-4D97-AF65-F5344CB8AC3E}">
        <p14:creationId xmlns:p14="http://schemas.microsoft.com/office/powerpoint/2010/main" val="1877278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7863" y="992188"/>
            <a:ext cx="6237287" cy="3509962"/>
          </a:xfrm>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r>
              <a:rPr lang="en-US"/>
              <a:t>Chart </a:t>
            </a:r>
            <a:fld id="{4CBF50E3-ED67-46F2-ABFC-A36EE1082CF7}" type="slidenum">
              <a:rPr lang="en-US" b="1" smtClean="0"/>
              <a:pPr/>
              <a:t>21</a:t>
            </a:fld>
            <a:endParaRPr lang="en-US" b="1" dirty="0"/>
          </a:p>
        </p:txBody>
      </p:sp>
    </p:spTree>
    <p:extLst>
      <p:ext uri="{BB962C8B-B14F-4D97-AF65-F5344CB8AC3E}">
        <p14:creationId xmlns:p14="http://schemas.microsoft.com/office/powerpoint/2010/main" val="41363003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677863" y="992188"/>
            <a:ext cx="6237287" cy="3509962"/>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22</a:t>
            </a:fld>
            <a:endParaRPr lang="en-US" b="1" dirty="0"/>
          </a:p>
        </p:txBody>
      </p:sp>
    </p:spTree>
    <p:extLst>
      <p:ext uri="{BB962C8B-B14F-4D97-AF65-F5344CB8AC3E}">
        <p14:creationId xmlns:p14="http://schemas.microsoft.com/office/powerpoint/2010/main" val="9120589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CD4E7ADB-7DF0-CA7D-D844-49687372DED4}"/>
              </a:ext>
            </a:extLst>
          </p:cNvPr>
          <p:cNvSpPr/>
          <p:nvPr userDrawn="1"/>
        </p:nvSpPr>
        <p:spPr bwMode="gray">
          <a:xfrm>
            <a:off x="1588595" y="3610713"/>
            <a:ext cx="7380820"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bwMode="gray">
          <a:xfrm>
            <a:off x="107505" y="1"/>
            <a:ext cx="7380820"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bwMode="gray">
          <a:xfrm>
            <a:off x="179389" y="2932113"/>
            <a:ext cx="8601073" cy="20526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icture Placeholder 23"/>
          <p:cNvSpPr>
            <a:spLocks noGrp="1"/>
          </p:cNvSpPr>
          <p:nvPr>
            <p:ph type="pic" sz="quarter" idx="10" hasCustomPrompt="1"/>
          </p:nvPr>
        </p:nvSpPr>
        <p:spPr bwMode="gray">
          <a:xfrm>
            <a:off x="358775" y="1058862"/>
            <a:ext cx="8605838" cy="3744913"/>
          </a:xfrm>
          <a:prstGeom prst="rect">
            <a:avLst/>
          </a:prstGeom>
          <a:noFill/>
          <a:ln>
            <a:noFill/>
          </a:ln>
        </p:spPr>
        <p:txBody>
          <a:bodyPr anchor="ctr"/>
          <a:lstStyle>
            <a:lvl1pPr algn="ctr">
              <a:defRPr i="1"/>
            </a:lvl1pPr>
          </a:lstStyle>
          <a:p>
            <a:r>
              <a:rPr lang="en-US" noProof="0" dirty="0"/>
              <a:t>Insert picture by </a:t>
            </a:r>
            <a:br>
              <a:rPr lang="en-US" noProof="0" dirty="0"/>
            </a:br>
            <a:r>
              <a:rPr lang="en-US" noProof="0" dirty="0"/>
              <a:t>clicking the icon</a:t>
            </a:r>
          </a:p>
          <a:p>
            <a:endParaRPr lang="de-DE" dirty="0"/>
          </a:p>
          <a:p>
            <a:endParaRPr lang="de-DE" dirty="0"/>
          </a:p>
          <a:p>
            <a:endParaRPr lang="de-DE" dirty="0"/>
          </a:p>
          <a:p>
            <a:endParaRPr lang="en-US" dirty="0"/>
          </a:p>
        </p:txBody>
      </p:sp>
      <p:sp>
        <p:nvSpPr>
          <p:cNvPr id="6" name="Textplatzhalter 5"/>
          <p:cNvSpPr>
            <a:spLocks noGrp="1"/>
          </p:cNvSpPr>
          <p:nvPr>
            <p:ph type="body" sz="quarter" idx="11" hasCustomPrompt="1"/>
          </p:nvPr>
        </p:nvSpPr>
        <p:spPr>
          <a:xfrm>
            <a:off x="179389" y="2926794"/>
            <a:ext cx="8601073" cy="2057956"/>
          </a:xfrm>
          <a:prstGeom prst="rect">
            <a:avLst/>
          </a:prstGeom>
          <a:solidFill>
            <a:schemeClr val="accent1">
              <a:alpha val="70000"/>
            </a:schemeClr>
          </a:solidFill>
        </p:spPr>
        <p:txBody>
          <a:bodyPr vert="horz" lIns="108000" tIns="252000" rIns="0" bIns="0" rtlCol="0" anchor="t" anchorCtr="0">
            <a:noAutofit/>
          </a:bodyPr>
          <a:lstStyle>
            <a:lvl1pPr>
              <a:defRPr lang="de-DE" sz="2000" baseline="0" dirty="0">
                <a:solidFill>
                  <a:schemeClr val="bg1"/>
                </a:solidFill>
                <a:latin typeface="+mj-lt"/>
                <a:ea typeface="+mj-ea"/>
                <a:cs typeface="+mj-cs"/>
              </a:defRPr>
            </a:lvl1pPr>
          </a:lstStyle>
          <a:p>
            <a:pPr lvl="0">
              <a:spcBef>
                <a:spcPct val="0"/>
              </a:spcBef>
            </a:pPr>
            <a:r>
              <a:rPr lang="en-US" noProof="0"/>
              <a:t>   </a:t>
            </a:r>
          </a:p>
        </p:txBody>
      </p:sp>
      <p:sp>
        <p:nvSpPr>
          <p:cNvPr id="2" name="Title 1"/>
          <p:cNvSpPr>
            <a:spLocks noGrp="1"/>
          </p:cNvSpPr>
          <p:nvPr>
            <p:ph type="ctrTitle" hasCustomPrompt="1"/>
          </p:nvPr>
        </p:nvSpPr>
        <p:spPr bwMode="gray">
          <a:xfrm>
            <a:off x="358773" y="2926794"/>
            <a:ext cx="8421689" cy="1031637"/>
          </a:xfrm>
          <a:noFill/>
        </p:spPr>
        <p:txBody>
          <a:bodyPr lIns="108000" tIns="0"/>
          <a:lstStyle>
            <a:lvl1pPr>
              <a:defRPr sz="2000">
                <a:solidFill>
                  <a:schemeClr val="bg1"/>
                </a:solidFill>
              </a:defRPr>
            </a:lvl1pPr>
          </a:lstStyle>
          <a:p>
            <a:r>
              <a:rPr lang="en-US" dirty="0"/>
              <a:t>Presentation title</a:t>
            </a:r>
            <a:br>
              <a:rPr lang="en-US" dirty="0"/>
            </a:br>
            <a:r>
              <a:rPr lang="en-US" dirty="0"/>
              <a:t>up to maximum 2 lines</a:t>
            </a:r>
          </a:p>
        </p:txBody>
      </p:sp>
      <p:sp>
        <p:nvSpPr>
          <p:cNvPr id="3" name="Subtitle 2"/>
          <p:cNvSpPr>
            <a:spLocks noGrp="1"/>
          </p:cNvSpPr>
          <p:nvPr>
            <p:ph type="subTitle" idx="1" hasCustomPrompt="1"/>
          </p:nvPr>
        </p:nvSpPr>
        <p:spPr bwMode="gray">
          <a:xfrm>
            <a:off x="358773" y="3958431"/>
            <a:ext cx="8421689" cy="840025"/>
          </a:xfrm>
          <a:prstGeom prst="rect">
            <a:avLst/>
          </a:prstGeom>
        </p:spPr>
        <p:txBody>
          <a:bodyPr rIns="108000"/>
          <a:lstStyle>
            <a:lvl1pPr marL="0" indent="0" algn="r">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spTree>
    <p:extLst>
      <p:ext uri="{BB962C8B-B14F-4D97-AF65-F5344CB8AC3E}">
        <p14:creationId xmlns:p14="http://schemas.microsoft.com/office/powerpoint/2010/main" val="149792829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Columns (with Headers)">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358776" y="1671649"/>
            <a:ext cx="1584325" cy="3132125"/>
          </a:xfrm>
          <a:prstGeom prst="rect">
            <a:avLst/>
          </a:prstGeom>
        </p:spPr>
        <p:txBody>
          <a:bodyPr tIns="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10" name="Text Placeholder 10"/>
          <p:cNvSpPr>
            <a:spLocks noGrp="1"/>
          </p:cNvSpPr>
          <p:nvPr>
            <p:ph type="body" sz="quarter" idx="14"/>
          </p:nvPr>
        </p:nvSpPr>
        <p:spPr bwMode="gray">
          <a:xfrm>
            <a:off x="2124076" y="1671649"/>
            <a:ext cx="1585913" cy="3132125"/>
          </a:xfrm>
          <a:prstGeom prst="rect">
            <a:avLst/>
          </a:prstGeom>
        </p:spPr>
        <p:txBody>
          <a:bodyPr tIns="0"/>
          <a:lstStyle>
            <a:lvl2pPr>
              <a:buClr>
                <a:schemeClr val="accent2"/>
              </a:buClr>
              <a:defRPr/>
            </a:lvl2pPr>
            <a:lvl3pPr>
              <a:buClr>
                <a:schemeClr val="accent2"/>
              </a:buClr>
              <a:defRPr/>
            </a:lvl3pPr>
            <a:lvl4pPr>
              <a:buClr>
                <a:schemeClr val="accent2"/>
              </a:buClr>
              <a:defRPr/>
            </a:lvl4pPr>
            <a:lvl5pPr>
              <a:buClr>
                <a:schemeClr val="accent2"/>
              </a:buClr>
              <a:defRPr/>
            </a:lvl5pPr>
            <a:lvl6pPr>
              <a:buClr>
                <a:schemeClr val="accent2"/>
              </a:buClr>
              <a:defRPr/>
            </a:lvl6pPr>
            <a:lvl7pPr>
              <a:buClr>
                <a:schemeClr val="accent2"/>
              </a:buClr>
              <a:defRPr/>
            </a:lvl7pPr>
            <a:lvl8pPr>
              <a:defRPr>
                <a:solidFill>
                  <a:schemeClr val="accent2"/>
                </a:solidFill>
              </a:defRPr>
            </a:lvl8pPr>
            <a:lvl9pPr>
              <a:defRPr>
                <a:solidFill>
                  <a:schemeClr val="accent2"/>
                </a:solidFill>
              </a:defRPr>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12" name="Text Placeholder 10"/>
          <p:cNvSpPr>
            <a:spLocks noGrp="1"/>
          </p:cNvSpPr>
          <p:nvPr>
            <p:ph type="body" sz="quarter" idx="15"/>
          </p:nvPr>
        </p:nvSpPr>
        <p:spPr bwMode="gray">
          <a:xfrm>
            <a:off x="3886985" y="1671649"/>
            <a:ext cx="1585913" cy="3132125"/>
          </a:xfrm>
          <a:prstGeom prst="rect">
            <a:avLst/>
          </a:prstGeom>
        </p:spPr>
        <p:txBody>
          <a:bodyPr tIns="0"/>
          <a:lstStyle>
            <a:lvl2pPr>
              <a:buClr>
                <a:schemeClr val="accent3"/>
              </a:buClr>
              <a:defRPr/>
            </a:lvl2pPr>
            <a:lvl3pPr>
              <a:buClr>
                <a:schemeClr val="accent3"/>
              </a:buClr>
              <a:defRPr/>
            </a:lvl3pPr>
            <a:lvl4pPr>
              <a:buClr>
                <a:schemeClr val="accent3"/>
              </a:buClr>
              <a:defRPr/>
            </a:lvl4pPr>
            <a:lvl5pPr>
              <a:buClr>
                <a:schemeClr val="accent3"/>
              </a:buClr>
              <a:defRPr/>
            </a:lvl5pPr>
            <a:lvl6pPr>
              <a:buClr>
                <a:schemeClr val="accent3"/>
              </a:buClr>
              <a:defRPr/>
            </a:lvl6pPr>
            <a:lvl7pPr>
              <a:buClr>
                <a:schemeClr val="accent3"/>
              </a:buClr>
              <a:defRPr/>
            </a:lvl7pPr>
            <a:lvl8pPr>
              <a:defRPr>
                <a:solidFill>
                  <a:schemeClr val="accent3"/>
                </a:solidFill>
              </a:defRPr>
            </a:lvl8pPr>
            <a:lvl9pPr>
              <a:defRPr>
                <a:solidFill>
                  <a:schemeClr val="accent3"/>
                </a:solidFill>
              </a:defRPr>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13" name="Text Placeholder 10"/>
          <p:cNvSpPr>
            <a:spLocks noGrp="1"/>
          </p:cNvSpPr>
          <p:nvPr>
            <p:ph type="body" sz="quarter" idx="16"/>
          </p:nvPr>
        </p:nvSpPr>
        <p:spPr bwMode="gray">
          <a:xfrm>
            <a:off x="5649913" y="1671649"/>
            <a:ext cx="1585913" cy="3132125"/>
          </a:xfrm>
          <a:prstGeom prst="rect">
            <a:avLst/>
          </a:prstGeom>
        </p:spPr>
        <p:txBody>
          <a:bodyPr tIns="0"/>
          <a:lstStyle>
            <a:lvl2pPr>
              <a:buClr>
                <a:schemeClr val="accent4"/>
              </a:buClr>
              <a:defRPr/>
            </a:lvl2pPr>
            <a:lvl3pPr>
              <a:buClr>
                <a:schemeClr val="accent4"/>
              </a:buClr>
              <a:defRPr/>
            </a:lvl3pPr>
            <a:lvl4pPr>
              <a:buClr>
                <a:schemeClr val="accent4"/>
              </a:buClr>
              <a:defRPr/>
            </a:lvl4pPr>
            <a:lvl5pPr>
              <a:buClr>
                <a:schemeClr val="accent4"/>
              </a:buClr>
              <a:defRPr/>
            </a:lvl5pPr>
            <a:lvl6pPr>
              <a:buClr>
                <a:schemeClr val="accent4"/>
              </a:buClr>
              <a:defRPr/>
            </a:lvl6pPr>
            <a:lvl7pPr>
              <a:buClr>
                <a:schemeClr val="accent4"/>
              </a:buClr>
              <a:defRPr/>
            </a:lvl7pPr>
            <a:lvl8pPr>
              <a:defRPr>
                <a:solidFill>
                  <a:schemeClr val="accent4"/>
                </a:solidFill>
              </a:defRPr>
            </a:lvl8pPr>
            <a:lvl9pPr>
              <a:defRPr>
                <a:solidFill>
                  <a:schemeClr val="accent4"/>
                </a:solidFill>
              </a:defRPr>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4" name="Text Placeholder 3"/>
          <p:cNvSpPr>
            <a:spLocks noGrp="1"/>
          </p:cNvSpPr>
          <p:nvPr>
            <p:ph type="body" sz="quarter" idx="17" hasCustomPrompt="1"/>
          </p:nvPr>
        </p:nvSpPr>
        <p:spPr bwMode="gray">
          <a:xfrm>
            <a:off x="358776" y="1239838"/>
            <a:ext cx="1584325" cy="287797"/>
          </a:xfrm>
          <a:prstGeom prst="rect">
            <a:avLst/>
          </a:prstGeom>
          <a:solidFill>
            <a:schemeClr val="accent1"/>
          </a:solidFill>
        </p:spPr>
        <p:txBody>
          <a:bodyPr wrap="square" lIns="72000" tIns="36000" rIns="72000" bIns="36000" anchor="ctr" anchorCtr="0"/>
          <a:lstStyle>
            <a:lvl1pPr marL="0" indent="0" algn="l">
              <a:spcBef>
                <a:spcPts val="300"/>
              </a:spcBef>
              <a:spcAft>
                <a:spcPts val="300"/>
              </a:spcAft>
              <a:buFont typeface="Arial" panose="020B0604020202020204" pitchFamily="34" charset="0"/>
              <a:buNone/>
              <a:defRPr sz="1200" b="1" baseline="0">
                <a:solidFill>
                  <a:schemeClr val="bg1"/>
                </a:solidFill>
              </a:defRPr>
            </a:lvl1pPr>
            <a:lvl2pPr marL="0" indent="0" algn="l">
              <a:spcBef>
                <a:spcPts val="300"/>
              </a:spcBef>
              <a:spcAft>
                <a:spcPts val="300"/>
              </a:spcAft>
              <a:buNone/>
              <a:defRPr sz="1200" b="1">
                <a:solidFill>
                  <a:schemeClr val="bg1"/>
                </a:solidFill>
              </a:defRPr>
            </a:lvl2pPr>
            <a:lvl3pPr marL="0" indent="0" algn="l">
              <a:spcBef>
                <a:spcPts val="300"/>
              </a:spcBef>
              <a:spcAft>
                <a:spcPts val="300"/>
              </a:spcAft>
              <a:buNone/>
              <a:defRPr sz="1200" b="1">
                <a:solidFill>
                  <a:schemeClr val="bg1"/>
                </a:solidFill>
              </a:defRPr>
            </a:lvl3pPr>
            <a:lvl4pPr marL="0" indent="0" algn="l">
              <a:spcBef>
                <a:spcPts val="300"/>
              </a:spcBef>
              <a:spcAft>
                <a:spcPts val="300"/>
              </a:spcAft>
              <a:buNone/>
              <a:defRPr sz="1200" b="1">
                <a:solidFill>
                  <a:schemeClr val="bg1"/>
                </a:solidFill>
              </a:defRPr>
            </a:lvl4pPr>
            <a:lvl5pPr marL="0" indent="0" algn="l">
              <a:spcBef>
                <a:spcPts val="300"/>
              </a:spcBef>
              <a:spcAft>
                <a:spcPts val="300"/>
              </a:spcAft>
              <a:buNone/>
              <a:defRPr sz="1200" b="1">
                <a:solidFill>
                  <a:schemeClr val="bg1"/>
                </a:solidFill>
              </a:defRPr>
            </a:lvl5pPr>
            <a:lvl6pPr marL="0" indent="0" algn="l">
              <a:spcBef>
                <a:spcPts val="300"/>
              </a:spcBef>
              <a:spcAft>
                <a:spcPts val="300"/>
              </a:spcAft>
              <a:buNone/>
              <a:defRPr sz="1200" b="1">
                <a:solidFill>
                  <a:schemeClr val="bg1"/>
                </a:solidFill>
              </a:defRPr>
            </a:lvl6pPr>
            <a:lvl7pPr marL="0" indent="0" algn="l">
              <a:spcBef>
                <a:spcPts val="300"/>
              </a:spcBef>
              <a:spcAft>
                <a:spcPts val="300"/>
              </a:spcAft>
              <a:buNone/>
              <a:defRPr sz="1200" b="1">
                <a:solidFill>
                  <a:schemeClr val="bg1"/>
                </a:solidFill>
              </a:defRPr>
            </a:lvl7pPr>
            <a:lvl8pPr marL="0" indent="0" algn="l">
              <a:spcBef>
                <a:spcPts val="300"/>
              </a:spcBef>
              <a:spcAft>
                <a:spcPts val="300"/>
              </a:spcAft>
              <a:buFont typeface="Arial" panose="020B0604020202020204" pitchFamily="34" charset="0"/>
              <a:buNone/>
              <a:defRPr sz="1200" b="1">
                <a:solidFill>
                  <a:schemeClr val="bg1"/>
                </a:solidFill>
              </a:defRPr>
            </a:lvl8pPr>
            <a:lvl9pPr marL="0" indent="0" algn="l">
              <a:spcBef>
                <a:spcPts val="300"/>
              </a:spcBef>
              <a:spcAft>
                <a:spcPts val="300"/>
              </a:spcAft>
              <a:buFont typeface="Arial" panose="020B0604020202020204" pitchFamily="34" charset="0"/>
              <a:buNone/>
              <a:defRPr sz="1200" b="1">
                <a:solidFill>
                  <a:schemeClr val="bg1"/>
                </a:solidFill>
              </a:defRPr>
            </a:lvl9pPr>
          </a:lstStyle>
          <a:p>
            <a:pPr lvl="0"/>
            <a:r>
              <a:rPr lang="en-US" noProof="0"/>
              <a:t>Topic 1</a:t>
            </a:r>
          </a:p>
        </p:txBody>
      </p:sp>
      <p:sp>
        <p:nvSpPr>
          <p:cNvPr id="14" name="Text Placeholder 3"/>
          <p:cNvSpPr>
            <a:spLocks noGrp="1"/>
          </p:cNvSpPr>
          <p:nvPr>
            <p:ph type="body" sz="quarter" idx="18" hasCustomPrompt="1"/>
          </p:nvPr>
        </p:nvSpPr>
        <p:spPr bwMode="gray">
          <a:xfrm>
            <a:off x="2124076" y="1239838"/>
            <a:ext cx="1584325" cy="287797"/>
          </a:xfrm>
          <a:prstGeom prst="rect">
            <a:avLst/>
          </a:prstGeom>
          <a:solidFill>
            <a:schemeClr val="accent2"/>
          </a:solidFill>
        </p:spPr>
        <p:txBody>
          <a:bodyPr wrap="square" lIns="72000" tIns="36000" rIns="72000" bIns="36000" anchor="ctr" anchorCtr="0"/>
          <a:lstStyle>
            <a:lvl1pPr marL="0" indent="0" algn="l">
              <a:spcBef>
                <a:spcPts val="300"/>
              </a:spcBef>
              <a:spcAft>
                <a:spcPts val="300"/>
              </a:spcAft>
              <a:buFont typeface="Arial" panose="020B0604020202020204" pitchFamily="34" charset="0"/>
              <a:buNone/>
              <a:defRPr sz="1200" b="1" baseline="0">
                <a:solidFill>
                  <a:schemeClr val="bg1"/>
                </a:solidFill>
              </a:defRPr>
            </a:lvl1pPr>
            <a:lvl2pPr marL="0" indent="0" algn="l">
              <a:spcBef>
                <a:spcPts val="300"/>
              </a:spcBef>
              <a:spcAft>
                <a:spcPts val="300"/>
              </a:spcAft>
              <a:buNone/>
              <a:defRPr sz="1200" b="1">
                <a:solidFill>
                  <a:schemeClr val="bg1"/>
                </a:solidFill>
              </a:defRPr>
            </a:lvl2pPr>
            <a:lvl3pPr marL="0" indent="0" algn="l">
              <a:spcBef>
                <a:spcPts val="300"/>
              </a:spcBef>
              <a:spcAft>
                <a:spcPts val="300"/>
              </a:spcAft>
              <a:buNone/>
              <a:defRPr sz="1200" b="1">
                <a:solidFill>
                  <a:schemeClr val="bg1"/>
                </a:solidFill>
              </a:defRPr>
            </a:lvl3pPr>
            <a:lvl4pPr marL="0" indent="0" algn="l">
              <a:spcBef>
                <a:spcPts val="300"/>
              </a:spcBef>
              <a:spcAft>
                <a:spcPts val="300"/>
              </a:spcAft>
              <a:buNone/>
              <a:defRPr sz="1200" b="1">
                <a:solidFill>
                  <a:schemeClr val="bg1"/>
                </a:solidFill>
              </a:defRPr>
            </a:lvl4pPr>
            <a:lvl5pPr marL="0" indent="0" algn="l">
              <a:spcBef>
                <a:spcPts val="300"/>
              </a:spcBef>
              <a:spcAft>
                <a:spcPts val="300"/>
              </a:spcAft>
              <a:buNone/>
              <a:defRPr sz="1200" b="1">
                <a:solidFill>
                  <a:schemeClr val="bg1"/>
                </a:solidFill>
              </a:defRPr>
            </a:lvl5pPr>
            <a:lvl6pPr marL="0" indent="0" algn="l">
              <a:spcBef>
                <a:spcPts val="300"/>
              </a:spcBef>
              <a:spcAft>
                <a:spcPts val="300"/>
              </a:spcAft>
              <a:buNone/>
              <a:defRPr sz="1200" b="1">
                <a:solidFill>
                  <a:schemeClr val="bg1"/>
                </a:solidFill>
              </a:defRPr>
            </a:lvl6pPr>
            <a:lvl7pPr marL="0" indent="0" algn="l">
              <a:spcBef>
                <a:spcPts val="300"/>
              </a:spcBef>
              <a:spcAft>
                <a:spcPts val="300"/>
              </a:spcAft>
              <a:buNone/>
              <a:defRPr sz="1200" b="1">
                <a:solidFill>
                  <a:schemeClr val="bg1"/>
                </a:solidFill>
              </a:defRPr>
            </a:lvl7pPr>
            <a:lvl8pPr marL="0" indent="0" algn="l">
              <a:spcBef>
                <a:spcPts val="300"/>
              </a:spcBef>
              <a:spcAft>
                <a:spcPts val="300"/>
              </a:spcAft>
              <a:buFont typeface="Arial" panose="020B0604020202020204" pitchFamily="34" charset="0"/>
              <a:buNone/>
              <a:defRPr sz="1200" b="1">
                <a:solidFill>
                  <a:schemeClr val="bg1"/>
                </a:solidFill>
              </a:defRPr>
            </a:lvl8pPr>
            <a:lvl9pPr marL="0" indent="0" algn="l">
              <a:spcBef>
                <a:spcPts val="300"/>
              </a:spcBef>
              <a:spcAft>
                <a:spcPts val="300"/>
              </a:spcAft>
              <a:buFont typeface="Arial" panose="020B0604020202020204" pitchFamily="34" charset="0"/>
              <a:buNone/>
              <a:defRPr sz="1200" b="1">
                <a:solidFill>
                  <a:schemeClr val="bg1"/>
                </a:solidFill>
              </a:defRPr>
            </a:lvl9pPr>
          </a:lstStyle>
          <a:p>
            <a:pPr lvl="0"/>
            <a:r>
              <a:rPr lang="en-US" noProof="0"/>
              <a:t>Topic 2</a:t>
            </a:r>
          </a:p>
        </p:txBody>
      </p:sp>
      <p:sp>
        <p:nvSpPr>
          <p:cNvPr id="15" name="Text Placeholder 3"/>
          <p:cNvSpPr>
            <a:spLocks noGrp="1"/>
          </p:cNvSpPr>
          <p:nvPr>
            <p:ph type="body" sz="quarter" idx="19" hasCustomPrompt="1"/>
          </p:nvPr>
        </p:nvSpPr>
        <p:spPr bwMode="gray">
          <a:xfrm>
            <a:off x="3888573" y="1239838"/>
            <a:ext cx="1584325" cy="287797"/>
          </a:xfrm>
          <a:prstGeom prst="rect">
            <a:avLst/>
          </a:prstGeom>
          <a:solidFill>
            <a:schemeClr val="accent3"/>
          </a:solidFill>
        </p:spPr>
        <p:txBody>
          <a:bodyPr wrap="square" lIns="72000" tIns="36000" rIns="72000" bIns="36000" anchor="ctr" anchorCtr="0"/>
          <a:lstStyle>
            <a:lvl1pPr marL="0" indent="0" algn="l">
              <a:spcBef>
                <a:spcPts val="300"/>
              </a:spcBef>
              <a:spcAft>
                <a:spcPts val="300"/>
              </a:spcAft>
              <a:buFont typeface="Arial" panose="020B0604020202020204" pitchFamily="34" charset="0"/>
              <a:buNone/>
              <a:defRPr sz="1200" b="1" baseline="0">
                <a:solidFill>
                  <a:schemeClr val="bg1"/>
                </a:solidFill>
              </a:defRPr>
            </a:lvl1pPr>
            <a:lvl2pPr marL="0" indent="0" algn="l">
              <a:spcBef>
                <a:spcPts val="300"/>
              </a:spcBef>
              <a:spcAft>
                <a:spcPts val="300"/>
              </a:spcAft>
              <a:buNone/>
              <a:defRPr sz="1200" b="1">
                <a:solidFill>
                  <a:schemeClr val="bg1"/>
                </a:solidFill>
              </a:defRPr>
            </a:lvl2pPr>
            <a:lvl3pPr marL="0" indent="0" algn="l">
              <a:spcBef>
                <a:spcPts val="300"/>
              </a:spcBef>
              <a:spcAft>
                <a:spcPts val="300"/>
              </a:spcAft>
              <a:buNone/>
              <a:defRPr sz="1200" b="1">
                <a:solidFill>
                  <a:schemeClr val="bg1"/>
                </a:solidFill>
              </a:defRPr>
            </a:lvl3pPr>
            <a:lvl4pPr marL="0" indent="0" algn="l">
              <a:spcBef>
                <a:spcPts val="300"/>
              </a:spcBef>
              <a:spcAft>
                <a:spcPts val="300"/>
              </a:spcAft>
              <a:buNone/>
              <a:defRPr sz="1200" b="1">
                <a:solidFill>
                  <a:schemeClr val="bg1"/>
                </a:solidFill>
              </a:defRPr>
            </a:lvl4pPr>
            <a:lvl5pPr marL="0" indent="0" algn="l">
              <a:spcBef>
                <a:spcPts val="300"/>
              </a:spcBef>
              <a:spcAft>
                <a:spcPts val="300"/>
              </a:spcAft>
              <a:buNone/>
              <a:defRPr sz="1200" b="1">
                <a:solidFill>
                  <a:schemeClr val="bg1"/>
                </a:solidFill>
              </a:defRPr>
            </a:lvl5pPr>
            <a:lvl6pPr marL="0" indent="0" algn="l">
              <a:spcBef>
                <a:spcPts val="300"/>
              </a:spcBef>
              <a:spcAft>
                <a:spcPts val="300"/>
              </a:spcAft>
              <a:buNone/>
              <a:defRPr sz="1200" b="1">
                <a:solidFill>
                  <a:schemeClr val="bg1"/>
                </a:solidFill>
              </a:defRPr>
            </a:lvl6pPr>
            <a:lvl7pPr marL="0" indent="0" algn="l">
              <a:spcBef>
                <a:spcPts val="300"/>
              </a:spcBef>
              <a:spcAft>
                <a:spcPts val="300"/>
              </a:spcAft>
              <a:buNone/>
              <a:defRPr sz="1200" b="1">
                <a:solidFill>
                  <a:schemeClr val="bg1"/>
                </a:solidFill>
              </a:defRPr>
            </a:lvl7pPr>
            <a:lvl8pPr marL="0" indent="0" algn="l">
              <a:spcBef>
                <a:spcPts val="300"/>
              </a:spcBef>
              <a:spcAft>
                <a:spcPts val="300"/>
              </a:spcAft>
              <a:buFont typeface="Arial" panose="020B0604020202020204" pitchFamily="34" charset="0"/>
              <a:buNone/>
              <a:defRPr sz="1200" b="1">
                <a:solidFill>
                  <a:schemeClr val="bg1"/>
                </a:solidFill>
              </a:defRPr>
            </a:lvl8pPr>
            <a:lvl9pPr marL="0" indent="0" algn="l">
              <a:spcBef>
                <a:spcPts val="300"/>
              </a:spcBef>
              <a:spcAft>
                <a:spcPts val="300"/>
              </a:spcAft>
              <a:buFont typeface="Arial" panose="020B0604020202020204" pitchFamily="34" charset="0"/>
              <a:buNone/>
              <a:defRPr sz="1200" b="1">
                <a:solidFill>
                  <a:schemeClr val="bg1"/>
                </a:solidFill>
              </a:defRPr>
            </a:lvl9pPr>
          </a:lstStyle>
          <a:p>
            <a:pPr lvl="0"/>
            <a:r>
              <a:rPr lang="en-US" noProof="0"/>
              <a:t>Topic 3</a:t>
            </a:r>
          </a:p>
        </p:txBody>
      </p:sp>
      <p:sp>
        <p:nvSpPr>
          <p:cNvPr id="16" name="Text Placeholder 3"/>
          <p:cNvSpPr>
            <a:spLocks noGrp="1"/>
          </p:cNvSpPr>
          <p:nvPr>
            <p:ph type="body" sz="quarter" idx="20" hasCustomPrompt="1"/>
          </p:nvPr>
        </p:nvSpPr>
        <p:spPr bwMode="gray">
          <a:xfrm>
            <a:off x="5644193" y="1239838"/>
            <a:ext cx="1584325" cy="287797"/>
          </a:xfrm>
          <a:prstGeom prst="rect">
            <a:avLst/>
          </a:prstGeom>
          <a:solidFill>
            <a:schemeClr val="accent4"/>
          </a:solidFill>
        </p:spPr>
        <p:txBody>
          <a:bodyPr wrap="square" lIns="72000" tIns="36000" rIns="72000" bIns="36000" anchor="ctr" anchorCtr="0"/>
          <a:lstStyle>
            <a:lvl1pPr marL="0" indent="0" algn="l">
              <a:spcBef>
                <a:spcPts val="300"/>
              </a:spcBef>
              <a:spcAft>
                <a:spcPts val="300"/>
              </a:spcAft>
              <a:buFont typeface="Arial" panose="020B0604020202020204" pitchFamily="34" charset="0"/>
              <a:buNone/>
              <a:defRPr sz="1200" b="1" baseline="0">
                <a:solidFill>
                  <a:schemeClr val="bg1"/>
                </a:solidFill>
              </a:defRPr>
            </a:lvl1pPr>
            <a:lvl2pPr marL="0" indent="0" algn="l">
              <a:spcBef>
                <a:spcPts val="300"/>
              </a:spcBef>
              <a:spcAft>
                <a:spcPts val="300"/>
              </a:spcAft>
              <a:buNone/>
              <a:defRPr sz="1200" b="1">
                <a:solidFill>
                  <a:schemeClr val="bg1"/>
                </a:solidFill>
              </a:defRPr>
            </a:lvl2pPr>
            <a:lvl3pPr marL="0" indent="0" algn="l">
              <a:spcBef>
                <a:spcPts val="300"/>
              </a:spcBef>
              <a:spcAft>
                <a:spcPts val="300"/>
              </a:spcAft>
              <a:buNone/>
              <a:defRPr sz="1200" b="1">
                <a:solidFill>
                  <a:schemeClr val="bg1"/>
                </a:solidFill>
              </a:defRPr>
            </a:lvl3pPr>
            <a:lvl4pPr marL="0" indent="0" algn="l">
              <a:spcBef>
                <a:spcPts val="300"/>
              </a:spcBef>
              <a:spcAft>
                <a:spcPts val="300"/>
              </a:spcAft>
              <a:buNone/>
              <a:defRPr sz="1200" b="1">
                <a:solidFill>
                  <a:schemeClr val="bg1"/>
                </a:solidFill>
              </a:defRPr>
            </a:lvl4pPr>
            <a:lvl5pPr marL="0" indent="0" algn="l">
              <a:spcBef>
                <a:spcPts val="300"/>
              </a:spcBef>
              <a:spcAft>
                <a:spcPts val="300"/>
              </a:spcAft>
              <a:buNone/>
              <a:defRPr sz="1200" b="1">
                <a:solidFill>
                  <a:schemeClr val="bg1"/>
                </a:solidFill>
              </a:defRPr>
            </a:lvl5pPr>
            <a:lvl6pPr marL="0" indent="0" algn="l">
              <a:spcBef>
                <a:spcPts val="300"/>
              </a:spcBef>
              <a:spcAft>
                <a:spcPts val="300"/>
              </a:spcAft>
              <a:buNone/>
              <a:defRPr sz="1200" b="1">
                <a:solidFill>
                  <a:schemeClr val="bg1"/>
                </a:solidFill>
              </a:defRPr>
            </a:lvl6pPr>
            <a:lvl7pPr marL="0" indent="0" algn="l">
              <a:spcBef>
                <a:spcPts val="300"/>
              </a:spcBef>
              <a:spcAft>
                <a:spcPts val="300"/>
              </a:spcAft>
              <a:buNone/>
              <a:defRPr sz="1200" b="1">
                <a:solidFill>
                  <a:schemeClr val="bg1"/>
                </a:solidFill>
              </a:defRPr>
            </a:lvl7pPr>
            <a:lvl8pPr marL="0" indent="0" algn="l">
              <a:spcBef>
                <a:spcPts val="300"/>
              </a:spcBef>
              <a:spcAft>
                <a:spcPts val="300"/>
              </a:spcAft>
              <a:buFont typeface="Arial" panose="020B0604020202020204" pitchFamily="34" charset="0"/>
              <a:buNone/>
              <a:defRPr sz="1200" b="1">
                <a:solidFill>
                  <a:schemeClr val="bg1"/>
                </a:solidFill>
              </a:defRPr>
            </a:lvl8pPr>
            <a:lvl9pPr marL="0" indent="0" algn="l">
              <a:spcBef>
                <a:spcPts val="300"/>
              </a:spcBef>
              <a:spcAft>
                <a:spcPts val="300"/>
              </a:spcAft>
              <a:buFont typeface="Arial" panose="020B0604020202020204" pitchFamily="34" charset="0"/>
              <a:buNone/>
              <a:defRPr sz="1200" b="1">
                <a:solidFill>
                  <a:schemeClr val="bg1"/>
                </a:solidFill>
              </a:defRPr>
            </a:lvl9pPr>
          </a:lstStyle>
          <a:p>
            <a:pPr lvl="0"/>
            <a:r>
              <a:rPr lang="en-US" noProof="0"/>
              <a:t>Topic 4</a:t>
            </a:r>
          </a:p>
        </p:txBody>
      </p:sp>
      <p:sp>
        <p:nvSpPr>
          <p:cNvPr id="7" name="Titel 6"/>
          <p:cNvSpPr>
            <a:spLocks noGrp="1"/>
          </p:cNvSpPr>
          <p:nvPr>
            <p:ph type="title" hasCustomPrompt="1"/>
          </p:nvPr>
        </p:nvSpPr>
        <p:spPr/>
        <p:txBody>
          <a:bodyPr/>
          <a:lstStyle/>
          <a:p>
            <a:r>
              <a:rPr lang="en-US" noProof="0"/>
              <a:t>Write your title</a:t>
            </a:r>
            <a:br>
              <a:rPr lang="en-US" noProof="0"/>
            </a:br>
            <a:r>
              <a:rPr lang="en-US" noProof="0"/>
              <a:t>- maximum 2 lines</a:t>
            </a:r>
          </a:p>
        </p:txBody>
      </p:sp>
    </p:spTree>
    <p:extLst>
      <p:ext uri="{BB962C8B-B14F-4D97-AF65-F5344CB8AC3E}">
        <p14:creationId xmlns:p14="http://schemas.microsoft.com/office/powerpoint/2010/main" val="68435982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icture 25%)">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2124075" y="1239837"/>
            <a:ext cx="5111751" cy="3563938"/>
          </a:xfrm>
          <a:prstGeom prst="rect">
            <a:avLst/>
          </a:prstGeo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4" name="Picture Placeholder 3"/>
          <p:cNvSpPr>
            <a:spLocks noGrp="1"/>
          </p:cNvSpPr>
          <p:nvPr>
            <p:ph type="pic" sz="quarter" idx="14" hasCustomPrompt="1"/>
          </p:nvPr>
        </p:nvSpPr>
        <p:spPr bwMode="gray">
          <a:xfrm>
            <a:off x="179388" y="1239838"/>
            <a:ext cx="1763712" cy="3563937"/>
          </a:xfrm>
          <a:prstGeom prst="rect">
            <a:avLst/>
          </a:prstGeom>
          <a:noFill/>
        </p:spPr>
        <p:txBody>
          <a:bodyPr anchor="ctr"/>
          <a:lstStyle>
            <a:lvl1pPr algn="ctr">
              <a:defRPr i="1"/>
            </a:lvl1pPr>
          </a:lstStyle>
          <a:p>
            <a:r>
              <a:rPr lang="en-US" noProof="0"/>
              <a:t>Insert picture by </a:t>
            </a:r>
            <a:br>
              <a:rPr lang="en-US" noProof="0"/>
            </a:br>
            <a:r>
              <a:rPr lang="en-US" noProof="0"/>
              <a:t>clicking the icon</a:t>
            </a:r>
          </a:p>
          <a:p>
            <a:endParaRPr lang="en-US" noProof="0"/>
          </a:p>
          <a:p>
            <a:endParaRPr lang="en-US" noProof="0"/>
          </a:p>
          <a:p>
            <a:endParaRPr lang="en-US" noProof="0"/>
          </a:p>
          <a:p>
            <a:endParaRPr lang="en-US" noProof="0"/>
          </a:p>
        </p:txBody>
      </p:sp>
      <p:sp>
        <p:nvSpPr>
          <p:cNvPr id="7" name="Titel 6"/>
          <p:cNvSpPr>
            <a:spLocks noGrp="1"/>
          </p:cNvSpPr>
          <p:nvPr>
            <p:ph type="title" hasCustomPrompt="1"/>
          </p:nvPr>
        </p:nvSpPr>
        <p:spPr/>
        <p:txBody>
          <a:bodyPr/>
          <a:lstStyle/>
          <a:p>
            <a:r>
              <a:rPr lang="en-US" noProof="0"/>
              <a:t>Write your title</a:t>
            </a:r>
            <a:br>
              <a:rPr lang="en-US" noProof="0"/>
            </a:br>
            <a:r>
              <a:rPr lang="en-US" noProof="0"/>
              <a:t>- maximum 2 lines</a:t>
            </a:r>
          </a:p>
        </p:txBody>
      </p:sp>
    </p:spTree>
    <p:extLst>
      <p:ext uri="{BB962C8B-B14F-4D97-AF65-F5344CB8AC3E}">
        <p14:creationId xmlns:p14="http://schemas.microsoft.com/office/powerpoint/2010/main" val="175167196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icture 50%)">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3887790" y="1239837"/>
            <a:ext cx="3348037" cy="3563938"/>
          </a:xfrm>
          <a:prstGeom prst="rect">
            <a:avLst/>
          </a:prstGeo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4" name="Picture Placeholder 3"/>
          <p:cNvSpPr>
            <a:spLocks noGrp="1"/>
          </p:cNvSpPr>
          <p:nvPr>
            <p:ph type="pic" sz="quarter" idx="14" hasCustomPrompt="1"/>
          </p:nvPr>
        </p:nvSpPr>
        <p:spPr bwMode="gray">
          <a:xfrm>
            <a:off x="179389" y="1239838"/>
            <a:ext cx="3529012" cy="3563937"/>
          </a:xfrm>
          <a:prstGeom prst="rect">
            <a:avLst/>
          </a:prstGeom>
          <a:noFill/>
        </p:spPr>
        <p:txBody>
          <a:bodyPr anchor="ctr"/>
          <a:lstStyle>
            <a:lvl1pPr algn="ctr">
              <a:defRPr i="1"/>
            </a:lvl1pPr>
          </a:lstStyle>
          <a:p>
            <a:r>
              <a:rPr lang="en-US" noProof="0"/>
              <a:t>Insert picture by </a:t>
            </a:r>
            <a:br>
              <a:rPr lang="en-US" noProof="0"/>
            </a:br>
            <a:r>
              <a:rPr lang="en-US" noProof="0"/>
              <a:t>clicking the icon</a:t>
            </a:r>
          </a:p>
          <a:p>
            <a:endParaRPr lang="en-US" noProof="0"/>
          </a:p>
          <a:p>
            <a:endParaRPr lang="en-US" noProof="0"/>
          </a:p>
          <a:p>
            <a:endParaRPr lang="en-US" noProof="0"/>
          </a:p>
          <a:p>
            <a:endParaRPr lang="en-US" noProof="0"/>
          </a:p>
        </p:txBody>
      </p:sp>
      <p:sp>
        <p:nvSpPr>
          <p:cNvPr id="7" name="Titel 6"/>
          <p:cNvSpPr>
            <a:spLocks noGrp="1"/>
          </p:cNvSpPr>
          <p:nvPr>
            <p:ph type="title" hasCustomPrompt="1"/>
          </p:nvPr>
        </p:nvSpPr>
        <p:spPr/>
        <p:txBody>
          <a:bodyPr/>
          <a:lstStyle/>
          <a:p>
            <a:r>
              <a:rPr lang="en-US" noProof="0"/>
              <a:t>Write your title</a:t>
            </a:r>
            <a:br>
              <a:rPr lang="en-US" noProof="0"/>
            </a:br>
            <a:r>
              <a:rPr lang="en-US" noProof="0"/>
              <a:t>- maximum 2 lines</a:t>
            </a:r>
          </a:p>
        </p:txBody>
      </p:sp>
    </p:spTree>
    <p:extLst>
      <p:ext uri="{BB962C8B-B14F-4D97-AF65-F5344CB8AC3E}">
        <p14:creationId xmlns:p14="http://schemas.microsoft.com/office/powerpoint/2010/main" val="182335617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icture 75%)">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5651502" y="1239837"/>
            <a:ext cx="1584325" cy="3563938"/>
          </a:xfrm>
          <a:prstGeom prst="rect">
            <a:avLst/>
          </a:prstGeo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4" name="Picture Placeholder 3"/>
          <p:cNvSpPr>
            <a:spLocks noGrp="1"/>
          </p:cNvSpPr>
          <p:nvPr>
            <p:ph type="pic" sz="quarter" idx="14" hasCustomPrompt="1"/>
          </p:nvPr>
        </p:nvSpPr>
        <p:spPr bwMode="gray">
          <a:xfrm>
            <a:off x="179387" y="1239838"/>
            <a:ext cx="5292725" cy="3563937"/>
          </a:xfrm>
          <a:prstGeom prst="rect">
            <a:avLst/>
          </a:prstGeom>
          <a:noFill/>
        </p:spPr>
        <p:txBody>
          <a:bodyPr anchor="ctr"/>
          <a:lstStyle>
            <a:lvl1pPr algn="ctr">
              <a:defRPr i="1"/>
            </a:lvl1pPr>
          </a:lstStyle>
          <a:p>
            <a:r>
              <a:rPr lang="en-US" noProof="0"/>
              <a:t>Insert picture by </a:t>
            </a:r>
            <a:br>
              <a:rPr lang="en-US" noProof="0"/>
            </a:br>
            <a:r>
              <a:rPr lang="en-US" noProof="0"/>
              <a:t>clicking the icon</a:t>
            </a:r>
          </a:p>
          <a:p>
            <a:endParaRPr lang="en-US" noProof="0"/>
          </a:p>
          <a:p>
            <a:endParaRPr lang="en-US" noProof="0"/>
          </a:p>
          <a:p>
            <a:endParaRPr lang="en-US" noProof="0"/>
          </a:p>
          <a:p>
            <a:endParaRPr lang="en-US" noProof="0"/>
          </a:p>
        </p:txBody>
      </p:sp>
      <p:sp>
        <p:nvSpPr>
          <p:cNvPr id="7" name="Titel 6"/>
          <p:cNvSpPr>
            <a:spLocks noGrp="1"/>
          </p:cNvSpPr>
          <p:nvPr>
            <p:ph type="title" hasCustomPrompt="1"/>
          </p:nvPr>
        </p:nvSpPr>
        <p:spPr/>
        <p:txBody>
          <a:bodyPr/>
          <a:lstStyle/>
          <a:p>
            <a:r>
              <a:rPr lang="en-US" noProof="0"/>
              <a:t>Write your title</a:t>
            </a:r>
            <a:br>
              <a:rPr lang="en-US" noProof="0"/>
            </a:br>
            <a:r>
              <a:rPr lang="en-US" noProof="0"/>
              <a:t>- maximum 2 lines</a:t>
            </a:r>
          </a:p>
        </p:txBody>
      </p:sp>
    </p:spTree>
    <p:extLst>
      <p:ext uri="{BB962C8B-B14F-4D97-AF65-F5344CB8AC3E}">
        <p14:creationId xmlns:p14="http://schemas.microsoft.com/office/powerpoint/2010/main" val="111981639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Picture">
    <p:bg bwMode="gray">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bwMode="gray">
          <a:xfrm>
            <a:off x="179386" y="1239838"/>
            <a:ext cx="7056441" cy="3563937"/>
          </a:xfrm>
          <a:prstGeom prst="rect">
            <a:avLst/>
          </a:prstGeom>
          <a:noFill/>
        </p:spPr>
        <p:txBody>
          <a:bodyPr anchor="ctr"/>
          <a:lstStyle>
            <a:lvl1pPr algn="ctr">
              <a:defRPr i="1"/>
            </a:lvl1pPr>
          </a:lstStyle>
          <a:p>
            <a:r>
              <a:rPr lang="en-US" noProof="0"/>
              <a:t>Insert picture by </a:t>
            </a:r>
            <a:br>
              <a:rPr lang="en-US" noProof="0"/>
            </a:br>
            <a:r>
              <a:rPr lang="en-US" noProof="0"/>
              <a:t>clicking the icon</a:t>
            </a:r>
          </a:p>
          <a:p>
            <a:endParaRPr lang="en-US" noProof="0"/>
          </a:p>
          <a:p>
            <a:endParaRPr lang="en-US" noProof="0"/>
          </a:p>
          <a:p>
            <a:endParaRPr lang="en-US" noProof="0"/>
          </a:p>
          <a:p>
            <a:endParaRPr lang="en-US" noProof="0"/>
          </a:p>
        </p:txBody>
      </p:sp>
      <p:sp>
        <p:nvSpPr>
          <p:cNvPr id="7" name="Titel 6"/>
          <p:cNvSpPr>
            <a:spLocks noGrp="1"/>
          </p:cNvSpPr>
          <p:nvPr>
            <p:ph type="title" hasCustomPrompt="1"/>
          </p:nvPr>
        </p:nvSpPr>
        <p:spPr/>
        <p:txBody>
          <a:bodyPr/>
          <a:lstStyle/>
          <a:p>
            <a:r>
              <a:rPr lang="en-US" noProof="0"/>
              <a:t>Write your title</a:t>
            </a:r>
            <a:br>
              <a:rPr lang="en-US" noProof="0"/>
            </a:br>
            <a:r>
              <a:rPr lang="en-US" noProof="0"/>
              <a:t>- maximum 2 lines</a:t>
            </a:r>
          </a:p>
        </p:txBody>
      </p:sp>
    </p:spTree>
    <p:extLst>
      <p:ext uri="{BB962C8B-B14F-4D97-AF65-F5344CB8AC3E}">
        <p14:creationId xmlns:p14="http://schemas.microsoft.com/office/powerpoint/2010/main" val="102531602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99A5AB30-E2C7-E7CF-C1E7-8CCE9089AB71}"/>
              </a:ext>
            </a:extLst>
          </p:cNvPr>
          <p:cNvSpPr/>
          <p:nvPr userDrawn="1"/>
        </p:nvSpPr>
        <p:spPr bwMode="gray">
          <a:xfrm>
            <a:off x="107505" y="1"/>
            <a:ext cx="7380820"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p:cNvSpPr>
            <a:spLocks noGrp="1"/>
          </p:cNvSpPr>
          <p:nvPr>
            <p:ph type="pic" sz="quarter" idx="14" hasCustomPrompt="1"/>
          </p:nvPr>
        </p:nvSpPr>
        <p:spPr bwMode="gray">
          <a:xfrm>
            <a:off x="179386" y="339502"/>
            <a:ext cx="7056441" cy="4464273"/>
          </a:xfrm>
          <a:prstGeom prst="rect">
            <a:avLst/>
          </a:prstGeom>
          <a:noFill/>
        </p:spPr>
        <p:txBody>
          <a:bodyPr anchor="ctr"/>
          <a:lstStyle>
            <a:lvl1pPr algn="ctr">
              <a:defRPr i="1"/>
            </a:lvl1pPr>
          </a:lstStyle>
          <a:p>
            <a:r>
              <a:rPr lang="en-US" noProof="0"/>
              <a:t>Insert picture by </a:t>
            </a:r>
            <a:br>
              <a:rPr lang="en-US" noProof="0"/>
            </a:br>
            <a:r>
              <a:rPr lang="en-US" noProof="0"/>
              <a:t>clicking the icon</a:t>
            </a:r>
          </a:p>
          <a:p>
            <a:endParaRPr lang="en-US" noProof="0"/>
          </a:p>
          <a:p>
            <a:endParaRPr lang="en-US" noProof="0"/>
          </a:p>
          <a:p>
            <a:endParaRPr lang="en-US" noProof="0"/>
          </a:p>
          <a:p>
            <a:endParaRPr lang="en-US" noProof="0"/>
          </a:p>
        </p:txBody>
      </p:sp>
    </p:spTree>
    <p:extLst>
      <p:ext uri="{BB962C8B-B14F-4D97-AF65-F5344CB8AC3E}">
        <p14:creationId xmlns:p14="http://schemas.microsoft.com/office/powerpoint/2010/main" val="91015753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1" name="Rectangle 20"/>
          <p:cNvSpPr/>
          <p:nvPr userDrawn="1"/>
        </p:nvSpPr>
        <p:spPr bwMode="gray">
          <a:xfrm>
            <a:off x="179389" y="2932113"/>
            <a:ext cx="8601075" cy="20526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p:cNvSpPr/>
          <p:nvPr userDrawn="1"/>
        </p:nvSpPr>
        <p:spPr bwMode="gray">
          <a:xfrm>
            <a:off x="107504" y="1"/>
            <a:ext cx="7309295"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ctrTitle" hasCustomPrompt="1"/>
          </p:nvPr>
        </p:nvSpPr>
        <p:spPr bwMode="gray">
          <a:xfrm>
            <a:off x="358775" y="2932113"/>
            <a:ext cx="8421685" cy="1871663"/>
          </a:xfrm>
          <a:solidFill>
            <a:srgbClr val="DD640C"/>
          </a:solidFill>
        </p:spPr>
        <p:txBody>
          <a:bodyPr lIns="108000" tIns="252000" rIns="108000" bIns="252000" anchor="ctr" anchorCtr="0"/>
          <a:lstStyle>
            <a:lvl1pPr algn="ctr">
              <a:defRPr sz="2400">
                <a:solidFill>
                  <a:schemeClr val="bg1"/>
                </a:solidFill>
              </a:defRPr>
            </a:lvl1pPr>
          </a:lstStyle>
          <a:p>
            <a:r>
              <a:rPr lang="en-US" noProof="0" dirty="0"/>
              <a:t>Presentation title</a:t>
            </a:r>
            <a:br>
              <a:rPr lang="en-US" noProof="0" dirty="0"/>
            </a:br>
            <a:r>
              <a:rPr lang="en-US" noProof="0" dirty="0"/>
              <a:t>up to maximum 2 lines</a:t>
            </a:r>
          </a:p>
        </p:txBody>
      </p:sp>
      <p:sp>
        <p:nvSpPr>
          <p:cNvPr id="11" name="Rectangle 10"/>
          <p:cNvSpPr/>
          <p:nvPr userDrawn="1"/>
        </p:nvSpPr>
        <p:spPr bwMode="gray">
          <a:xfrm>
            <a:off x="358776" y="2751932"/>
            <a:ext cx="8605836" cy="18018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p:cNvSpPr/>
          <p:nvPr userDrawn="1"/>
        </p:nvSpPr>
        <p:spPr bwMode="gray">
          <a:xfrm>
            <a:off x="8780464" y="2934376"/>
            <a:ext cx="184149" cy="1869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3411182617"/>
      </p:ext>
    </p:extLst>
  </p:cSld>
  <p:clrMapOvr>
    <a:masterClrMapping/>
  </p:clrMapOvr>
  <p:transition spd="slow">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ithout speaker)">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679B42E9-6004-B682-9BB2-B6781818F1BD}"/>
              </a:ext>
            </a:extLst>
          </p:cNvPr>
          <p:cNvSpPr/>
          <p:nvPr userDrawn="1"/>
        </p:nvSpPr>
        <p:spPr bwMode="gray">
          <a:xfrm>
            <a:off x="1489336" y="3661334"/>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p:cNvSpPr/>
          <p:nvPr userDrawn="1"/>
        </p:nvSpPr>
        <p:spPr bwMode="gray">
          <a:xfrm>
            <a:off x="107505" y="1"/>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Rectangle 20"/>
          <p:cNvSpPr/>
          <p:nvPr userDrawn="1"/>
        </p:nvSpPr>
        <p:spPr bwMode="gray">
          <a:xfrm>
            <a:off x="179389" y="3604262"/>
            <a:ext cx="8601075" cy="1380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Picture Placeholder 23"/>
          <p:cNvSpPr>
            <a:spLocks noGrp="1"/>
          </p:cNvSpPr>
          <p:nvPr>
            <p:ph type="pic" sz="quarter" idx="10" hasCustomPrompt="1"/>
          </p:nvPr>
        </p:nvSpPr>
        <p:spPr bwMode="gray">
          <a:xfrm>
            <a:off x="358775" y="1058863"/>
            <a:ext cx="8605838" cy="3740150"/>
          </a:xfrm>
          <a:prstGeom prst="rect">
            <a:avLst/>
          </a:prstGeom>
          <a:noFill/>
          <a:ln>
            <a:noFill/>
          </a:ln>
        </p:spPr>
        <p:txBody>
          <a:bodyPr anchor="ctr"/>
          <a:lstStyle>
            <a:lvl1pPr algn="ctr">
              <a:defRPr i="1"/>
            </a:lvl1pPr>
          </a:lstStyle>
          <a:p>
            <a:r>
              <a:rPr lang="en-US" noProof="0"/>
              <a:t>Insert picture by </a:t>
            </a:r>
            <a:br>
              <a:rPr lang="en-US" noProof="0"/>
            </a:br>
            <a:r>
              <a:rPr lang="en-US" noProof="0"/>
              <a:t>clicking the icon</a:t>
            </a:r>
          </a:p>
          <a:p>
            <a:endParaRPr lang="en-US" noProof="0"/>
          </a:p>
          <a:p>
            <a:endParaRPr lang="en-US" noProof="0"/>
          </a:p>
          <a:p>
            <a:endParaRPr lang="en-US" noProof="0"/>
          </a:p>
          <a:p>
            <a:endParaRPr lang="en-US" noProof="0"/>
          </a:p>
        </p:txBody>
      </p:sp>
      <p:sp>
        <p:nvSpPr>
          <p:cNvPr id="15" name="Textplatzhalter 5"/>
          <p:cNvSpPr>
            <a:spLocks noGrp="1"/>
          </p:cNvSpPr>
          <p:nvPr>
            <p:ph type="body" sz="quarter" idx="11" hasCustomPrompt="1"/>
          </p:nvPr>
        </p:nvSpPr>
        <p:spPr>
          <a:xfrm>
            <a:off x="179389" y="3604260"/>
            <a:ext cx="8601073" cy="1380489"/>
          </a:xfrm>
          <a:prstGeom prst="rect">
            <a:avLst/>
          </a:prstGeom>
          <a:solidFill>
            <a:schemeClr val="accent1">
              <a:alpha val="70000"/>
            </a:schemeClr>
          </a:solidFill>
        </p:spPr>
        <p:txBody>
          <a:bodyPr vert="horz" lIns="108000" tIns="252000" rIns="0" bIns="0" rtlCol="0" anchor="t" anchorCtr="0">
            <a:noAutofit/>
          </a:bodyPr>
          <a:lstStyle>
            <a:lvl1pPr>
              <a:defRPr lang="de-DE" sz="2000" baseline="0" dirty="0">
                <a:solidFill>
                  <a:schemeClr val="bg1"/>
                </a:solidFill>
                <a:latin typeface="+mj-lt"/>
                <a:ea typeface="+mj-ea"/>
                <a:cs typeface="+mj-cs"/>
              </a:defRPr>
            </a:lvl1pPr>
          </a:lstStyle>
          <a:p>
            <a:pPr lvl="0">
              <a:spcBef>
                <a:spcPct val="0"/>
              </a:spcBef>
            </a:pPr>
            <a:r>
              <a:rPr lang="en-US" noProof="0"/>
              <a:t>   </a:t>
            </a:r>
          </a:p>
        </p:txBody>
      </p:sp>
      <p:sp>
        <p:nvSpPr>
          <p:cNvPr id="2" name="Title 1"/>
          <p:cNvSpPr>
            <a:spLocks noGrp="1"/>
          </p:cNvSpPr>
          <p:nvPr>
            <p:ph type="ctrTitle" hasCustomPrompt="1"/>
          </p:nvPr>
        </p:nvSpPr>
        <p:spPr bwMode="gray">
          <a:xfrm>
            <a:off x="358775" y="3604261"/>
            <a:ext cx="8421689" cy="1199516"/>
          </a:xfrm>
          <a:noFill/>
        </p:spPr>
        <p:txBody>
          <a:bodyPr lIns="108000" tIns="0"/>
          <a:lstStyle>
            <a:lvl1pPr>
              <a:defRPr sz="2000">
                <a:solidFill>
                  <a:schemeClr val="bg1"/>
                </a:solidFill>
              </a:defRPr>
            </a:lvl1pPr>
          </a:lstStyle>
          <a:p>
            <a:r>
              <a:rPr lang="en-US" noProof="0" dirty="0"/>
              <a:t>Presentation title</a:t>
            </a:r>
            <a:br>
              <a:rPr lang="en-US" noProof="0" dirty="0"/>
            </a:br>
            <a:r>
              <a:rPr lang="en-US" noProof="0" dirty="0"/>
              <a:t>up to maximum</a:t>
            </a:r>
            <a:br>
              <a:rPr lang="en-US" noProof="0" dirty="0"/>
            </a:br>
            <a:r>
              <a:rPr lang="en-US" noProof="0" dirty="0"/>
              <a:t>2 lines</a:t>
            </a:r>
          </a:p>
        </p:txBody>
      </p:sp>
    </p:spTree>
    <p:extLst>
      <p:ext uri="{BB962C8B-B14F-4D97-AF65-F5344CB8AC3E}">
        <p14:creationId xmlns:p14="http://schemas.microsoft.com/office/powerpoint/2010/main" val="23143006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range">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9AAC0A0F-D572-A6E0-387E-345D272423FA}"/>
              </a:ext>
            </a:extLst>
          </p:cNvPr>
          <p:cNvSpPr/>
          <p:nvPr userDrawn="1"/>
        </p:nvSpPr>
        <p:spPr bwMode="gray">
          <a:xfrm>
            <a:off x="1489336" y="3661334"/>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p:cNvSpPr/>
          <p:nvPr userDrawn="1"/>
        </p:nvSpPr>
        <p:spPr bwMode="gray">
          <a:xfrm>
            <a:off x="107505" y="1"/>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bwMode="gray">
          <a:xfrm>
            <a:off x="179388" y="2932113"/>
            <a:ext cx="8601075" cy="20526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icture Placeholder 23"/>
          <p:cNvSpPr>
            <a:spLocks noGrp="1"/>
          </p:cNvSpPr>
          <p:nvPr>
            <p:ph type="pic" sz="quarter" idx="10" hasCustomPrompt="1"/>
          </p:nvPr>
        </p:nvSpPr>
        <p:spPr bwMode="gray">
          <a:xfrm>
            <a:off x="358775" y="1058862"/>
            <a:ext cx="8605838" cy="3744913"/>
          </a:xfrm>
          <a:prstGeom prst="rect">
            <a:avLst/>
          </a:prstGeom>
          <a:noFill/>
          <a:ln>
            <a:noFill/>
          </a:ln>
        </p:spPr>
        <p:txBody>
          <a:bodyPr anchor="ctr"/>
          <a:lstStyle>
            <a:lvl1pPr algn="ctr">
              <a:defRPr i="1"/>
            </a:lvl1pPr>
          </a:lstStyle>
          <a:p>
            <a:r>
              <a:rPr lang="en-US" noProof="0" dirty="0"/>
              <a:t>Insert picture by </a:t>
            </a:r>
            <a:br>
              <a:rPr lang="en-US" noProof="0" dirty="0"/>
            </a:br>
            <a:r>
              <a:rPr lang="en-US" noProof="0" dirty="0"/>
              <a:t>clicking the icon</a:t>
            </a:r>
          </a:p>
          <a:p>
            <a:endParaRPr lang="en-US" noProof="0" dirty="0"/>
          </a:p>
          <a:p>
            <a:endParaRPr lang="en-US" noProof="0" dirty="0"/>
          </a:p>
          <a:p>
            <a:endParaRPr lang="en-US" noProof="0" dirty="0"/>
          </a:p>
          <a:p>
            <a:endParaRPr lang="en-US" noProof="0" dirty="0"/>
          </a:p>
        </p:txBody>
      </p:sp>
      <p:sp>
        <p:nvSpPr>
          <p:cNvPr id="16" name="Textplatzhalter 5"/>
          <p:cNvSpPr>
            <a:spLocks noGrp="1"/>
          </p:cNvSpPr>
          <p:nvPr>
            <p:ph type="body" sz="quarter" idx="11" hasCustomPrompt="1"/>
          </p:nvPr>
        </p:nvSpPr>
        <p:spPr>
          <a:xfrm>
            <a:off x="179389" y="2926794"/>
            <a:ext cx="8601073" cy="2057956"/>
          </a:xfrm>
          <a:prstGeom prst="rect">
            <a:avLst/>
          </a:prstGeom>
          <a:solidFill>
            <a:schemeClr val="accent2">
              <a:alpha val="70000"/>
            </a:schemeClr>
          </a:solidFill>
        </p:spPr>
        <p:txBody>
          <a:bodyPr vert="horz" lIns="108000" tIns="252000" rIns="0" bIns="0" rtlCol="0" anchor="t" anchorCtr="0">
            <a:noAutofit/>
          </a:bodyPr>
          <a:lstStyle>
            <a:lvl1pPr>
              <a:defRPr lang="de-DE" sz="2000"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358775" y="2932114"/>
            <a:ext cx="8421689" cy="1026317"/>
          </a:xfrm>
          <a:noFill/>
        </p:spPr>
        <p:txBody>
          <a:bodyPr lIns="108000" tIns="0"/>
          <a:lstStyle>
            <a:lvl1pPr>
              <a:defRPr sz="2000">
                <a:solidFill>
                  <a:schemeClr val="bg1"/>
                </a:solidFill>
              </a:defRPr>
            </a:lvl1pPr>
          </a:lstStyle>
          <a:p>
            <a:r>
              <a:rPr lang="en-US" dirty="0"/>
              <a:t>Presentation title</a:t>
            </a:r>
            <a:br>
              <a:rPr lang="en-US" dirty="0"/>
            </a:br>
            <a:r>
              <a:rPr lang="en-US" dirty="0"/>
              <a:t>up to maximum 2 lines</a:t>
            </a:r>
          </a:p>
        </p:txBody>
      </p:sp>
      <p:sp>
        <p:nvSpPr>
          <p:cNvPr id="18" name="Subtitle 2"/>
          <p:cNvSpPr>
            <a:spLocks noGrp="1"/>
          </p:cNvSpPr>
          <p:nvPr>
            <p:ph type="subTitle" idx="1" hasCustomPrompt="1"/>
          </p:nvPr>
        </p:nvSpPr>
        <p:spPr bwMode="gray">
          <a:xfrm>
            <a:off x="358775" y="3958431"/>
            <a:ext cx="8421687" cy="840025"/>
          </a:xfrm>
          <a:prstGeom prst="rect">
            <a:avLst/>
          </a:prstGeom>
        </p:spPr>
        <p:txBody>
          <a:bodyPr rIns="108000"/>
          <a:lstStyle>
            <a:lvl1pPr marL="0" indent="0" algn="r">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spTree>
    <p:extLst>
      <p:ext uri="{BB962C8B-B14F-4D97-AF65-F5344CB8AC3E}">
        <p14:creationId xmlns:p14="http://schemas.microsoft.com/office/powerpoint/2010/main" val="29236874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range (without speaker)">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16FFFF40-1830-662B-0DF7-6359FB3CF885}"/>
              </a:ext>
            </a:extLst>
          </p:cNvPr>
          <p:cNvSpPr/>
          <p:nvPr userDrawn="1"/>
        </p:nvSpPr>
        <p:spPr bwMode="gray">
          <a:xfrm>
            <a:off x="1489336" y="3661334"/>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p:cNvSpPr/>
          <p:nvPr userDrawn="1"/>
        </p:nvSpPr>
        <p:spPr bwMode="gray">
          <a:xfrm>
            <a:off x="107505" y="1"/>
            <a:ext cx="7380820"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Rectangle 20"/>
          <p:cNvSpPr/>
          <p:nvPr userDrawn="1"/>
        </p:nvSpPr>
        <p:spPr bwMode="gray">
          <a:xfrm>
            <a:off x="179388" y="3604262"/>
            <a:ext cx="8601075" cy="13804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Picture Placeholder 23"/>
          <p:cNvSpPr>
            <a:spLocks noGrp="1"/>
          </p:cNvSpPr>
          <p:nvPr>
            <p:ph type="pic" sz="quarter" idx="10" hasCustomPrompt="1"/>
          </p:nvPr>
        </p:nvSpPr>
        <p:spPr bwMode="gray">
          <a:xfrm>
            <a:off x="358775" y="1058863"/>
            <a:ext cx="8605838" cy="3744914"/>
          </a:xfrm>
          <a:prstGeom prst="rect">
            <a:avLst/>
          </a:prstGeom>
          <a:noFill/>
          <a:ln>
            <a:noFill/>
          </a:ln>
        </p:spPr>
        <p:txBody>
          <a:bodyPr anchor="ctr"/>
          <a:lstStyle>
            <a:lvl1pPr algn="ctr">
              <a:defRPr i="1"/>
            </a:lvl1pPr>
          </a:lstStyle>
          <a:p>
            <a:r>
              <a:rPr lang="en-US" noProof="0"/>
              <a:t>Insert picture by </a:t>
            </a:r>
            <a:br>
              <a:rPr lang="en-US" noProof="0"/>
            </a:br>
            <a:r>
              <a:rPr lang="en-US" noProof="0"/>
              <a:t>clicking the icon</a:t>
            </a:r>
          </a:p>
          <a:p>
            <a:endParaRPr lang="en-US" noProof="0"/>
          </a:p>
          <a:p>
            <a:endParaRPr lang="en-US" noProof="0"/>
          </a:p>
          <a:p>
            <a:endParaRPr lang="en-US" noProof="0"/>
          </a:p>
          <a:p>
            <a:endParaRPr lang="en-US" noProof="0"/>
          </a:p>
        </p:txBody>
      </p:sp>
      <p:sp>
        <p:nvSpPr>
          <p:cNvPr id="15" name="Textplatzhalter 5"/>
          <p:cNvSpPr>
            <a:spLocks noGrp="1"/>
          </p:cNvSpPr>
          <p:nvPr>
            <p:ph type="body" sz="quarter" idx="11" hasCustomPrompt="1"/>
          </p:nvPr>
        </p:nvSpPr>
        <p:spPr>
          <a:xfrm>
            <a:off x="179389" y="3604260"/>
            <a:ext cx="8601073" cy="1380489"/>
          </a:xfrm>
          <a:prstGeom prst="rect">
            <a:avLst/>
          </a:prstGeom>
          <a:solidFill>
            <a:schemeClr val="accent2">
              <a:alpha val="70000"/>
            </a:schemeClr>
          </a:solidFill>
        </p:spPr>
        <p:txBody>
          <a:bodyPr vert="horz" lIns="108000" tIns="252000" rIns="0" bIns="0" rtlCol="0" anchor="t" anchorCtr="0">
            <a:noAutofit/>
          </a:bodyPr>
          <a:lstStyle>
            <a:lvl1pPr>
              <a:defRPr lang="de-DE" sz="2000" baseline="0" dirty="0">
                <a:solidFill>
                  <a:schemeClr val="bg1"/>
                </a:solidFill>
                <a:latin typeface="+mj-lt"/>
                <a:ea typeface="+mj-ea"/>
                <a:cs typeface="+mj-cs"/>
              </a:defRPr>
            </a:lvl1pPr>
          </a:lstStyle>
          <a:p>
            <a:pPr lvl="0">
              <a:spcBef>
                <a:spcPct val="0"/>
              </a:spcBef>
            </a:pPr>
            <a:r>
              <a:rPr lang="en-US" noProof="0"/>
              <a:t>   </a:t>
            </a:r>
          </a:p>
        </p:txBody>
      </p:sp>
      <p:sp>
        <p:nvSpPr>
          <p:cNvPr id="2" name="Title 1"/>
          <p:cNvSpPr>
            <a:spLocks noGrp="1"/>
          </p:cNvSpPr>
          <p:nvPr>
            <p:ph type="ctrTitle" hasCustomPrompt="1"/>
          </p:nvPr>
        </p:nvSpPr>
        <p:spPr bwMode="gray">
          <a:xfrm>
            <a:off x="358775" y="3604261"/>
            <a:ext cx="8421689" cy="1199516"/>
          </a:xfrm>
          <a:noFill/>
        </p:spPr>
        <p:txBody>
          <a:bodyPr lIns="108000" tIns="0"/>
          <a:lstStyle>
            <a:lvl1pPr>
              <a:defRPr sz="2000">
                <a:solidFill>
                  <a:schemeClr val="bg1"/>
                </a:solidFill>
              </a:defRPr>
            </a:lvl1pPr>
          </a:lstStyle>
          <a:p>
            <a:r>
              <a:rPr lang="en-US" noProof="0" dirty="0"/>
              <a:t>Presentation title</a:t>
            </a:r>
            <a:br>
              <a:rPr lang="en-US" noProof="0" dirty="0"/>
            </a:br>
            <a:r>
              <a:rPr lang="en-US" noProof="0" dirty="0"/>
              <a:t>up to maximum</a:t>
            </a:r>
            <a:br>
              <a:rPr lang="en-US" noProof="0" dirty="0"/>
            </a:br>
            <a:r>
              <a:rPr lang="en-US" noProof="0" dirty="0"/>
              <a:t>2 lines</a:t>
            </a:r>
          </a:p>
        </p:txBody>
      </p:sp>
    </p:spTree>
    <p:extLst>
      <p:ext uri="{BB962C8B-B14F-4D97-AF65-F5344CB8AC3E}">
        <p14:creationId xmlns:p14="http://schemas.microsoft.com/office/powerpoint/2010/main" val="175045730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bwMode="gray">
          <a:xfrm>
            <a:off x="358775" y="1239838"/>
            <a:ext cx="6877050" cy="3563938"/>
          </a:xfrm>
          <a:prstGeom prst="rect">
            <a:avLst/>
          </a:prstGeom>
          <a:noFill/>
        </p:spPr>
        <p:txBody>
          <a:bodyPr lIns="0" tIns="72000" rIns="0" bIns="0"/>
          <a:lstStyle>
            <a:lvl1pPr marL="358775" indent="-358775">
              <a:spcBef>
                <a:spcPts val="300"/>
              </a:spcBef>
              <a:spcAft>
                <a:spcPts val="300"/>
              </a:spcAft>
              <a:buClr>
                <a:schemeClr val="accent1"/>
              </a:buClr>
              <a:buSzPct val="100000"/>
              <a:buFont typeface="+mj-lt"/>
              <a:buAutoNum type="arabicPeriod"/>
              <a:defRPr sz="1400">
                <a:solidFill>
                  <a:schemeClr val="tx1"/>
                </a:solidFill>
              </a:defRPr>
            </a:lvl1pPr>
            <a:lvl2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2pPr>
            <a:lvl3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3pPr>
            <a:lvl4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4pPr>
            <a:lvl5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5pPr>
            <a:lvl6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6pPr>
            <a:lvl7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7pPr>
            <a:lvl8pPr marL="630000" indent="-270000">
              <a:spcBef>
                <a:spcPts val="300"/>
              </a:spcBef>
              <a:spcAft>
                <a:spcPts val="300"/>
              </a:spcAft>
              <a:buClr>
                <a:schemeClr val="accent1"/>
              </a:buClr>
              <a:buSzPct val="100000"/>
              <a:buFont typeface="Arial" panose="020B0604020202020204" pitchFamily="34" charset="0"/>
              <a:buChar char="■"/>
              <a:defRPr sz="1400" cap="none" baseline="0">
                <a:solidFill>
                  <a:schemeClr val="tx1"/>
                </a:solidFill>
              </a:defRPr>
            </a:lvl8pPr>
            <a:lvl9pPr marL="630000" indent="-270000">
              <a:spcBef>
                <a:spcPts val="300"/>
              </a:spcBef>
              <a:spcAft>
                <a:spcPts val="300"/>
              </a:spcAft>
              <a:buClr>
                <a:schemeClr val="accent1"/>
              </a:buClr>
              <a:buSzPct val="100000"/>
              <a:buFont typeface="Arial" panose="020B0604020202020204" pitchFamily="34" charset="0"/>
              <a:buChar char="■"/>
              <a:defRPr sz="1400" cap="none" baseline="0">
                <a:solidFill>
                  <a:schemeClr val="tx1"/>
                </a:solidFill>
              </a:defRPr>
            </a:lvl9pPr>
          </a:lstStyle>
          <a:p>
            <a:pPr lvl="0"/>
            <a:r>
              <a:rPr lang="en-GB" noProof="0" dirty="0"/>
              <a:t>Click to edit </a:t>
            </a:r>
            <a:r>
              <a:rPr lang="en-US" noProof="0" dirty="0"/>
              <a:t>Master</a:t>
            </a:r>
            <a:r>
              <a:rPr lang="en-GB" noProof="0" dirty="0"/>
              <a:t> text styles</a:t>
            </a:r>
          </a:p>
        </p:txBody>
      </p:sp>
      <p:sp>
        <p:nvSpPr>
          <p:cNvPr id="2" name="Titel 1"/>
          <p:cNvSpPr>
            <a:spLocks noGrp="1"/>
          </p:cNvSpPr>
          <p:nvPr>
            <p:ph type="title" hasCustomPrompt="1"/>
          </p:nvPr>
        </p:nvSpPr>
        <p:spPr/>
        <p:txBody>
          <a:bodyPr/>
          <a:lstStyle/>
          <a:p>
            <a:r>
              <a:rPr lang="en-US" noProof="0" dirty="0"/>
              <a:t>Overview</a:t>
            </a:r>
          </a:p>
        </p:txBody>
      </p:sp>
      <p:sp>
        <p:nvSpPr>
          <p:cNvPr id="3" name="TextBox 2">
            <a:extLst>
              <a:ext uri="{FF2B5EF4-FFF2-40B4-BE49-F238E27FC236}">
                <a16:creationId xmlns="" xmlns:a16="http://schemas.microsoft.com/office/drawing/2014/main" id="{67CFF3EC-409E-63A1-E030-5FEB5C32CFB4}"/>
              </a:ext>
            </a:extLst>
          </p:cNvPr>
          <p:cNvSpPr txBox="1"/>
          <p:nvPr userDrawn="1"/>
        </p:nvSpPr>
        <p:spPr bwMode="gray">
          <a:xfrm>
            <a:off x="8130746" y="4267200"/>
            <a:ext cx="0" cy="0"/>
          </a:xfrm>
          <a:prstGeom prst="rect">
            <a:avLst/>
          </a:prstGeom>
          <a:noFill/>
        </p:spPr>
        <p:txBody>
          <a:bodyPr wrap="non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p:spTree>
    <p:extLst>
      <p:ext uri="{BB962C8B-B14F-4D97-AF65-F5344CB8AC3E}">
        <p14:creationId xmlns:p14="http://schemas.microsoft.com/office/powerpoint/2010/main" val="3296948856"/>
      </p:ext>
    </p:extLst>
  </p:cSld>
  <p:clrMapOvr>
    <a:masterClrMapping/>
  </p:clrMapOvr>
  <p:transition spd="slow">
    <p:wipe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el 4"/>
          <p:cNvSpPr>
            <a:spLocks noGrp="1"/>
          </p:cNvSpPr>
          <p:nvPr>
            <p:ph type="title" hasCustomPrompt="1"/>
          </p:nvPr>
        </p:nvSpPr>
        <p:spPr/>
        <p:txBody>
          <a:bodyPr/>
          <a:lstStyle/>
          <a:p>
            <a:r>
              <a:rPr lang="en-US" noProof="0" dirty="0"/>
              <a:t>Write your title</a:t>
            </a:r>
            <a:br>
              <a:rPr lang="en-US" noProof="0" dirty="0"/>
            </a:br>
            <a:r>
              <a:rPr lang="en-US" noProof="0" dirty="0"/>
              <a:t>- maximum 2 lines</a:t>
            </a:r>
          </a:p>
        </p:txBody>
      </p:sp>
      <p:sp>
        <p:nvSpPr>
          <p:cNvPr id="3" name="Content Placeholder 2">
            <a:extLst>
              <a:ext uri="{FF2B5EF4-FFF2-40B4-BE49-F238E27FC236}">
                <a16:creationId xmlns="" xmlns:a16="http://schemas.microsoft.com/office/drawing/2014/main" id="{667EA378-D654-6058-1100-7130BB18C70E}"/>
              </a:ext>
            </a:extLst>
          </p:cNvPr>
          <p:cNvSpPr>
            <a:spLocks noGrp="1"/>
          </p:cNvSpPr>
          <p:nvPr>
            <p:ph sz="quarter" idx="14"/>
          </p:nvPr>
        </p:nvSpPr>
        <p:spPr>
          <a:xfrm>
            <a:off x="358775" y="1239838"/>
            <a:ext cx="6877050" cy="3563937"/>
          </a:xfrm>
          <a:prstGeom prst="rect">
            <a:avLst/>
          </a:prstGeo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4627540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Bullet Points)">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358776" y="1239837"/>
            <a:ext cx="6877051"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en-GB" noProof="0" dirty="0"/>
              <a:t>Click to edit Master text styles</a:t>
            </a:r>
          </a:p>
          <a:p>
            <a:pPr lvl="1"/>
            <a:r>
              <a:rPr lang="en-GB" noProof="0" dirty="0"/>
              <a:t>Second </a:t>
            </a:r>
            <a:r>
              <a:rPr lang="en-US" noProof="0" dirty="0"/>
              <a:t>level</a:t>
            </a:r>
          </a:p>
          <a:p>
            <a:pPr lvl="2"/>
            <a:r>
              <a:rPr lang="en-GB" noProof="0" dirty="0"/>
              <a:t>Third level</a:t>
            </a:r>
          </a:p>
          <a:p>
            <a:pPr lvl="3"/>
            <a:r>
              <a:rPr lang="en-GB" noProof="0" dirty="0"/>
              <a:t>Fourth level</a:t>
            </a:r>
          </a:p>
          <a:p>
            <a:pPr lvl="4"/>
            <a:r>
              <a:rPr lang="en-GB" noProof="0" dirty="0"/>
              <a:t>Fifth level</a:t>
            </a:r>
            <a:endParaRPr lang="en-US" noProof="0" dirty="0"/>
          </a:p>
        </p:txBody>
      </p:sp>
      <p:sp>
        <p:nvSpPr>
          <p:cNvPr id="5" name="Titel 4"/>
          <p:cNvSpPr>
            <a:spLocks noGrp="1"/>
          </p:cNvSpPr>
          <p:nvPr>
            <p:ph type="title" hasCustomPrompt="1"/>
          </p:nvPr>
        </p:nvSpPr>
        <p:spPr/>
        <p:txBody>
          <a:bodyPr/>
          <a:lstStyle/>
          <a:p>
            <a:r>
              <a:rPr lang="en-US" noProof="0"/>
              <a:t>Write your title</a:t>
            </a:r>
            <a:br>
              <a:rPr lang="en-US" noProof="0"/>
            </a:br>
            <a:r>
              <a:rPr lang="en-US" noProof="0"/>
              <a:t>- maximum 2 lines</a:t>
            </a:r>
          </a:p>
        </p:txBody>
      </p:sp>
    </p:spTree>
    <p:extLst>
      <p:ext uri="{BB962C8B-B14F-4D97-AF65-F5344CB8AC3E}">
        <p14:creationId xmlns:p14="http://schemas.microsoft.com/office/powerpoint/2010/main" val="348107534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Text)">
    <p:spTree>
      <p:nvGrpSpPr>
        <p:cNvPr id="1" name=""/>
        <p:cNvGrpSpPr/>
        <p:nvPr/>
      </p:nvGrpSpPr>
      <p:grpSpPr>
        <a:xfrm>
          <a:off x="0" y="0"/>
          <a:ext cx="0" cy="0"/>
          <a:chOff x="0" y="0"/>
          <a:chExt cx="0" cy="0"/>
        </a:xfrm>
      </p:grpSpPr>
      <p:sp>
        <p:nvSpPr>
          <p:cNvPr id="6" name="Titel 5"/>
          <p:cNvSpPr>
            <a:spLocks noGrp="1"/>
          </p:cNvSpPr>
          <p:nvPr>
            <p:ph type="title" hasCustomPrompt="1"/>
          </p:nvPr>
        </p:nvSpPr>
        <p:spPr/>
        <p:txBody>
          <a:bodyPr/>
          <a:lstStyle/>
          <a:p>
            <a:r>
              <a:rPr lang="en-US" noProof="0" dirty="0"/>
              <a:t>Write your title</a:t>
            </a:r>
            <a:br>
              <a:rPr lang="en-US" noProof="0" dirty="0"/>
            </a:br>
            <a:r>
              <a:rPr lang="en-US" noProof="0" dirty="0"/>
              <a:t>- maximum 2 lines</a:t>
            </a:r>
          </a:p>
        </p:txBody>
      </p:sp>
      <p:sp>
        <p:nvSpPr>
          <p:cNvPr id="2" name="Text Placeholder 10">
            <a:extLst>
              <a:ext uri="{FF2B5EF4-FFF2-40B4-BE49-F238E27FC236}">
                <a16:creationId xmlns="" xmlns:a16="http://schemas.microsoft.com/office/drawing/2014/main" id="{C2384B77-A60D-2E26-15E3-207400B24A9D}"/>
              </a:ext>
            </a:extLst>
          </p:cNvPr>
          <p:cNvSpPr>
            <a:spLocks noGrp="1"/>
          </p:cNvSpPr>
          <p:nvPr>
            <p:ph type="body" sz="quarter" idx="15"/>
          </p:nvPr>
        </p:nvSpPr>
        <p:spPr bwMode="gray">
          <a:xfrm>
            <a:off x="358777" y="1239837"/>
            <a:ext cx="3349624"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ext Placeholder 10">
            <a:extLst>
              <a:ext uri="{FF2B5EF4-FFF2-40B4-BE49-F238E27FC236}">
                <a16:creationId xmlns="" xmlns:a16="http://schemas.microsoft.com/office/drawing/2014/main" id="{078C676C-DB7C-A16F-DE7B-260DE2FD493A}"/>
              </a:ext>
            </a:extLst>
          </p:cNvPr>
          <p:cNvSpPr>
            <a:spLocks noGrp="1"/>
          </p:cNvSpPr>
          <p:nvPr>
            <p:ph type="body" sz="quarter" idx="16"/>
          </p:nvPr>
        </p:nvSpPr>
        <p:spPr bwMode="gray">
          <a:xfrm>
            <a:off x="3886202" y="1232126"/>
            <a:ext cx="3349624"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06618523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ur Columns (Text)">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358776" y="1239837"/>
            <a:ext cx="1584325" cy="3563938"/>
          </a:xfrm>
          <a:prstGeom prst="rect">
            <a:avLst/>
          </a:prstGeo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10"/>
          <p:cNvSpPr>
            <a:spLocks noGrp="1"/>
          </p:cNvSpPr>
          <p:nvPr>
            <p:ph type="body" sz="quarter" idx="14"/>
          </p:nvPr>
        </p:nvSpPr>
        <p:spPr bwMode="gray">
          <a:xfrm>
            <a:off x="2124076" y="1239837"/>
            <a:ext cx="1585913" cy="3563938"/>
          </a:xfrm>
          <a:prstGeom prst="rect">
            <a:avLst/>
          </a:prstGeo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0"/>
          <p:cNvSpPr>
            <a:spLocks noGrp="1"/>
          </p:cNvSpPr>
          <p:nvPr>
            <p:ph type="body" sz="quarter" idx="15"/>
          </p:nvPr>
        </p:nvSpPr>
        <p:spPr bwMode="gray">
          <a:xfrm>
            <a:off x="3886985" y="1239837"/>
            <a:ext cx="1585913" cy="3563938"/>
          </a:xfrm>
          <a:prstGeom prst="rect">
            <a:avLst/>
          </a:prstGeo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0"/>
          <p:cNvSpPr>
            <a:spLocks noGrp="1"/>
          </p:cNvSpPr>
          <p:nvPr>
            <p:ph type="body" sz="quarter" idx="16"/>
          </p:nvPr>
        </p:nvSpPr>
        <p:spPr bwMode="gray">
          <a:xfrm>
            <a:off x="5649913" y="1239837"/>
            <a:ext cx="1585913" cy="3563938"/>
          </a:xfrm>
          <a:prstGeom prst="rect">
            <a:avLst/>
          </a:prstGeo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itel 5"/>
          <p:cNvSpPr>
            <a:spLocks noGrp="1"/>
          </p:cNvSpPr>
          <p:nvPr>
            <p:ph type="title" hasCustomPrompt="1"/>
          </p:nvPr>
        </p:nvSpPr>
        <p:spPr/>
        <p:txBody>
          <a:bodyPr/>
          <a:lstStyle/>
          <a:p>
            <a:r>
              <a:rPr lang="en-US" noProof="0"/>
              <a:t>Write your title</a:t>
            </a:r>
            <a:br>
              <a:rPr lang="en-US" noProof="0"/>
            </a:br>
            <a:r>
              <a:rPr lang="en-US" noProof="0"/>
              <a:t>- maximum 2 lines</a:t>
            </a:r>
          </a:p>
        </p:txBody>
      </p:sp>
    </p:spTree>
    <p:extLst>
      <p:ext uri="{BB962C8B-B14F-4D97-AF65-F5344CB8AC3E}">
        <p14:creationId xmlns:p14="http://schemas.microsoft.com/office/powerpoint/2010/main" val="40536681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1" name="Rectangle 2050"/>
          <p:cNvSpPr/>
          <p:nvPr/>
        </p:nvSpPr>
        <p:spPr bwMode="gray">
          <a:xfrm>
            <a:off x="177170" y="1"/>
            <a:ext cx="7238834"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 name="Title Placeholder 1"/>
          <p:cNvSpPr>
            <a:spLocks noGrp="1"/>
          </p:cNvSpPr>
          <p:nvPr>
            <p:ph type="title"/>
          </p:nvPr>
        </p:nvSpPr>
        <p:spPr bwMode="gray">
          <a:xfrm>
            <a:off x="358776" y="108001"/>
            <a:ext cx="6877051" cy="927588"/>
          </a:xfrm>
          <a:prstGeom prst="rect">
            <a:avLst/>
          </a:prstGeom>
        </p:spPr>
        <p:txBody>
          <a:bodyPr vert="horz" lIns="0" tIns="0" rIns="0" bIns="180000" rtlCol="0" anchor="b" anchorCtr="0">
            <a:noAutofit/>
          </a:bodyPr>
          <a:lstStyle/>
          <a:p>
            <a:r>
              <a:rPr lang="en-US" noProof="0" dirty="0"/>
              <a:t>Write your title</a:t>
            </a:r>
            <a:br>
              <a:rPr lang="en-US" noProof="0" dirty="0"/>
            </a:br>
            <a:r>
              <a:rPr lang="en-US" noProof="0" dirty="0"/>
              <a:t>- maximum 2 lines</a:t>
            </a:r>
          </a:p>
        </p:txBody>
      </p:sp>
      <p:grpSp>
        <p:nvGrpSpPr>
          <p:cNvPr id="23" name="Group 22"/>
          <p:cNvGrpSpPr/>
          <p:nvPr/>
        </p:nvGrpSpPr>
        <p:grpSpPr bwMode="gray">
          <a:xfrm>
            <a:off x="-101695" y="1055849"/>
            <a:ext cx="99454" cy="3924294"/>
            <a:chOff x="-101696" y="1055849"/>
            <a:chExt cx="99454" cy="3924294"/>
          </a:xfrm>
        </p:grpSpPr>
        <p:cxnSp>
          <p:nvCxnSpPr>
            <p:cNvPr id="22" name="Straight Connector 21"/>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bwMode="gray">
          <a:xfrm>
            <a:off x="9156605" y="1055849"/>
            <a:ext cx="99454" cy="3924294"/>
            <a:chOff x="-101696" y="1055849"/>
            <a:chExt cx="99454" cy="3924294"/>
          </a:xfrm>
        </p:grpSpPr>
        <p:cxnSp>
          <p:nvCxnSpPr>
            <p:cNvPr id="31" name="Straight Connector 30"/>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bwMode="gray">
          <a:xfrm rot="5400000">
            <a:off x="4520765" y="-4456716"/>
            <a:ext cx="99454" cy="8786645"/>
            <a:chOff x="-101696" y="-3806503"/>
            <a:chExt cx="99454" cy="8786646"/>
          </a:xfrm>
        </p:grpSpPr>
        <p:cxnSp>
          <p:nvCxnSpPr>
            <p:cNvPr id="38" name="Straight Connector 37"/>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bwMode="gray">
          <a:xfrm rot="5400000">
            <a:off x="4520765" y="826438"/>
            <a:ext cx="99454" cy="8786645"/>
            <a:chOff x="-101696" y="-3806503"/>
            <a:chExt cx="99454" cy="8786646"/>
          </a:xfrm>
        </p:grpSpPr>
        <p:cxnSp>
          <p:nvCxnSpPr>
            <p:cNvPr id="50" name="Straight Connector 49"/>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49" name="Rectangle 2048"/>
          <p:cNvSpPr/>
          <p:nvPr/>
        </p:nvSpPr>
        <p:spPr bwMode="gray">
          <a:xfrm>
            <a:off x="7308304" y="2391730"/>
            <a:ext cx="1440160" cy="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6" name="Rectangle 65"/>
          <p:cNvSpPr/>
          <p:nvPr/>
        </p:nvSpPr>
        <p:spPr bwMode="gray">
          <a:xfrm>
            <a:off x="177170" y="1031579"/>
            <a:ext cx="7238834" cy="2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4" name="Rectangle 2048"/>
          <p:cNvSpPr/>
          <p:nvPr/>
        </p:nvSpPr>
        <p:spPr bwMode="gray">
          <a:xfrm>
            <a:off x="7596336" y="866274"/>
            <a:ext cx="1440160" cy="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3" name="Text Placeholder 7">
            <a:extLst>
              <a:ext uri="{FF2B5EF4-FFF2-40B4-BE49-F238E27FC236}">
                <a16:creationId xmlns="" xmlns:a16="http://schemas.microsoft.com/office/drawing/2014/main" id="{70937C7D-7970-2DD0-9416-2BD2CE9F7DD8}"/>
              </a:ext>
            </a:extLst>
          </p:cNvPr>
          <p:cNvSpPr txBox="1">
            <a:spLocks/>
          </p:cNvSpPr>
          <p:nvPr/>
        </p:nvSpPr>
        <p:spPr>
          <a:xfrm>
            <a:off x="7416675" y="3562452"/>
            <a:ext cx="1547813" cy="521465"/>
          </a:xfrm>
          <a:prstGeom prst="rect">
            <a:avLst/>
          </a:prstGeom>
        </p:spPr>
        <p:txBody>
          <a:bodyPr lIns="0" tIns="0" anchor="b" anchorCtr="0"/>
          <a:lstStyle>
            <a:lvl1pPr marL="0" indent="0" algn="ctr" defTabSz="914400" rtl="0" eaLnBrk="1" latinLnBrk="0" hangingPunct="1">
              <a:lnSpc>
                <a:spcPct val="100000"/>
              </a:lnSpc>
              <a:spcBef>
                <a:spcPts val="300"/>
              </a:spcBef>
              <a:spcAft>
                <a:spcPts val="300"/>
              </a:spcAft>
              <a:buFont typeface="Arial" panose="020B0604020202020204" pitchFamily="34" charset="0"/>
              <a:buNone/>
              <a:defRPr sz="1050" b="1"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r>
              <a:rPr lang="en-US" sz="900" noProof="0" dirty="0"/>
              <a:t>Introduction to Probabilistic Machine Learning</a:t>
            </a:r>
          </a:p>
        </p:txBody>
      </p:sp>
      <p:sp>
        <p:nvSpPr>
          <p:cNvPr id="4" name="Text Placeholder 7">
            <a:extLst>
              <a:ext uri="{FF2B5EF4-FFF2-40B4-BE49-F238E27FC236}">
                <a16:creationId xmlns="" xmlns:a16="http://schemas.microsoft.com/office/drawing/2014/main" id="{E6D6BE21-07EB-2A7A-3514-3C5C9A0F9F57}"/>
              </a:ext>
            </a:extLst>
          </p:cNvPr>
          <p:cNvSpPr txBox="1">
            <a:spLocks/>
          </p:cNvSpPr>
          <p:nvPr/>
        </p:nvSpPr>
        <p:spPr>
          <a:xfrm>
            <a:off x="7416488" y="4155928"/>
            <a:ext cx="1548000" cy="476395"/>
          </a:xfrm>
          <a:prstGeom prst="rect">
            <a:avLst/>
          </a:prstGeom>
        </p:spPr>
        <p:txBody>
          <a:bodyPr lIns="108000" tIns="0" anchor="t" anchorCtr="0"/>
          <a:lstStyle>
            <a:lvl1pPr marL="0" indent="0" algn="l" defTabSz="914400" rtl="0" eaLnBrk="1" latinLnBrk="0" hangingPunct="1">
              <a:lnSpc>
                <a:spcPct val="100000"/>
              </a:lnSpc>
              <a:spcBef>
                <a:spcPts val="300"/>
              </a:spcBef>
              <a:spcAft>
                <a:spcPts val="300"/>
              </a:spcAft>
              <a:buFont typeface="Arial" panose="020B0604020202020204" pitchFamily="34" charset="0"/>
              <a:buNone/>
              <a:defRPr sz="1000" b="0" i="1" kern="1200">
                <a:solidFill>
                  <a:schemeClr val="accent5"/>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r>
              <a:rPr lang="de-DE" sz="800" noProof="0" dirty="0"/>
              <a:t>Unit 4 –</a:t>
            </a:r>
            <a:r>
              <a:rPr lang="en-US" sz="800" noProof="0" dirty="0"/>
              <a:t> Graphical Models: Exact Inference</a:t>
            </a:r>
          </a:p>
        </p:txBody>
      </p:sp>
      <p:sp>
        <p:nvSpPr>
          <p:cNvPr id="5" name="Text Placeholder 7">
            <a:extLst>
              <a:ext uri="{FF2B5EF4-FFF2-40B4-BE49-F238E27FC236}">
                <a16:creationId xmlns="" xmlns:a16="http://schemas.microsoft.com/office/drawing/2014/main" id="{31263011-02B0-D99B-96F0-5F8F5F6662F7}"/>
              </a:ext>
            </a:extLst>
          </p:cNvPr>
          <p:cNvSpPr txBox="1">
            <a:spLocks/>
          </p:cNvSpPr>
          <p:nvPr/>
        </p:nvSpPr>
        <p:spPr>
          <a:xfrm>
            <a:off x="7416488" y="4623195"/>
            <a:ext cx="1548000" cy="179496"/>
          </a:xfrm>
          <a:prstGeom prst="rect">
            <a:avLst/>
          </a:prstGeom>
        </p:spPr>
        <p:txBody>
          <a:bodyPr lIns="108000" tIns="0" anchor="b" anchorCtr="0"/>
          <a:lstStyle>
            <a:lvl1pPr marL="0" indent="0" algn="r" defTabSz="914400" rtl="0" eaLnBrk="1" latinLnBrk="0" hangingPunct="1">
              <a:lnSpc>
                <a:spcPct val="100000"/>
              </a:lnSpc>
              <a:spcBef>
                <a:spcPts val="300"/>
              </a:spcBef>
              <a:spcAft>
                <a:spcPts val="300"/>
              </a:spcAft>
              <a:buFont typeface="Arial" panose="020B0604020202020204" pitchFamily="34" charset="0"/>
              <a:buNone/>
              <a:defRPr sz="1050" b="1" i="0"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fld id="{4AE68F2E-2A8C-D34D-8DDE-B2849ECC962F}" type="slidenum">
              <a:rPr lang="de-DE" sz="700" noProof="0" smtClean="0"/>
              <a:pPr/>
              <a:t>‹Nr.›</a:t>
            </a:fld>
            <a:r>
              <a:rPr lang="de-DE" sz="700" noProof="0" dirty="0"/>
              <a:t>/23</a:t>
            </a:r>
          </a:p>
        </p:txBody>
      </p:sp>
      <p:pic>
        <p:nvPicPr>
          <p:cNvPr id="6" name="Grafik 28">
            <a:extLst>
              <a:ext uri="{FF2B5EF4-FFF2-40B4-BE49-F238E27FC236}">
                <a16:creationId xmlns="" xmlns:a16="http://schemas.microsoft.com/office/drawing/2014/main" id="{0030E6E4-E302-1D7B-703C-E754385BD918}"/>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7649665" y="239817"/>
            <a:ext cx="1308999" cy="741766"/>
          </a:xfrm>
          <a:prstGeom prst="rect">
            <a:avLst/>
          </a:prstGeom>
        </p:spPr>
      </p:pic>
    </p:spTree>
    <p:extLst>
      <p:ext uri="{BB962C8B-B14F-4D97-AF65-F5344CB8AC3E}">
        <p14:creationId xmlns:p14="http://schemas.microsoft.com/office/powerpoint/2010/main" val="45069319"/>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1" r:id="rId3"/>
    <p:sldLayoutId id="2147483659" r:id="rId4"/>
    <p:sldLayoutId id="2147483662" r:id="rId5"/>
    <p:sldLayoutId id="2147483650" r:id="rId6"/>
    <p:sldLayoutId id="2147483664" r:id="rId7"/>
    <p:sldLayoutId id="2147483652" r:id="rId8"/>
    <p:sldLayoutId id="2147483653" r:id="rId9"/>
    <p:sldLayoutId id="2147483660" r:id="rId10"/>
    <p:sldLayoutId id="2147483654" r:id="rId11"/>
    <p:sldLayoutId id="2147483655" r:id="rId12"/>
    <p:sldLayoutId id="2147483656" r:id="rId13"/>
    <p:sldLayoutId id="2147483657" r:id="rId14"/>
    <p:sldLayoutId id="2147483665" r:id="rId15"/>
    <p:sldLayoutId id="2147483663" r:id="rId16"/>
  </p:sldLayoutIdLst>
  <p:transition>
    <p:fade/>
  </p:transition>
  <p:hf hdr="0"/>
  <p:txStyles>
    <p:titleStyle>
      <a:lvl1pPr algn="l" defTabSz="914400" rtl="0" eaLnBrk="1" latinLnBrk="0" hangingPunct="1">
        <a:spcBef>
          <a:spcPct val="0"/>
        </a:spcBef>
        <a:buNone/>
        <a:defRPr sz="2000" kern="1200" baseline="0">
          <a:solidFill>
            <a:schemeClr val="bg2"/>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Font typeface="Arial" panose="020B0604020202020204" pitchFamily="34" charset="0"/>
        <a:buNone/>
        <a:defRPr sz="1400"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0.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0.png"/><Relationship Id="rId4" Type="http://schemas.openxmlformats.org/officeDocument/2006/relationships/image" Target="../media/image280.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18" Type="http://schemas.openxmlformats.org/officeDocument/2006/relationships/image" Target="../media/image32.png"/><Relationship Id="rId26" Type="http://schemas.openxmlformats.org/officeDocument/2006/relationships/image" Target="../media/image52.png"/><Relationship Id="rId3" Type="http://schemas.openxmlformats.org/officeDocument/2006/relationships/image" Target="../media/image34.png"/><Relationship Id="rId21" Type="http://schemas.openxmlformats.org/officeDocument/2006/relationships/image" Target="../media/image50.svg"/><Relationship Id="rId34" Type="http://schemas.openxmlformats.org/officeDocument/2006/relationships/image" Target="../media/image56.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8.png"/><Relationship Id="rId25" Type="http://schemas.openxmlformats.org/officeDocument/2006/relationships/image" Target="../media/image54.svg"/><Relationship Id="rId33" Type="http://schemas.openxmlformats.org/officeDocument/2006/relationships/image" Target="../media/image62.svg"/><Relationship Id="rId2" Type="http://schemas.openxmlformats.org/officeDocument/2006/relationships/image" Target="../media/image33.png"/><Relationship Id="rId16" Type="http://schemas.openxmlformats.org/officeDocument/2006/relationships/image" Target="../media/image47.png"/><Relationship Id="rId20" Type="http://schemas.openxmlformats.org/officeDocument/2006/relationships/image" Target="../media/image49.png"/><Relationship Id="rId29" Type="http://schemas.openxmlformats.org/officeDocument/2006/relationships/image" Target="../media/image58.sv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2.png"/><Relationship Id="rId24" Type="http://schemas.openxmlformats.org/officeDocument/2006/relationships/image" Target="../media/image51.png"/><Relationship Id="rId32" Type="http://schemas.openxmlformats.org/officeDocument/2006/relationships/image" Target="../media/image55.png"/><Relationship Id="rId5" Type="http://schemas.openxmlformats.org/officeDocument/2006/relationships/image" Target="../media/image36.png"/><Relationship Id="rId15" Type="http://schemas.openxmlformats.org/officeDocument/2006/relationships/image" Target="../media/image46.png"/><Relationship Id="rId23" Type="http://schemas.openxmlformats.org/officeDocument/2006/relationships/image" Target="../media/image52.svg"/><Relationship Id="rId28" Type="http://schemas.openxmlformats.org/officeDocument/2006/relationships/image" Target="../media/image53.png"/><Relationship Id="rId10" Type="http://schemas.openxmlformats.org/officeDocument/2006/relationships/image" Target="../media/image41.png"/><Relationship Id="rId19" Type="http://schemas.openxmlformats.org/officeDocument/2006/relationships/image" Target="../media/image33.svg"/><Relationship Id="rId31" Type="http://schemas.openxmlformats.org/officeDocument/2006/relationships/image" Target="../media/image60.sv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 Id="rId22" Type="http://schemas.openxmlformats.org/officeDocument/2006/relationships/image" Target="../media/image50.png"/><Relationship Id="rId27" Type="http://schemas.openxmlformats.org/officeDocument/2006/relationships/image" Target="../media/image56.svg"/><Relationship Id="rId30" Type="http://schemas.openxmlformats.org/officeDocument/2006/relationships/image" Target="../media/image54.png"/><Relationship Id="rId35" Type="http://schemas.openxmlformats.org/officeDocument/2006/relationships/image" Target="../media/image64.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5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73.png"/><Relationship Id="rId18" Type="http://schemas.openxmlformats.org/officeDocument/2006/relationships/image" Target="../media/image141.png"/><Relationship Id="rId3" Type="http://schemas.openxmlformats.org/officeDocument/2006/relationships/image" Target="../media/image69.png"/><Relationship Id="rId7" Type="http://schemas.openxmlformats.org/officeDocument/2006/relationships/image" Target="../media/image130.png"/><Relationship Id="rId12" Type="http://schemas.openxmlformats.org/officeDocument/2006/relationships/image" Target="../media/image135.png"/><Relationship Id="rId17" Type="http://schemas.openxmlformats.org/officeDocument/2006/relationships/image" Target="../media/image77.png"/><Relationship Id="rId2" Type="http://schemas.openxmlformats.org/officeDocument/2006/relationships/image" Target="../media/image67.png"/><Relationship Id="rId16" Type="http://schemas.openxmlformats.org/officeDocument/2006/relationships/image" Target="../media/image76.png"/><Relationship Id="rId20"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129.png"/><Relationship Id="rId11" Type="http://schemas.openxmlformats.org/officeDocument/2006/relationships/image" Target="../media/image72.png"/><Relationship Id="rId5" Type="http://schemas.openxmlformats.org/officeDocument/2006/relationships/image" Target="../media/image71.png"/><Relationship Id="rId15" Type="http://schemas.openxmlformats.org/officeDocument/2006/relationships/image" Target="../media/image75.png"/><Relationship Id="rId10" Type="http://schemas.openxmlformats.org/officeDocument/2006/relationships/image" Target="../media/image133.png"/><Relationship Id="rId19" Type="http://schemas.openxmlformats.org/officeDocument/2006/relationships/image" Target="../media/image142.png"/><Relationship Id="rId4" Type="http://schemas.openxmlformats.org/officeDocument/2006/relationships/image" Target="../media/image70.png"/><Relationship Id="rId9" Type="http://schemas.openxmlformats.org/officeDocument/2006/relationships/image" Target="../media/image132.png"/><Relationship Id="rId14" Type="http://schemas.openxmlformats.org/officeDocument/2006/relationships/image" Target="../media/image74.png"/></Relationships>
</file>

<file path=ppt/slides/_rels/slide16.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81.png"/><Relationship Id="rId18" Type="http://schemas.openxmlformats.org/officeDocument/2006/relationships/image" Target="../media/image141.png"/><Relationship Id="rId3" Type="http://schemas.openxmlformats.org/officeDocument/2006/relationships/image" Target="../media/image69.png"/><Relationship Id="rId21" Type="http://schemas.openxmlformats.org/officeDocument/2006/relationships/image" Target="../media/image85.png"/><Relationship Id="rId7" Type="http://schemas.openxmlformats.org/officeDocument/2006/relationships/image" Target="../media/image130.png"/><Relationship Id="rId12" Type="http://schemas.openxmlformats.org/officeDocument/2006/relationships/image" Target="../media/image147.png"/><Relationship Id="rId17" Type="http://schemas.openxmlformats.org/officeDocument/2006/relationships/image" Target="../media/image77.png"/><Relationship Id="rId2" Type="http://schemas.openxmlformats.org/officeDocument/2006/relationships/image" Target="../media/image67.png"/><Relationship Id="rId16" Type="http://schemas.openxmlformats.org/officeDocument/2006/relationships/image" Target="../media/image83.png"/><Relationship Id="rId20"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129.png"/><Relationship Id="rId11" Type="http://schemas.openxmlformats.org/officeDocument/2006/relationships/image" Target="../media/image80.png"/><Relationship Id="rId5" Type="http://schemas.openxmlformats.org/officeDocument/2006/relationships/image" Target="../media/image79.png"/><Relationship Id="rId15" Type="http://schemas.openxmlformats.org/officeDocument/2006/relationships/image" Target="../media/image75.png"/><Relationship Id="rId10" Type="http://schemas.openxmlformats.org/officeDocument/2006/relationships/image" Target="../media/image145.png"/><Relationship Id="rId19" Type="http://schemas.openxmlformats.org/officeDocument/2006/relationships/image" Target="../media/image142.png"/><Relationship Id="rId4" Type="http://schemas.openxmlformats.org/officeDocument/2006/relationships/image" Target="../media/image70.png"/><Relationship Id="rId9" Type="http://schemas.openxmlformats.org/officeDocument/2006/relationships/image" Target="../media/image144.png"/><Relationship Id="rId14" Type="http://schemas.openxmlformats.org/officeDocument/2006/relationships/image" Target="../media/image82.png"/><Relationship Id="rId22" Type="http://schemas.openxmlformats.org/officeDocument/2006/relationships/image" Target="../media/image86.png"/></Relationships>
</file>

<file path=ppt/slides/_rels/slide17.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90.png"/><Relationship Id="rId18" Type="http://schemas.openxmlformats.org/officeDocument/2006/relationships/image" Target="../media/image141.png"/><Relationship Id="rId3" Type="http://schemas.openxmlformats.org/officeDocument/2006/relationships/image" Target="../media/image87.png"/><Relationship Id="rId21" Type="http://schemas.openxmlformats.org/officeDocument/2006/relationships/image" Target="../media/image85.png"/><Relationship Id="rId7" Type="http://schemas.openxmlformats.org/officeDocument/2006/relationships/image" Target="../media/image155.png"/><Relationship Id="rId12" Type="http://schemas.openxmlformats.org/officeDocument/2006/relationships/image" Target="../media/image157.png"/><Relationship Id="rId17" Type="http://schemas.openxmlformats.org/officeDocument/2006/relationships/image" Target="../media/image140.png"/><Relationship Id="rId2" Type="http://schemas.openxmlformats.org/officeDocument/2006/relationships/image" Target="../media/image67.png"/><Relationship Id="rId16" Type="http://schemas.openxmlformats.org/officeDocument/2006/relationships/image" Target="../media/image83.png"/><Relationship Id="rId20" Type="http://schemas.openxmlformats.org/officeDocument/2006/relationships/image" Target="../media/image93.png"/><Relationship Id="rId1" Type="http://schemas.openxmlformats.org/officeDocument/2006/relationships/slideLayout" Target="../slideLayouts/slideLayout7.xml"/><Relationship Id="rId6" Type="http://schemas.openxmlformats.org/officeDocument/2006/relationships/image" Target="../media/image129.png"/><Relationship Id="rId11" Type="http://schemas.openxmlformats.org/officeDocument/2006/relationships/image" Target="../media/image89.png"/><Relationship Id="rId5" Type="http://schemas.openxmlformats.org/officeDocument/2006/relationships/image" Target="../media/image79.png"/><Relationship Id="rId15" Type="http://schemas.openxmlformats.org/officeDocument/2006/relationships/image" Target="../media/image92.png"/><Relationship Id="rId23" Type="http://schemas.openxmlformats.org/officeDocument/2006/relationships/image" Target="../media/image95.png"/><Relationship Id="rId10" Type="http://schemas.openxmlformats.org/officeDocument/2006/relationships/image" Target="../media/image145.png"/><Relationship Id="rId19" Type="http://schemas.openxmlformats.org/officeDocument/2006/relationships/image" Target="../media/image142.png"/><Relationship Id="rId4" Type="http://schemas.openxmlformats.org/officeDocument/2006/relationships/image" Target="../media/image88.png"/><Relationship Id="rId9" Type="http://schemas.openxmlformats.org/officeDocument/2006/relationships/image" Target="../media/image144.png"/><Relationship Id="rId14" Type="http://schemas.openxmlformats.org/officeDocument/2006/relationships/image" Target="../media/image91.png"/><Relationship Id="rId22" Type="http://schemas.openxmlformats.org/officeDocument/2006/relationships/image" Target="../media/image94.png"/></Relationships>
</file>

<file path=ppt/slides/_rels/slide1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99.png"/><Relationship Id="rId18" Type="http://schemas.openxmlformats.org/officeDocument/2006/relationships/image" Target="../media/image114.png"/><Relationship Id="rId3" Type="http://schemas.openxmlformats.org/officeDocument/2006/relationships/image" Target="../media/image100.png"/><Relationship Id="rId21" Type="http://schemas.openxmlformats.org/officeDocument/2006/relationships/image" Target="../media/image61.png"/><Relationship Id="rId7" Type="http://schemas.openxmlformats.org/officeDocument/2006/relationships/image" Target="../media/image104.png"/><Relationship Id="rId12" Type="http://schemas.openxmlformats.org/officeDocument/2006/relationships/image" Target="../media/image98.png"/><Relationship Id="rId17" Type="http://schemas.openxmlformats.org/officeDocument/2006/relationships/image" Target="../media/image113.png"/><Relationship Id="rId2" Type="http://schemas.openxmlformats.org/officeDocument/2006/relationships/notesSlide" Target="../notesSlides/notesSlide7.xml"/><Relationship Id="rId16" Type="http://schemas.openxmlformats.org/officeDocument/2006/relationships/image" Target="../media/image112.png"/><Relationship Id="rId20" Type="http://schemas.openxmlformats.org/officeDocument/2006/relationships/image" Target="../media/image116.png"/><Relationship Id="rId1" Type="http://schemas.openxmlformats.org/officeDocument/2006/relationships/slideLayout" Target="../slideLayouts/slideLayout7.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5" Type="http://schemas.openxmlformats.org/officeDocument/2006/relationships/image" Target="../media/image110.png"/><Relationship Id="rId10" Type="http://schemas.openxmlformats.org/officeDocument/2006/relationships/image" Target="../media/image107.png"/><Relationship Id="rId19" Type="http://schemas.openxmlformats.org/officeDocument/2006/relationships/image" Target="../media/image115.pn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109.png"/><Relationship Id="rId22" Type="http://schemas.openxmlformats.org/officeDocument/2006/relationships/image" Target="../media/image6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121.png"/><Relationship Id="rId3" Type="http://schemas.openxmlformats.org/officeDocument/2006/relationships/image" Target="../media/image3.jpe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7.png"/><Relationship Id="rId16" Type="http://schemas.openxmlformats.org/officeDocument/2006/relationships/image" Target="../media/image124.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123.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1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220.png"/><Relationship Id="rId4" Type="http://schemas.openxmlformats.org/officeDocument/2006/relationships/image" Target="../media/image211.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Statistical methodology and probability">
            <a:extLst>
              <a:ext uri="{FF2B5EF4-FFF2-40B4-BE49-F238E27FC236}">
                <a16:creationId xmlns="" xmlns:a16="http://schemas.microsoft.com/office/drawing/2014/main" id="{57ECBEC9-9B2D-29AF-0BE7-057B2B14C402}"/>
              </a:ext>
            </a:extLst>
          </p:cNvPr>
          <p:cNvPicPr>
            <a:picLocks noGrp="1" noChangeAspect="1" noChangeArrowheads="1"/>
          </p:cNvPicPr>
          <p:nvPr>
            <p:ph type="pic" sz="quarter" idx="10"/>
          </p:nvPr>
        </p:nvPicPr>
        <p:blipFill>
          <a:blip r:embed="rId3" cstate="hqprint">
            <a:extLst>
              <a:ext uri="{28A0092B-C50C-407E-A947-70E740481C1C}">
                <a14:useLocalDpi xmlns:a14="http://schemas.microsoft.com/office/drawing/2010/main"/>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8">
            <a:extLst>
              <a:ext uri="{FF2B5EF4-FFF2-40B4-BE49-F238E27FC236}">
                <a16:creationId xmlns="" xmlns:a16="http://schemas.microsoft.com/office/drawing/2014/main" id="{62499B4D-A6A4-7FB5-E40F-F91A99DDDBED}"/>
              </a:ext>
            </a:extLst>
          </p:cNvPr>
          <p:cNvSpPr>
            <a:spLocks noGrp="1"/>
          </p:cNvSpPr>
          <p:nvPr>
            <p:ph type="body" sz="quarter" idx="11"/>
          </p:nvPr>
        </p:nvSpPr>
        <p:spPr/>
        <p:txBody>
          <a:bodyPr/>
          <a:lstStyle/>
          <a:p>
            <a:endParaRPr lang="de-DE" dirty="0"/>
          </a:p>
        </p:txBody>
      </p:sp>
      <p:sp>
        <p:nvSpPr>
          <p:cNvPr id="6" name="Title 5">
            <a:extLst>
              <a:ext uri="{FF2B5EF4-FFF2-40B4-BE49-F238E27FC236}">
                <a16:creationId xmlns="" xmlns:a16="http://schemas.microsoft.com/office/drawing/2014/main" id="{D16B42D6-B7D1-151D-17E2-D12C352A3236}"/>
              </a:ext>
            </a:extLst>
          </p:cNvPr>
          <p:cNvSpPr>
            <a:spLocks noGrp="1"/>
          </p:cNvSpPr>
          <p:nvPr>
            <p:ph type="ctrTitle"/>
          </p:nvPr>
        </p:nvSpPr>
        <p:spPr/>
        <p:txBody>
          <a:bodyPr/>
          <a:lstStyle/>
          <a:p>
            <a:r>
              <a:rPr lang="en-US" dirty="0"/>
              <a:t>Introduction to Probabilistic Machine Learning</a:t>
            </a:r>
          </a:p>
        </p:txBody>
      </p:sp>
      <p:sp>
        <p:nvSpPr>
          <p:cNvPr id="7" name="Subtitle 6">
            <a:extLst>
              <a:ext uri="{FF2B5EF4-FFF2-40B4-BE49-F238E27FC236}">
                <a16:creationId xmlns="" xmlns:a16="http://schemas.microsoft.com/office/drawing/2014/main" id="{7B102906-BAE2-00D0-F9F8-0F97B2760521}"/>
              </a:ext>
            </a:extLst>
          </p:cNvPr>
          <p:cNvSpPr>
            <a:spLocks noGrp="1"/>
          </p:cNvSpPr>
          <p:nvPr>
            <p:ph type="subTitle" idx="1"/>
          </p:nvPr>
        </p:nvSpPr>
        <p:spPr/>
        <p:txBody>
          <a:bodyPr/>
          <a:lstStyle/>
          <a:p>
            <a:r>
              <a:rPr lang="de-DE" dirty="0"/>
              <a:t>Ralf </a:t>
            </a:r>
            <a:r>
              <a:rPr lang="de-DE" dirty="0" smtClean="0"/>
              <a:t>Herbrich, Rainer Schlosser</a:t>
            </a:r>
            <a:endParaRPr lang="de-DE" dirty="0"/>
          </a:p>
          <a:p>
            <a:pPr algn="l"/>
            <a:r>
              <a:rPr lang="en-US" dirty="0"/>
              <a:t>Graphical Models: </a:t>
            </a:r>
            <a:r>
              <a:rPr lang="en-US" dirty="0" smtClean="0"/>
              <a:t>Exact Inference</a:t>
            </a:r>
            <a:endParaRPr lang="en-US" dirty="0"/>
          </a:p>
        </p:txBody>
      </p:sp>
    </p:spTree>
    <p:extLst>
      <p:ext uri="{BB962C8B-B14F-4D97-AF65-F5344CB8AC3E}">
        <p14:creationId xmlns:p14="http://schemas.microsoft.com/office/powerpoint/2010/main" val="1734704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924EDCD-D6B6-7969-B8A9-5B16B00761F6}"/>
              </a:ext>
            </a:extLst>
          </p:cNvPr>
          <p:cNvSpPr>
            <a:spLocks noGrp="1"/>
          </p:cNvSpPr>
          <p:nvPr>
            <p:ph type="title"/>
          </p:nvPr>
        </p:nvSpPr>
        <p:spPr/>
        <p:txBody>
          <a:bodyPr/>
          <a:lstStyle/>
          <a:p>
            <a:r>
              <a:rPr lang="en-US" dirty="0"/>
              <a:t>Importance Sampling in Pictures</a:t>
            </a:r>
          </a:p>
        </p:txBody>
      </p:sp>
      <p:grpSp>
        <p:nvGrpSpPr>
          <p:cNvPr id="355" name="Group 354">
            <a:extLst>
              <a:ext uri="{FF2B5EF4-FFF2-40B4-BE49-F238E27FC236}">
                <a16:creationId xmlns="" xmlns:a16="http://schemas.microsoft.com/office/drawing/2014/main" id="{2B391FD1-EA02-6ADB-FC90-8D0271317B46}"/>
              </a:ext>
            </a:extLst>
          </p:cNvPr>
          <p:cNvGrpSpPr/>
          <p:nvPr/>
        </p:nvGrpSpPr>
        <p:grpSpPr>
          <a:xfrm>
            <a:off x="376178" y="2069765"/>
            <a:ext cx="2401777" cy="1403015"/>
            <a:chOff x="376178" y="2069765"/>
            <a:chExt cx="2401777" cy="1403015"/>
          </a:xfrm>
        </p:grpSpPr>
        <p:sp>
          <p:nvSpPr>
            <p:cNvPr id="21" name="Freeform 20">
              <a:extLst>
                <a:ext uri="{FF2B5EF4-FFF2-40B4-BE49-F238E27FC236}">
                  <a16:creationId xmlns="" xmlns:a16="http://schemas.microsoft.com/office/drawing/2014/main" id="{069BA767-388E-F37B-499C-9395C1E8CDCD}"/>
                </a:ext>
              </a:extLst>
            </p:cNvPr>
            <p:cNvSpPr/>
            <p:nvPr/>
          </p:nvSpPr>
          <p:spPr>
            <a:xfrm>
              <a:off x="376178" y="2069765"/>
              <a:ext cx="2104523" cy="1403015"/>
            </a:xfrm>
            <a:custGeom>
              <a:avLst/>
              <a:gdLst>
                <a:gd name="connsiteX0" fmla="*/ 0 w 2104523"/>
                <a:gd name="connsiteY0" fmla="*/ 1403015 h 1403015"/>
                <a:gd name="connsiteX1" fmla="*/ 2104523 w 2104523"/>
                <a:gd name="connsiteY1" fmla="*/ 1403015 h 1403015"/>
                <a:gd name="connsiteX2" fmla="*/ 2104523 w 2104523"/>
                <a:gd name="connsiteY2" fmla="*/ 0 h 1403015"/>
                <a:gd name="connsiteX3" fmla="*/ 0 w 2104523"/>
                <a:gd name="connsiteY3" fmla="*/ 0 h 1403015"/>
              </a:gdLst>
              <a:ahLst/>
              <a:cxnLst>
                <a:cxn ang="0">
                  <a:pos x="connsiteX0" y="connsiteY0"/>
                </a:cxn>
                <a:cxn ang="0">
                  <a:pos x="connsiteX1" y="connsiteY1"/>
                </a:cxn>
                <a:cxn ang="0">
                  <a:pos x="connsiteX2" y="connsiteY2"/>
                </a:cxn>
                <a:cxn ang="0">
                  <a:pos x="connsiteX3" y="connsiteY3"/>
                </a:cxn>
              </a:cxnLst>
              <a:rect l="l" t="t" r="r" b="b"/>
              <a:pathLst>
                <a:path w="2104523" h="1403015">
                  <a:moveTo>
                    <a:pt x="0" y="1403015"/>
                  </a:moveTo>
                  <a:lnTo>
                    <a:pt x="2104523" y="1403015"/>
                  </a:lnTo>
                  <a:lnTo>
                    <a:pt x="2104523" y="0"/>
                  </a:lnTo>
                  <a:lnTo>
                    <a:pt x="0" y="0"/>
                  </a:lnTo>
                  <a:close/>
                </a:path>
              </a:pathLst>
            </a:custGeom>
            <a:solidFill>
              <a:srgbClr val="FFFFFF"/>
            </a:solidFill>
            <a:ln w="873" cap="flat">
              <a:noFill/>
              <a:prstDash val="solid"/>
              <a:miter/>
            </a:ln>
          </p:spPr>
          <p:txBody>
            <a:bodyPr rtlCol="0" anchor="ctr"/>
            <a:lstStyle/>
            <a:p>
              <a:endParaRPr lang="en-US"/>
            </a:p>
          </p:txBody>
        </p:sp>
        <p:sp>
          <p:nvSpPr>
            <p:cNvPr id="22" name="Freeform 21">
              <a:extLst>
                <a:ext uri="{FF2B5EF4-FFF2-40B4-BE49-F238E27FC236}">
                  <a16:creationId xmlns="" xmlns:a16="http://schemas.microsoft.com/office/drawing/2014/main" id="{9F535020-FB36-F790-B853-8442DC5261B8}"/>
                </a:ext>
              </a:extLst>
            </p:cNvPr>
            <p:cNvSpPr/>
            <p:nvPr/>
          </p:nvSpPr>
          <p:spPr>
            <a:xfrm>
              <a:off x="632947" y="2111192"/>
              <a:ext cx="1806329" cy="1164867"/>
            </a:xfrm>
            <a:custGeom>
              <a:avLst/>
              <a:gdLst>
                <a:gd name="connsiteX0" fmla="*/ 0 w 1806329"/>
                <a:gd name="connsiteY0" fmla="*/ 1164867 h 1164867"/>
                <a:gd name="connsiteX1" fmla="*/ 1806330 w 1806329"/>
                <a:gd name="connsiteY1" fmla="*/ 1164867 h 1164867"/>
                <a:gd name="connsiteX2" fmla="*/ 1806330 w 1806329"/>
                <a:gd name="connsiteY2" fmla="*/ 0 h 1164867"/>
                <a:gd name="connsiteX3" fmla="*/ 0 w 1806329"/>
                <a:gd name="connsiteY3" fmla="*/ 0 h 1164867"/>
              </a:gdLst>
              <a:ahLst/>
              <a:cxnLst>
                <a:cxn ang="0">
                  <a:pos x="connsiteX0" y="connsiteY0"/>
                </a:cxn>
                <a:cxn ang="0">
                  <a:pos x="connsiteX1" y="connsiteY1"/>
                </a:cxn>
                <a:cxn ang="0">
                  <a:pos x="connsiteX2" y="connsiteY2"/>
                </a:cxn>
                <a:cxn ang="0">
                  <a:pos x="connsiteX3" y="connsiteY3"/>
                </a:cxn>
              </a:cxnLst>
              <a:rect l="l" t="t" r="r" b="b"/>
              <a:pathLst>
                <a:path w="1806329" h="1164867">
                  <a:moveTo>
                    <a:pt x="0" y="1164867"/>
                  </a:moveTo>
                  <a:lnTo>
                    <a:pt x="1806330" y="1164867"/>
                  </a:lnTo>
                  <a:lnTo>
                    <a:pt x="1806330" y="0"/>
                  </a:lnTo>
                  <a:lnTo>
                    <a:pt x="0" y="0"/>
                  </a:lnTo>
                  <a:close/>
                </a:path>
              </a:pathLst>
            </a:custGeom>
            <a:solidFill>
              <a:srgbClr val="FFFFFF"/>
            </a:solidFill>
            <a:ln w="873" cap="flat">
              <a:noFill/>
              <a:prstDash val="solid"/>
              <a:miter/>
            </a:ln>
          </p:spPr>
          <p:txBody>
            <a:bodyPr rtlCol="0" anchor="ctr"/>
            <a:lstStyle/>
            <a:p>
              <a:endParaRPr lang="en-US"/>
            </a:p>
          </p:txBody>
        </p:sp>
        <p:sp>
          <p:nvSpPr>
            <p:cNvPr id="23" name="Freeform 22">
              <a:extLst>
                <a:ext uri="{FF2B5EF4-FFF2-40B4-BE49-F238E27FC236}">
                  <a16:creationId xmlns="" xmlns:a16="http://schemas.microsoft.com/office/drawing/2014/main" id="{AB4AED7B-63E5-F369-F1FB-9D55B9D42297}"/>
                </a:ext>
              </a:extLst>
            </p:cNvPr>
            <p:cNvSpPr/>
            <p:nvPr/>
          </p:nvSpPr>
          <p:spPr>
            <a:xfrm>
              <a:off x="632947" y="2111192"/>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1746" cap="rnd">
              <a:solidFill>
                <a:srgbClr val="000000">
                  <a:alpha val="10000"/>
                </a:srgbClr>
              </a:solidFill>
              <a:prstDash val="solid"/>
              <a:round/>
            </a:ln>
          </p:spPr>
          <p:txBody>
            <a:bodyPr rtlCol="0" anchor="ctr"/>
            <a:lstStyle/>
            <a:p>
              <a:endParaRPr lang="en-US"/>
            </a:p>
          </p:txBody>
        </p:sp>
        <p:sp>
          <p:nvSpPr>
            <p:cNvPr id="24" name="Freeform 23">
              <a:extLst>
                <a:ext uri="{FF2B5EF4-FFF2-40B4-BE49-F238E27FC236}">
                  <a16:creationId xmlns="" xmlns:a16="http://schemas.microsoft.com/office/drawing/2014/main" id="{750E5B78-F428-9567-7A37-A72F8A041E7A}"/>
                </a:ext>
              </a:extLst>
            </p:cNvPr>
            <p:cNvSpPr/>
            <p:nvPr/>
          </p:nvSpPr>
          <p:spPr>
            <a:xfrm>
              <a:off x="1084528" y="2111192"/>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1746" cap="rnd">
              <a:solidFill>
                <a:srgbClr val="000000">
                  <a:alpha val="10000"/>
                </a:srgbClr>
              </a:solidFill>
              <a:prstDash val="solid"/>
              <a:round/>
            </a:ln>
          </p:spPr>
          <p:txBody>
            <a:bodyPr rtlCol="0" anchor="ctr"/>
            <a:lstStyle/>
            <a:p>
              <a:endParaRPr lang="en-US"/>
            </a:p>
          </p:txBody>
        </p:sp>
        <p:sp>
          <p:nvSpPr>
            <p:cNvPr id="25" name="Freeform 24">
              <a:extLst>
                <a:ext uri="{FF2B5EF4-FFF2-40B4-BE49-F238E27FC236}">
                  <a16:creationId xmlns="" xmlns:a16="http://schemas.microsoft.com/office/drawing/2014/main" id="{63104990-9C6B-BC5C-E2DC-753FA9BADA7B}"/>
                </a:ext>
              </a:extLst>
            </p:cNvPr>
            <p:cNvSpPr/>
            <p:nvPr/>
          </p:nvSpPr>
          <p:spPr>
            <a:xfrm>
              <a:off x="1536112" y="2111192"/>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1746" cap="rnd">
              <a:solidFill>
                <a:srgbClr val="000000">
                  <a:alpha val="10000"/>
                </a:srgbClr>
              </a:solidFill>
              <a:prstDash val="solid"/>
              <a:round/>
            </a:ln>
          </p:spPr>
          <p:txBody>
            <a:bodyPr rtlCol="0" anchor="ctr"/>
            <a:lstStyle/>
            <a:p>
              <a:endParaRPr lang="en-US"/>
            </a:p>
          </p:txBody>
        </p:sp>
        <p:sp>
          <p:nvSpPr>
            <p:cNvPr id="26" name="Freeform 25">
              <a:extLst>
                <a:ext uri="{FF2B5EF4-FFF2-40B4-BE49-F238E27FC236}">
                  <a16:creationId xmlns="" xmlns:a16="http://schemas.microsoft.com/office/drawing/2014/main" id="{2F9816B0-3CE6-C2C1-989D-40000D46E95E}"/>
                </a:ext>
              </a:extLst>
            </p:cNvPr>
            <p:cNvSpPr/>
            <p:nvPr/>
          </p:nvSpPr>
          <p:spPr>
            <a:xfrm>
              <a:off x="1987690" y="2111192"/>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1746" cap="rnd">
              <a:solidFill>
                <a:srgbClr val="000000">
                  <a:alpha val="10000"/>
                </a:srgbClr>
              </a:solidFill>
              <a:prstDash val="solid"/>
              <a:round/>
            </a:ln>
          </p:spPr>
          <p:txBody>
            <a:bodyPr rtlCol="0" anchor="ctr"/>
            <a:lstStyle/>
            <a:p>
              <a:endParaRPr lang="en-US"/>
            </a:p>
          </p:txBody>
        </p:sp>
        <p:sp>
          <p:nvSpPr>
            <p:cNvPr id="27" name="Freeform 26">
              <a:extLst>
                <a:ext uri="{FF2B5EF4-FFF2-40B4-BE49-F238E27FC236}">
                  <a16:creationId xmlns="" xmlns:a16="http://schemas.microsoft.com/office/drawing/2014/main" id="{CE2F9D8E-FF85-F6FC-C163-048E7A0C93E4}"/>
                </a:ext>
              </a:extLst>
            </p:cNvPr>
            <p:cNvSpPr/>
            <p:nvPr/>
          </p:nvSpPr>
          <p:spPr>
            <a:xfrm>
              <a:off x="2439276" y="2111192"/>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1746" cap="rnd">
              <a:solidFill>
                <a:srgbClr val="000000">
                  <a:alpha val="10000"/>
                </a:srgbClr>
              </a:solidFill>
              <a:prstDash val="solid"/>
              <a:round/>
            </a:ln>
          </p:spPr>
          <p:txBody>
            <a:bodyPr rtlCol="0" anchor="ctr"/>
            <a:lstStyle/>
            <a:p>
              <a:endParaRPr lang="en-US"/>
            </a:p>
          </p:txBody>
        </p:sp>
        <p:sp>
          <p:nvSpPr>
            <p:cNvPr id="28" name="Freeform 27">
              <a:extLst>
                <a:ext uri="{FF2B5EF4-FFF2-40B4-BE49-F238E27FC236}">
                  <a16:creationId xmlns="" xmlns:a16="http://schemas.microsoft.com/office/drawing/2014/main" id="{1C01D133-BC9C-E3D5-8437-2C183617C4E6}"/>
                </a:ext>
              </a:extLst>
            </p:cNvPr>
            <p:cNvSpPr/>
            <p:nvPr/>
          </p:nvSpPr>
          <p:spPr>
            <a:xfrm>
              <a:off x="632947" y="3276059"/>
              <a:ext cx="1806329" cy="876"/>
            </a:xfrm>
            <a:custGeom>
              <a:avLst/>
              <a:gdLst>
                <a:gd name="connsiteX0" fmla="*/ 0 w 1806329"/>
                <a:gd name="connsiteY0" fmla="*/ 0 h 876"/>
                <a:gd name="connsiteX1" fmla="*/ 1806330 w 1806329"/>
                <a:gd name="connsiteY1" fmla="*/ 0 h 876"/>
              </a:gdLst>
              <a:ahLst/>
              <a:cxnLst>
                <a:cxn ang="0">
                  <a:pos x="connsiteX0" y="connsiteY0"/>
                </a:cxn>
                <a:cxn ang="0">
                  <a:pos x="connsiteX1" y="connsiteY1"/>
                </a:cxn>
              </a:cxnLst>
              <a:rect l="l" t="t" r="r" b="b"/>
              <a:pathLst>
                <a:path w="1806329" h="876">
                  <a:moveTo>
                    <a:pt x="0" y="0"/>
                  </a:moveTo>
                  <a:lnTo>
                    <a:pt x="1806330" y="0"/>
                  </a:lnTo>
                </a:path>
              </a:pathLst>
            </a:custGeom>
            <a:noFill/>
            <a:ln w="1746" cap="rnd">
              <a:solidFill>
                <a:srgbClr val="000000">
                  <a:alpha val="10000"/>
                </a:srgbClr>
              </a:solidFill>
              <a:prstDash val="solid"/>
              <a:round/>
            </a:ln>
          </p:spPr>
          <p:txBody>
            <a:bodyPr rtlCol="0" anchor="ctr"/>
            <a:lstStyle/>
            <a:p>
              <a:endParaRPr lang="en-US"/>
            </a:p>
          </p:txBody>
        </p:sp>
        <p:sp>
          <p:nvSpPr>
            <p:cNvPr id="29" name="Freeform 28">
              <a:extLst>
                <a:ext uri="{FF2B5EF4-FFF2-40B4-BE49-F238E27FC236}">
                  <a16:creationId xmlns="" xmlns:a16="http://schemas.microsoft.com/office/drawing/2014/main" id="{6D7F69F1-347A-45AA-040B-44F7D690B5EB}"/>
                </a:ext>
              </a:extLst>
            </p:cNvPr>
            <p:cNvSpPr/>
            <p:nvPr/>
          </p:nvSpPr>
          <p:spPr>
            <a:xfrm>
              <a:off x="632947" y="2984302"/>
              <a:ext cx="1806329" cy="876"/>
            </a:xfrm>
            <a:custGeom>
              <a:avLst/>
              <a:gdLst>
                <a:gd name="connsiteX0" fmla="*/ 0 w 1806329"/>
                <a:gd name="connsiteY0" fmla="*/ 0 h 876"/>
                <a:gd name="connsiteX1" fmla="*/ 1806330 w 1806329"/>
                <a:gd name="connsiteY1" fmla="*/ 0 h 876"/>
              </a:gdLst>
              <a:ahLst/>
              <a:cxnLst>
                <a:cxn ang="0">
                  <a:pos x="connsiteX0" y="connsiteY0"/>
                </a:cxn>
                <a:cxn ang="0">
                  <a:pos x="connsiteX1" y="connsiteY1"/>
                </a:cxn>
              </a:cxnLst>
              <a:rect l="l" t="t" r="r" b="b"/>
              <a:pathLst>
                <a:path w="1806329" h="876">
                  <a:moveTo>
                    <a:pt x="0" y="0"/>
                  </a:moveTo>
                  <a:lnTo>
                    <a:pt x="1806330" y="0"/>
                  </a:lnTo>
                </a:path>
              </a:pathLst>
            </a:custGeom>
            <a:noFill/>
            <a:ln w="1746" cap="rnd">
              <a:solidFill>
                <a:srgbClr val="000000">
                  <a:alpha val="10000"/>
                </a:srgbClr>
              </a:solidFill>
              <a:prstDash val="solid"/>
              <a:round/>
            </a:ln>
          </p:spPr>
          <p:txBody>
            <a:bodyPr rtlCol="0" anchor="ctr"/>
            <a:lstStyle/>
            <a:p>
              <a:endParaRPr lang="en-US"/>
            </a:p>
          </p:txBody>
        </p:sp>
        <p:sp>
          <p:nvSpPr>
            <p:cNvPr id="30" name="Freeform 29">
              <a:extLst>
                <a:ext uri="{FF2B5EF4-FFF2-40B4-BE49-F238E27FC236}">
                  <a16:creationId xmlns="" xmlns:a16="http://schemas.microsoft.com/office/drawing/2014/main" id="{68B77394-4549-5BA4-0F6D-08172FF6D20A}"/>
                </a:ext>
              </a:extLst>
            </p:cNvPr>
            <p:cNvSpPr/>
            <p:nvPr/>
          </p:nvSpPr>
          <p:spPr>
            <a:xfrm>
              <a:off x="632947" y="2692546"/>
              <a:ext cx="1806329" cy="876"/>
            </a:xfrm>
            <a:custGeom>
              <a:avLst/>
              <a:gdLst>
                <a:gd name="connsiteX0" fmla="*/ 0 w 1806329"/>
                <a:gd name="connsiteY0" fmla="*/ 0 h 876"/>
                <a:gd name="connsiteX1" fmla="*/ 1806330 w 1806329"/>
                <a:gd name="connsiteY1" fmla="*/ 0 h 876"/>
              </a:gdLst>
              <a:ahLst/>
              <a:cxnLst>
                <a:cxn ang="0">
                  <a:pos x="connsiteX0" y="connsiteY0"/>
                </a:cxn>
                <a:cxn ang="0">
                  <a:pos x="connsiteX1" y="connsiteY1"/>
                </a:cxn>
              </a:cxnLst>
              <a:rect l="l" t="t" r="r" b="b"/>
              <a:pathLst>
                <a:path w="1806329" h="876">
                  <a:moveTo>
                    <a:pt x="0" y="0"/>
                  </a:moveTo>
                  <a:lnTo>
                    <a:pt x="1806330" y="0"/>
                  </a:lnTo>
                </a:path>
              </a:pathLst>
            </a:custGeom>
            <a:noFill/>
            <a:ln w="1746" cap="rnd">
              <a:solidFill>
                <a:srgbClr val="000000">
                  <a:alpha val="10000"/>
                </a:srgbClr>
              </a:solidFill>
              <a:prstDash val="solid"/>
              <a:round/>
            </a:ln>
          </p:spPr>
          <p:txBody>
            <a:bodyPr rtlCol="0" anchor="ctr"/>
            <a:lstStyle/>
            <a:p>
              <a:endParaRPr lang="en-US"/>
            </a:p>
          </p:txBody>
        </p:sp>
        <p:sp>
          <p:nvSpPr>
            <p:cNvPr id="31" name="Freeform 30">
              <a:extLst>
                <a:ext uri="{FF2B5EF4-FFF2-40B4-BE49-F238E27FC236}">
                  <a16:creationId xmlns="" xmlns:a16="http://schemas.microsoft.com/office/drawing/2014/main" id="{60709F39-2BF1-9380-3CB7-36B4EFAF92EE}"/>
                </a:ext>
              </a:extLst>
            </p:cNvPr>
            <p:cNvSpPr/>
            <p:nvPr/>
          </p:nvSpPr>
          <p:spPr>
            <a:xfrm>
              <a:off x="632947" y="2400789"/>
              <a:ext cx="1806329" cy="876"/>
            </a:xfrm>
            <a:custGeom>
              <a:avLst/>
              <a:gdLst>
                <a:gd name="connsiteX0" fmla="*/ 0 w 1806329"/>
                <a:gd name="connsiteY0" fmla="*/ 0 h 876"/>
                <a:gd name="connsiteX1" fmla="*/ 1806330 w 1806329"/>
                <a:gd name="connsiteY1" fmla="*/ 0 h 876"/>
              </a:gdLst>
              <a:ahLst/>
              <a:cxnLst>
                <a:cxn ang="0">
                  <a:pos x="connsiteX0" y="connsiteY0"/>
                </a:cxn>
                <a:cxn ang="0">
                  <a:pos x="connsiteX1" y="connsiteY1"/>
                </a:cxn>
              </a:cxnLst>
              <a:rect l="l" t="t" r="r" b="b"/>
              <a:pathLst>
                <a:path w="1806329" h="876">
                  <a:moveTo>
                    <a:pt x="0" y="0"/>
                  </a:moveTo>
                  <a:lnTo>
                    <a:pt x="1806330" y="0"/>
                  </a:lnTo>
                </a:path>
              </a:pathLst>
            </a:custGeom>
            <a:noFill/>
            <a:ln w="1746" cap="rnd">
              <a:solidFill>
                <a:srgbClr val="000000">
                  <a:alpha val="10000"/>
                </a:srgbClr>
              </a:solidFill>
              <a:prstDash val="solid"/>
              <a:round/>
            </a:ln>
          </p:spPr>
          <p:txBody>
            <a:bodyPr rtlCol="0" anchor="ctr"/>
            <a:lstStyle/>
            <a:p>
              <a:endParaRPr lang="en-US"/>
            </a:p>
          </p:txBody>
        </p:sp>
        <p:sp>
          <p:nvSpPr>
            <p:cNvPr id="32" name="Freeform 31">
              <a:extLst>
                <a:ext uri="{FF2B5EF4-FFF2-40B4-BE49-F238E27FC236}">
                  <a16:creationId xmlns="" xmlns:a16="http://schemas.microsoft.com/office/drawing/2014/main" id="{DFFC4D62-1F6D-748D-02C6-5B956E55E4B9}"/>
                </a:ext>
              </a:extLst>
            </p:cNvPr>
            <p:cNvSpPr/>
            <p:nvPr/>
          </p:nvSpPr>
          <p:spPr>
            <a:xfrm>
              <a:off x="632947" y="3276059"/>
              <a:ext cx="1806329" cy="876"/>
            </a:xfrm>
            <a:custGeom>
              <a:avLst/>
              <a:gdLst>
                <a:gd name="connsiteX0" fmla="*/ 0 w 1806329"/>
                <a:gd name="connsiteY0" fmla="*/ 0 h 876"/>
                <a:gd name="connsiteX1" fmla="*/ 1806330 w 1806329"/>
                <a:gd name="connsiteY1" fmla="*/ 0 h 876"/>
              </a:gdLst>
              <a:ahLst/>
              <a:cxnLst>
                <a:cxn ang="0">
                  <a:pos x="connsiteX0" y="connsiteY0"/>
                </a:cxn>
                <a:cxn ang="0">
                  <a:pos x="connsiteX1" y="connsiteY1"/>
                </a:cxn>
              </a:cxnLst>
              <a:rect l="l" t="t" r="r" b="b"/>
              <a:pathLst>
                <a:path w="1806329" h="876">
                  <a:moveTo>
                    <a:pt x="0" y="0"/>
                  </a:moveTo>
                  <a:lnTo>
                    <a:pt x="1806330" y="0"/>
                  </a:lnTo>
                </a:path>
              </a:pathLst>
            </a:custGeom>
            <a:noFill/>
            <a:ln w="3493" cap="rnd">
              <a:solidFill>
                <a:srgbClr val="000000"/>
              </a:solidFill>
              <a:prstDash val="solid"/>
              <a:round/>
            </a:ln>
          </p:spPr>
          <p:txBody>
            <a:bodyPr rtlCol="0" anchor="ctr"/>
            <a:lstStyle/>
            <a:p>
              <a:endParaRPr lang="en-US"/>
            </a:p>
          </p:txBody>
        </p:sp>
        <p:sp>
          <p:nvSpPr>
            <p:cNvPr id="33" name="Freeform 32">
              <a:extLst>
                <a:ext uri="{FF2B5EF4-FFF2-40B4-BE49-F238E27FC236}">
                  <a16:creationId xmlns="" xmlns:a16="http://schemas.microsoft.com/office/drawing/2014/main" id="{6B79D676-C2FA-6A48-CA37-AE710172EE5C}"/>
                </a:ext>
              </a:extLst>
            </p:cNvPr>
            <p:cNvSpPr/>
            <p:nvPr/>
          </p:nvSpPr>
          <p:spPr>
            <a:xfrm>
              <a:off x="632947" y="3259486"/>
              <a:ext cx="876" cy="16573"/>
            </a:xfrm>
            <a:custGeom>
              <a:avLst/>
              <a:gdLst>
                <a:gd name="connsiteX0" fmla="*/ 0 w 876"/>
                <a:gd name="connsiteY0" fmla="*/ 16573 h 16573"/>
                <a:gd name="connsiteX1" fmla="*/ 0 w 876"/>
                <a:gd name="connsiteY1" fmla="*/ 0 h 16573"/>
              </a:gdLst>
              <a:ahLst/>
              <a:cxnLst>
                <a:cxn ang="0">
                  <a:pos x="connsiteX0" y="connsiteY0"/>
                </a:cxn>
                <a:cxn ang="0">
                  <a:pos x="connsiteX1" y="connsiteY1"/>
                </a:cxn>
              </a:cxnLst>
              <a:rect l="l" t="t" r="r" b="b"/>
              <a:pathLst>
                <a:path w="876" h="16573">
                  <a:moveTo>
                    <a:pt x="0" y="16573"/>
                  </a:moveTo>
                  <a:lnTo>
                    <a:pt x="0" y="0"/>
                  </a:lnTo>
                </a:path>
              </a:pathLst>
            </a:custGeom>
            <a:noFill/>
            <a:ln w="3493" cap="rnd">
              <a:solidFill>
                <a:srgbClr val="000000"/>
              </a:solidFill>
              <a:prstDash val="solid"/>
              <a:round/>
            </a:ln>
          </p:spPr>
          <p:txBody>
            <a:bodyPr rtlCol="0" anchor="ctr"/>
            <a:lstStyle/>
            <a:p>
              <a:endParaRPr lang="en-US"/>
            </a:p>
          </p:txBody>
        </p:sp>
        <p:sp>
          <p:nvSpPr>
            <p:cNvPr id="34" name="Freeform 33">
              <a:extLst>
                <a:ext uri="{FF2B5EF4-FFF2-40B4-BE49-F238E27FC236}">
                  <a16:creationId xmlns="" xmlns:a16="http://schemas.microsoft.com/office/drawing/2014/main" id="{B3A28BF0-78DA-A7BF-D454-DF58C8EED395}"/>
                </a:ext>
              </a:extLst>
            </p:cNvPr>
            <p:cNvSpPr/>
            <p:nvPr/>
          </p:nvSpPr>
          <p:spPr>
            <a:xfrm>
              <a:off x="1084528" y="3259486"/>
              <a:ext cx="876" cy="16573"/>
            </a:xfrm>
            <a:custGeom>
              <a:avLst/>
              <a:gdLst>
                <a:gd name="connsiteX0" fmla="*/ 0 w 876"/>
                <a:gd name="connsiteY0" fmla="*/ 16573 h 16573"/>
                <a:gd name="connsiteX1" fmla="*/ 0 w 876"/>
                <a:gd name="connsiteY1" fmla="*/ 0 h 16573"/>
              </a:gdLst>
              <a:ahLst/>
              <a:cxnLst>
                <a:cxn ang="0">
                  <a:pos x="connsiteX0" y="connsiteY0"/>
                </a:cxn>
                <a:cxn ang="0">
                  <a:pos x="connsiteX1" y="connsiteY1"/>
                </a:cxn>
              </a:cxnLst>
              <a:rect l="l" t="t" r="r" b="b"/>
              <a:pathLst>
                <a:path w="876" h="16573">
                  <a:moveTo>
                    <a:pt x="0" y="16573"/>
                  </a:moveTo>
                  <a:lnTo>
                    <a:pt x="0" y="0"/>
                  </a:lnTo>
                </a:path>
              </a:pathLst>
            </a:custGeom>
            <a:noFill/>
            <a:ln w="3493" cap="rnd">
              <a:solidFill>
                <a:srgbClr val="000000"/>
              </a:solidFill>
              <a:prstDash val="solid"/>
              <a:round/>
            </a:ln>
          </p:spPr>
          <p:txBody>
            <a:bodyPr rtlCol="0" anchor="ctr"/>
            <a:lstStyle/>
            <a:p>
              <a:endParaRPr lang="en-US"/>
            </a:p>
          </p:txBody>
        </p:sp>
        <p:sp>
          <p:nvSpPr>
            <p:cNvPr id="35" name="Freeform 34">
              <a:extLst>
                <a:ext uri="{FF2B5EF4-FFF2-40B4-BE49-F238E27FC236}">
                  <a16:creationId xmlns="" xmlns:a16="http://schemas.microsoft.com/office/drawing/2014/main" id="{15CB3D2D-5662-A3B8-F7B0-40E921F9D707}"/>
                </a:ext>
              </a:extLst>
            </p:cNvPr>
            <p:cNvSpPr/>
            <p:nvPr/>
          </p:nvSpPr>
          <p:spPr>
            <a:xfrm>
              <a:off x="1536112" y="3259486"/>
              <a:ext cx="876" cy="16573"/>
            </a:xfrm>
            <a:custGeom>
              <a:avLst/>
              <a:gdLst>
                <a:gd name="connsiteX0" fmla="*/ 0 w 876"/>
                <a:gd name="connsiteY0" fmla="*/ 16573 h 16573"/>
                <a:gd name="connsiteX1" fmla="*/ 0 w 876"/>
                <a:gd name="connsiteY1" fmla="*/ 0 h 16573"/>
              </a:gdLst>
              <a:ahLst/>
              <a:cxnLst>
                <a:cxn ang="0">
                  <a:pos x="connsiteX0" y="connsiteY0"/>
                </a:cxn>
                <a:cxn ang="0">
                  <a:pos x="connsiteX1" y="connsiteY1"/>
                </a:cxn>
              </a:cxnLst>
              <a:rect l="l" t="t" r="r" b="b"/>
              <a:pathLst>
                <a:path w="876" h="16573">
                  <a:moveTo>
                    <a:pt x="0" y="16573"/>
                  </a:moveTo>
                  <a:lnTo>
                    <a:pt x="0" y="0"/>
                  </a:lnTo>
                </a:path>
              </a:pathLst>
            </a:custGeom>
            <a:noFill/>
            <a:ln w="3493" cap="rnd">
              <a:solidFill>
                <a:srgbClr val="000000"/>
              </a:solidFill>
              <a:prstDash val="solid"/>
              <a:round/>
            </a:ln>
          </p:spPr>
          <p:txBody>
            <a:bodyPr rtlCol="0" anchor="ctr"/>
            <a:lstStyle/>
            <a:p>
              <a:endParaRPr lang="en-US"/>
            </a:p>
          </p:txBody>
        </p:sp>
        <p:sp>
          <p:nvSpPr>
            <p:cNvPr id="36" name="Freeform 35">
              <a:extLst>
                <a:ext uri="{FF2B5EF4-FFF2-40B4-BE49-F238E27FC236}">
                  <a16:creationId xmlns="" xmlns:a16="http://schemas.microsoft.com/office/drawing/2014/main" id="{747C834D-0CA3-4499-DC9A-68E907591EAA}"/>
                </a:ext>
              </a:extLst>
            </p:cNvPr>
            <p:cNvSpPr/>
            <p:nvPr/>
          </p:nvSpPr>
          <p:spPr>
            <a:xfrm>
              <a:off x="1987690" y="3259486"/>
              <a:ext cx="876" cy="16573"/>
            </a:xfrm>
            <a:custGeom>
              <a:avLst/>
              <a:gdLst>
                <a:gd name="connsiteX0" fmla="*/ 0 w 876"/>
                <a:gd name="connsiteY0" fmla="*/ 16573 h 16573"/>
                <a:gd name="connsiteX1" fmla="*/ 0 w 876"/>
                <a:gd name="connsiteY1" fmla="*/ 0 h 16573"/>
              </a:gdLst>
              <a:ahLst/>
              <a:cxnLst>
                <a:cxn ang="0">
                  <a:pos x="connsiteX0" y="connsiteY0"/>
                </a:cxn>
                <a:cxn ang="0">
                  <a:pos x="connsiteX1" y="connsiteY1"/>
                </a:cxn>
              </a:cxnLst>
              <a:rect l="l" t="t" r="r" b="b"/>
              <a:pathLst>
                <a:path w="876" h="16573">
                  <a:moveTo>
                    <a:pt x="0" y="16573"/>
                  </a:moveTo>
                  <a:lnTo>
                    <a:pt x="0" y="0"/>
                  </a:lnTo>
                </a:path>
              </a:pathLst>
            </a:custGeom>
            <a:noFill/>
            <a:ln w="3493" cap="rnd">
              <a:solidFill>
                <a:srgbClr val="000000"/>
              </a:solidFill>
              <a:prstDash val="solid"/>
              <a:round/>
            </a:ln>
          </p:spPr>
          <p:txBody>
            <a:bodyPr rtlCol="0" anchor="ctr"/>
            <a:lstStyle/>
            <a:p>
              <a:endParaRPr lang="en-US"/>
            </a:p>
          </p:txBody>
        </p:sp>
        <p:sp>
          <p:nvSpPr>
            <p:cNvPr id="37" name="Freeform 36">
              <a:extLst>
                <a:ext uri="{FF2B5EF4-FFF2-40B4-BE49-F238E27FC236}">
                  <a16:creationId xmlns="" xmlns:a16="http://schemas.microsoft.com/office/drawing/2014/main" id="{5E9705F8-DBB6-6423-68AA-918163C1FF12}"/>
                </a:ext>
              </a:extLst>
            </p:cNvPr>
            <p:cNvSpPr/>
            <p:nvPr/>
          </p:nvSpPr>
          <p:spPr>
            <a:xfrm>
              <a:off x="2439276" y="3259486"/>
              <a:ext cx="876" cy="16573"/>
            </a:xfrm>
            <a:custGeom>
              <a:avLst/>
              <a:gdLst>
                <a:gd name="connsiteX0" fmla="*/ 0 w 876"/>
                <a:gd name="connsiteY0" fmla="*/ 16573 h 16573"/>
                <a:gd name="connsiteX1" fmla="*/ 0 w 876"/>
                <a:gd name="connsiteY1" fmla="*/ 0 h 16573"/>
              </a:gdLst>
              <a:ahLst/>
              <a:cxnLst>
                <a:cxn ang="0">
                  <a:pos x="connsiteX0" y="connsiteY0"/>
                </a:cxn>
                <a:cxn ang="0">
                  <a:pos x="connsiteX1" y="connsiteY1"/>
                </a:cxn>
              </a:cxnLst>
              <a:rect l="l" t="t" r="r" b="b"/>
              <a:pathLst>
                <a:path w="876" h="16573">
                  <a:moveTo>
                    <a:pt x="0" y="16573"/>
                  </a:moveTo>
                  <a:lnTo>
                    <a:pt x="0" y="0"/>
                  </a:lnTo>
                </a:path>
              </a:pathLst>
            </a:custGeom>
            <a:noFill/>
            <a:ln w="3493" cap="rnd">
              <a:solidFill>
                <a:srgbClr val="000000"/>
              </a:solidFill>
              <a:prstDash val="solid"/>
              <a:round/>
            </a:ln>
          </p:spPr>
          <p:txBody>
            <a:bodyPr rtlCol="0" anchor="ctr"/>
            <a:lstStyle/>
            <a:p>
              <a:endParaRPr lang="en-US"/>
            </a:p>
          </p:txBody>
        </p:sp>
        <p:sp>
          <p:nvSpPr>
            <p:cNvPr id="38" name="Freeform 37">
              <a:extLst>
                <a:ext uri="{FF2B5EF4-FFF2-40B4-BE49-F238E27FC236}">
                  <a16:creationId xmlns="" xmlns:a16="http://schemas.microsoft.com/office/drawing/2014/main" id="{30FA072C-41AE-2960-9295-1B34567C6951}"/>
                </a:ext>
              </a:extLst>
            </p:cNvPr>
            <p:cNvSpPr/>
            <p:nvPr/>
          </p:nvSpPr>
          <p:spPr>
            <a:xfrm>
              <a:off x="585223" y="3333364"/>
              <a:ext cx="45539" cy="6041"/>
            </a:xfrm>
            <a:custGeom>
              <a:avLst/>
              <a:gdLst>
                <a:gd name="connsiteX0" fmla="*/ 0 w 45539"/>
                <a:gd name="connsiteY0" fmla="*/ 0 h 6041"/>
                <a:gd name="connsiteX1" fmla="*/ 45539 w 45539"/>
                <a:gd name="connsiteY1" fmla="*/ 0 h 6041"/>
                <a:gd name="connsiteX2" fmla="*/ 45539 w 45539"/>
                <a:gd name="connsiteY2" fmla="*/ 6042 h 6041"/>
                <a:gd name="connsiteX3" fmla="*/ 0 w 45539"/>
                <a:gd name="connsiteY3" fmla="*/ 6042 h 6041"/>
                <a:gd name="connsiteX4" fmla="*/ 0 w 45539"/>
                <a:gd name="connsiteY4" fmla="*/ 0 h 6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39" h="6041">
                  <a:moveTo>
                    <a:pt x="0" y="0"/>
                  </a:moveTo>
                  <a:lnTo>
                    <a:pt x="45539" y="0"/>
                  </a:lnTo>
                  <a:lnTo>
                    <a:pt x="45539" y="6042"/>
                  </a:lnTo>
                  <a:lnTo>
                    <a:pt x="0" y="6042"/>
                  </a:lnTo>
                  <a:lnTo>
                    <a:pt x="0" y="0"/>
                  </a:lnTo>
                  <a:close/>
                </a:path>
              </a:pathLst>
            </a:custGeom>
            <a:solidFill>
              <a:srgbClr val="000000"/>
            </a:solidFill>
            <a:ln w="873" cap="flat">
              <a:noFill/>
              <a:prstDash val="solid"/>
              <a:miter/>
            </a:ln>
          </p:spPr>
          <p:txBody>
            <a:bodyPr rtlCol="0" anchor="ctr"/>
            <a:lstStyle/>
            <a:p>
              <a:endParaRPr lang="en-US"/>
            </a:p>
          </p:txBody>
        </p:sp>
        <p:sp>
          <p:nvSpPr>
            <p:cNvPr id="39" name="Freeform 38">
              <a:extLst>
                <a:ext uri="{FF2B5EF4-FFF2-40B4-BE49-F238E27FC236}">
                  <a16:creationId xmlns="" xmlns:a16="http://schemas.microsoft.com/office/drawing/2014/main" id="{16A1F3CC-F200-F548-7234-FC27B9FAA71F}"/>
                </a:ext>
              </a:extLst>
            </p:cNvPr>
            <p:cNvSpPr/>
            <p:nvPr/>
          </p:nvSpPr>
          <p:spPr>
            <a:xfrm>
              <a:off x="642023" y="3306154"/>
              <a:ext cx="38647" cy="53033"/>
            </a:xfrm>
            <a:custGeom>
              <a:avLst/>
              <a:gdLst>
                <a:gd name="connsiteX0" fmla="*/ 23942 w 38647"/>
                <a:gd name="connsiteY0" fmla="*/ 6252 h 53033"/>
                <a:gd name="connsiteX1" fmla="*/ 5826 w 38647"/>
                <a:gd name="connsiteY1" fmla="*/ 34567 h 53033"/>
                <a:gd name="connsiteX2" fmla="*/ 23942 w 38647"/>
                <a:gd name="connsiteY2" fmla="*/ 34567 h 53033"/>
                <a:gd name="connsiteX3" fmla="*/ 23942 w 38647"/>
                <a:gd name="connsiteY3" fmla="*/ 6252 h 53033"/>
                <a:gd name="connsiteX4" fmla="*/ 22059 w 38647"/>
                <a:gd name="connsiteY4" fmla="*/ 0 h 53033"/>
                <a:gd name="connsiteX5" fmla="*/ 31082 w 38647"/>
                <a:gd name="connsiteY5" fmla="*/ 0 h 53033"/>
                <a:gd name="connsiteX6" fmla="*/ 31082 w 38647"/>
                <a:gd name="connsiteY6" fmla="*/ 34567 h 53033"/>
                <a:gd name="connsiteX7" fmla="*/ 38648 w 38647"/>
                <a:gd name="connsiteY7" fmla="*/ 34567 h 53033"/>
                <a:gd name="connsiteX8" fmla="*/ 38648 w 38647"/>
                <a:gd name="connsiteY8" fmla="*/ 40530 h 53033"/>
                <a:gd name="connsiteX9" fmla="*/ 31082 w 38647"/>
                <a:gd name="connsiteY9" fmla="*/ 40530 h 53033"/>
                <a:gd name="connsiteX10" fmla="*/ 31082 w 38647"/>
                <a:gd name="connsiteY10" fmla="*/ 53034 h 53033"/>
                <a:gd name="connsiteX11" fmla="*/ 23942 w 38647"/>
                <a:gd name="connsiteY11" fmla="*/ 53034 h 53033"/>
                <a:gd name="connsiteX12" fmla="*/ 23942 w 38647"/>
                <a:gd name="connsiteY12" fmla="*/ 40530 h 53033"/>
                <a:gd name="connsiteX13" fmla="*/ 0 w 38647"/>
                <a:gd name="connsiteY13" fmla="*/ 40530 h 53033"/>
                <a:gd name="connsiteX14" fmla="*/ 0 w 38647"/>
                <a:gd name="connsiteY14" fmla="*/ 33602 h 53033"/>
                <a:gd name="connsiteX15" fmla="*/ 22059 w 38647"/>
                <a:gd name="connsiteY15" fmla="*/ 0 h 5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647" h="53033">
                  <a:moveTo>
                    <a:pt x="23942" y="6252"/>
                  </a:moveTo>
                  <a:lnTo>
                    <a:pt x="5826" y="34567"/>
                  </a:lnTo>
                  <a:lnTo>
                    <a:pt x="23942" y="34567"/>
                  </a:lnTo>
                  <a:lnTo>
                    <a:pt x="23942" y="6252"/>
                  </a:lnTo>
                  <a:moveTo>
                    <a:pt x="22059" y="0"/>
                  </a:moveTo>
                  <a:lnTo>
                    <a:pt x="31082" y="0"/>
                  </a:lnTo>
                  <a:lnTo>
                    <a:pt x="31082" y="34567"/>
                  </a:lnTo>
                  <a:lnTo>
                    <a:pt x="38648" y="34567"/>
                  </a:lnTo>
                  <a:lnTo>
                    <a:pt x="38648" y="40530"/>
                  </a:lnTo>
                  <a:lnTo>
                    <a:pt x="31082" y="40530"/>
                  </a:lnTo>
                  <a:lnTo>
                    <a:pt x="31082" y="53034"/>
                  </a:lnTo>
                  <a:lnTo>
                    <a:pt x="23942" y="53034"/>
                  </a:lnTo>
                  <a:lnTo>
                    <a:pt x="23942" y="40530"/>
                  </a:lnTo>
                  <a:lnTo>
                    <a:pt x="0" y="40530"/>
                  </a:lnTo>
                  <a:lnTo>
                    <a:pt x="0" y="33602"/>
                  </a:lnTo>
                  <a:lnTo>
                    <a:pt x="22059" y="0"/>
                  </a:lnTo>
                  <a:close/>
                </a:path>
              </a:pathLst>
            </a:custGeom>
            <a:solidFill>
              <a:srgbClr val="000000"/>
            </a:solidFill>
            <a:ln w="873" cap="flat">
              <a:noFill/>
              <a:prstDash val="solid"/>
              <a:miter/>
            </a:ln>
          </p:spPr>
          <p:txBody>
            <a:bodyPr rtlCol="0" anchor="ctr"/>
            <a:lstStyle/>
            <a:p>
              <a:endParaRPr lang="en-US"/>
            </a:p>
          </p:txBody>
        </p:sp>
        <p:sp>
          <p:nvSpPr>
            <p:cNvPr id="40" name="Freeform 39">
              <a:extLst>
                <a:ext uri="{FF2B5EF4-FFF2-40B4-BE49-F238E27FC236}">
                  <a16:creationId xmlns="" xmlns:a16="http://schemas.microsoft.com/office/drawing/2014/main" id="{34E50A34-7CDC-E6BF-8340-262C25FBBC07}"/>
                </a:ext>
              </a:extLst>
            </p:cNvPr>
            <p:cNvSpPr/>
            <p:nvPr/>
          </p:nvSpPr>
          <p:spPr>
            <a:xfrm>
              <a:off x="1038403" y="3333364"/>
              <a:ext cx="45539" cy="6041"/>
            </a:xfrm>
            <a:custGeom>
              <a:avLst/>
              <a:gdLst>
                <a:gd name="connsiteX0" fmla="*/ 0 w 45539"/>
                <a:gd name="connsiteY0" fmla="*/ 0 h 6041"/>
                <a:gd name="connsiteX1" fmla="*/ 45539 w 45539"/>
                <a:gd name="connsiteY1" fmla="*/ 0 h 6041"/>
                <a:gd name="connsiteX2" fmla="*/ 45539 w 45539"/>
                <a:gd name="connsiteY2" fmla="*/ 6042 h 6041"/>
                <a:gd name="connsiteX3" fmla="*/ 0 w 45539"/>
                <a:gd name="connsiteY3" fmla="*/ 6042 h 6041"/>
                <a:gd name="connsiteX4" fmla="*/ 0 w 45539"/>
                <a:gd name="connsiteY4" fmla="*/ 0 h 6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39" h="6041">
                  <a:moveTo>
                    <a:pt x="0" y="0"/>
                  </a:moveTo>
                  <a:lnTo>
                    <a:pt x="45539" y="0"/>
                  </a:lnTo>
                  <a:lnTo>
                    <a:pt x="45539" y="6042"/>
                  </a:lnTo>
                  <a:lnTo>
                    <a:pt x="0" y="6042"/>
                  </a:lnTo>
                  <a:lnTo>
                    <a:pt x="0" y="0"/>
                  </a:lnTo>
                  <a:close/>
                </a:path>
              </a:pathLst>
            </a:custGeom>
            <a:solidFill>
              <a:srgbClr val="000000"/>
            </a:solidFill>
            <a:ln w="873" cap="flat">
              <a:noFill/>
              <a:prstDash val="solid"/>
              <a:miter/>
            </a:ln>
          </p:spPr>
          <p:txBody>
            <a:bodyPr rtlCol="0" anchor="ctr"/>
            <a:lstStyle/>
            <a:p>
              <a:endParaRPr lang="en-US"/>
            </a:p>
          </p:txBody>
        </p:sp>
        <p:sp>
          <p:nvSpPr>
            <p:cNvPr id="41" name="Freeform 40">
              <a:extLst>
                <a:ext uri="{FF2B5EF4-FFF2-40B4-BE49-F238E27FC236}">
                  <a16:creationId xmlns="" xmlns:a16="http://schemas.microsoft.com/office/drawing/2014/main" id="{C849E763-BE40-F9B6-65ED-610936F48E8A}"/>
                </a:ext>
              </a:extLst>
            </p:cNvPr>
            <p:cNvSpPr/>
            <p:nvPr/>
          </p:nvSpPr>
          <p:spPr>
            <a:xfrm>
              <a:off x="1096979" y="3305198"/>
              <a:ext cx="33674" cy="53989"/>
            </a:xfrm>
            <a:custGeom>
              <a:avLst/>
              <a:gdLst>
                <a:gd name="connsiteX0" fmla="*/ 8631 w 33674"/>
                <a:gd name="connsiteY0" fmla="*/ 47948 h 53989"/>
                <a:gd name="connsiteX1" fmla="*/ 33674 w 33674"/>
                <a:gd name="connsiteY1" fmla="*/ 47948 h 53989"/>
                <a:gd name="connsiteX2" fmla="*/ 33674 w 33674"/>
                <a:gd name="connsiteY2" fmla="*/ 53990 h 53989"/>
                <a:gd name="connsiteX3" fmla="*/ 0 w 33674"/>
                <a:gd name="connsiteY3" fmla="*/ 53990 h 53989"/>
                <a:gd name="connsiteX4" fmla="*/ 0 w 33674"/>
                <a:gd name="connsiteY4" fmla="*/ 47948 h 53989"/>
                <a:gd name="connsiteX5" fmla="*/ 11118 w 33674"/>
                <a:gd name="connsiteY5" fmla="*/ 36619 h 53989"/>
                <a:gd name="connsiteX6" fmla="*/ 19998 w 33674"/>
                <a:gd name="connsiteY6" fmla="*/ 27420 h 53989"/>
                <a:gd name="connsiteX7" fmla="*/ 24794 w 33674"/>
                <a:gd name="connsiteY7" fmla="*/ 20887 h 53989"/>
                <a:gd name="connsiteX8" fmla="*/ 26179 w 33674"/>
                <a:gd name="connsiteY8" fmla="*/ 15591 h 53989"/>
                <a:gd name="connsiteX9" fmla="*/ 23195 w 33674"/>
                <a:gd name="connsiteY9" fmla="*/ 8699 h 53989"/>
                <a:gd name="connsiteX10" fmla="*/ 15487 w 33674"/>
                <a:gd name="connsiteY10" fmla="*/ 6033 h 53989"/>
                <a:gd name="connsiteX11" fmla="*/ 8347 w 33674"/>
                <a:gd name="connsiteY11" fmla="*/ 7208 h 53989"/>
                <a:gd name="connsiteX12" fmla="*/ 355 w 33674"/>
                <a:gd name="connsiteY12" fmla="*/ 10759 h 53989"/>
                <a:gd name="connsiteX13" fmla="*/ 355 w 33674"/>
                <a:gd name="connsiteY13" fmla="*/ 3516 h 53989"/>
                <a:gd name="connsiteX14" fmla="*/ 8454 w 33674"/>
                <a:gd name="connsiteY14" fmla="*/ 886 h 53989"/>
                <a:gd name="connsiteX15" fmla="*/ 15345 w 33674"/>
                <a:gd name="connsiteY15" fmla="*/ 0 h 53989"/>
                <a:gd name="connsiteX16" fmla="*/ 28488 w 33674"/>
                <a:gd name="connsiteY16" fmla="*/ 4121 h 53989"/>
                <a:gd name="connsiteX17" fmla="*/ 33390 w 33674"/>
                <a:gd name="connsiteY17" fmla="*/ 15126 h 53989"/>
                <a:gd name="connsiteX18" fmla="*/ 32147 w 33674"/>
                <a:gd name="connsiteY18" fmla="*/ 21343 h 53989"/>
                <a:gd name="connsiteX19" fmla="*/ 27707 w 33674"/>
                <a:gd name="connsiteY19" fmla="*/ 28236 h 53989"/>
                <a:gd name="connsiteX20" fmla="*/ 22059 w 33674"/>
                <a:gd name="connsiteY20" fmla="*/ 34207 h 53989"/>
                <a:gd name="connsiteX21" fmla="*/ 8631 w 33674"/>
                <a:gd name="connsiteY21" fmla="*/ 47948 h 5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674" h="53989">
                  <a:moveTo>
                    <a:pt x="8631" y="47948"/>
                  </a:moveTo>
                  <a:lnTo>
                    <a:pt x="33674" y="47948"/>
                  </a:lnTo>
                  <a:lnTo>
                    <a:pt x="33674" y="53990"/>
                  </a:lnTo>
                  <a:lnTo>
                    <a:pt x="0" y="53990"/>
                  </a:lnTo>
                  <a:lnTo>
                    <a:pt x="0" y="47948"/>
                  </a:lnTo>
                  <a:cubicBezTo>
                    <a:pt x="2723" y="45133"/>
                    <a:pt x="6429" y="41354"/>
                    <a:pt x="11118" y="36619"/>
                  </a:cubicBezTo>
                  <a:cubicBezTo>
                    <a:pt x="15830" y="31857"/>
                    <a:pt x="18791" y="28797"/>
                    <a:pt x="19998" y="27420"/>
                  </a:cubicBezTo>
                  <a:cubicBezTo>
                    <a:pt x="22295" y="24833"/>
                    <a:pt x="23893" y="22659"/>
                    <a:pt x="24794" y="20887"/>
                  </a:cubicBezTo>
                  <a:cubicBezTo>
                    <a:pt x="25717" y="19090"/>
                    <a:pt x="26179" y="17318"/>
                    <a:pt x="26179" y="15591"/>
                  </a:cubicBezTo>
                  <a:cubicBezTo>
                    <a:pt x="26179" y="12776"/>
                    <a:pt x="25185" y="10479"/>
                    <a:pt x="23195" y="8699"/>
                  </a:cubicBezTo>
                  <a:cubicBezTo>
                    <a:pt x="21230" y="6919"/>
                    <a:pt x="18660" y="6033"/>
                    <a:pt x="15487" y="6033"/>
                  </a:cubicBezTo>
                  <a:cubicBezTo>
                    <a:pt x="13237" y="6033"/>
                    <a:pt x="10858" y="6428"/>
                    <a:pt x="8347" y="7208"/>
                  </a:cubicBezTo>
                  <a:cubicBezTo>
                    <a:pt x="5861" y="7988"/>
                    <a:pt x="3197" y="9172"/>
                    <a:pt x="355" y="10759"/>
                  </a:cubicBezTo>
                  <a:lnTo>
                    <a:pt x="355" y="3516"/>
                  </a:lnTo>
                  <a:cubicBezTo>
                    <a:pt x="3244" y="2350"/>
                    <a:pt x="5944" y="1473"/>
                    <a:pt x="8454" y="886"/>
                  </a:cubicBezTo>
                  <a:cubicBezTo>
                    <a:pt x="10965" y="298"/>
                    <a:pt x="13261" y="0"/>
                    <a:pt x="15345" y="0"/>
                  </a:cubicBezTo>
                  <a:cubicBezTo>
                    <a:pt x="20839" y="0"/>
                    <a:pt x="25220" y="1377"/>
                    <a:pt x="28488" y="4121"/>
                  </a:cubicBezTo>
                  <a:cubicBezTo>
                    <a:pt x="31756" y="6866"/>
                    <a:pt x="33390" y="10531"/>
                    <a:pt x="33390" y="15126"/>
                  </a:cubicBezTo>
                  <a:cubicBezTo>
                    <a:pt x="33390" y="17310"/>
                    <a:pt x="32975" y="19379"/>
                    <a:pt x="32147" y="21343"/>
                  </a:cubicBezTo>
                  <a:cubicBezTo>
                    <a:pt x="31342" y="23281"/>
                    <a:pt x="29861" y="25579"/>
                    <a:pt x="27707" y="28236"/>
                  </a:cubicBezTo>
                  <a:cubicBezTo>
                    <a:pt x="27115" y="28928"/>
                    <a:pt x="25232" y="30919"/>
                    <a:pt x="22059" y="34207"/>
                  </a:cubicBezTo>
                  <a:cubicBezTo>
                    <a:pt x="18885" y="37478"/>
                    <a:pt x="14409" y="42055"/>
                    <a:pt x="8631" y="47948"/>
                  </a:cubicBezTo>
                  <a:close/>
                </a:path>
              </a:pathLst>
            </a:custGeom>
            <a:solidFill>
              <a:srgbClr val="000000"/>
            </a:solidFill>
            <a:ln w="873" cap="flat">
              <a:noFill/>
              <a:prstDash val="solid"/>
              <a:miter/>
            </a:ln>
          </p:spPr>
          <p:txBody>
            <a:bodyPr rtlCol="0" anchor="ctr"/>
            <a:lstStyle/>
            <a:p>
              <a:endParaRPr lang="en-US"/>
            </a:p>
          </p:txBody>
        </p:sp>
        <p:sp>
          <p:nvSpPr>
            <p:cNvPr id="42" name="Freeform 41">
              <a:extLst>
                <a:ext uri="{FF2B5EF4-FFF2-40B4-BE49-F238E27FC236}">
                  <a16:creationId xmlns="" xmlns:a16="http://schemas.microsoft.com/office/drawing/2014/main" id="{2D09DA7F-B6AC-E46F-BD2B-D53D9C00EB6F}"/>
                </a:ext>
              </a:extLst>
            </p:cNvPr>
            <p:cNvSpPr/>
            <p:nvPr/>
          </p:nvSpPr>
          <p:spPr>
            <a:xfrm>
              <a:off x="1517785" y="3305198"/>
              <a:ext cx="36653" cy="55015"/>
            </a:xfrm>
            <a:custGeom>
              <a:avLst/>
              <a:gdLst>
                <a:gd name="connsiteX0" fmla="*/ 18327 w 36653"/>
                <a:gd name="connsiteY0" fmla="*/ 5682 h 55015"/>
                <a:gd name="connsiteX1" fmla="*/ 9979 w 36653"/>
                <a:gd name="connsiteY1" fmla="*/ 11154 h 55015"/>
                <a:gd name="connsiteX2" fmla="*/ 7208 w 36653"/>
                <a:gd name="connsiteY2" fmla="*/ 27525 h 55015"/>
                <a:gd name="connsiteX3" fmla="*/ 9979 w 36653"/>
                <a:gd name="connsiteY3" fmla="*/ 43906 h 55015"/>
                <a:gd name="connsiteX4" fmla="*/ 18327 w 36653"/>
                <a:gd name="connsiteY4" fmla="*/ 49334 h 55015"/>
                <a:gd name="connsiteX5" fmla="*/ 26675 w 36653"/>
                <a:gd name="connsiteY5" fmla="*/ 43906 h 55015"/>
                <a:gd name="connsiteX6" fmla="*/ 29481 w 36653"/>
                <a:gd name="connsiteY6" fmla="*/ 27525 h 55015"/>
                <a:gd name="connsiteX7" fmla="*/ 26675 w 36653"/>
                <a:gd name="connsiteY7" fmla="*/ 11154 h 55015"/>
                <a:gd name="connsiteX8" fmla="*/ 18327 w 36653"/>
                <a:gd name="connsiteY8" fmla="*/ 5682 h 55015"/>
                <a:gd name="connsiteX9" fmla="*/ 18327 w 36653"/>
                <a:gd name="connsiteY9" fmla="*/ 0 h 55015"/>
                <a:gd name="connsiteX10" fmla="*/ 31927 w 36653"/>
                <a:gd name="connsiteY10" fmla="*/ 7068 h 55015"/>
                <a:gd name="connsiteX11" fmla="*/ 36654 w 36653"/>
                <a:gd name="connsiteY11" fmla="*/ 27525 h 55015"/>
                <a:gd name="connsiteX12" fmla="*/ 31927 w 36653"/>
                <a:gd name="connsiteY12" fmla="*/ 47983 h 55015"/>
                <a:gd name="connsiteX13" fmla="*/ 18327 w 36653"/>
                <a:gd name="connsiteY13" fmla="*/ 55016 h 55015"/>
                <a:gd name="connsiteX14" fmla="*/ 4683 w 36653"/>
                <a:gd name="connsiteY14" fmla="*/ 47983 h 55015"/>
                <a:gd name="connsiteX15" fmla="*/ 0 w 36653"/>
                <a:gd name="connsiteY15" fmla="*/ 27525 h 55015"/>
                <a:gd name="connsiteX16" fmla="*/ 4683 w 36653"/>
                <a:gd name="connsiteY16" fmla="*/ 7068 h 55015"/>
                <a:gd name="connsiteX17" fmla="*/ 18327 w 36653"/>
                <a:gd name="connsiteY17" fmla="*/ 0 h 5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3" h="55015">
                  <a:moveTo>
                    <a:pt x="18327" y="5682"/>
                  </a:moveTo>
                  <a:cubicBezTo>
                    <a:pt x="14635" y="5682"/>
                    <a:pt x="11847" y="7506"/>
                    <a:pt x="9979" y="11154"/>
                  </a:cubicBezTo>
                  <a:cubicBezTo>
                    <a:pt x="8129" y="14775"/>
                    <a:pt x="7208" y="20230"/>
                    <a:pt x="7208" y="27525"/>
                  </a:cubicBezTo>
                  <a:cubicBezTo>
                    <a:pt x="7208" y="34795"/>
                    <a:pt x="8129" y="40258"/>
                    <a:pt x="9979" y="43906"/>
                  </a:cubicBezTo>
                  <a:cubicBezTo>
                    <a:pt x="11847" y="47527"/>
                    <a:pt x="14635" y="49334"/>
                    <a:pt x="18327" y="49334"/>
                  </a:cubicBezTo>
                  <a:cubicBezTo>
                    <a:pt x="22045" y="49334"/>
                    <a:pt x="24825" y="47527"/>
                    <a:pt x="26675" y="43906"/>
                  </a:cubicBezTo>
                  <a:cubicBezTo>
                    <a:pt x="28543" y="40258"/>
                    <a:pt x="29481" y="34795"/>
                    <a:pt x="29481" y="27525"/>
                  </a:cubicBezTo>
                  <a:cubicBezTo>
                    <a:pt x="29481" y="20230"/>
                    <a:pt x="28543" y="14775"/>
                    <a:pt x="26675" y="11154"/>
                  </a:cubicBezTo>
                  <a:cubicBezTo>
                    <a:pt x="24825" y="7506"/>
                    <a:pt x="22045" y="5682"/>
                    <a:pt x="18327" y="5682"/>
                  </a:cubicBezTo>
                  <a:moveTo>
                    <a:pt x="18327" y="0"/>
                  </a:moveTo>
                  <a:cubicBezTo>
                    <a:pt x="24272" y="0"/>
                    <a:pt x="28806" y="2359"/>
                    <a:pt x="31927" y="7068"/>
                  </a:cubicBezTo>
                  <a:cubicBezTo>
                    <a:pt x="35075" y="11759"/>
                    <a:pt x="36654" y="18572"/>
                    <a:pt x="36654" y="27525"/>
                  </a:cubicBezTo>
                  <a:cubicBezTo>
                    <a:pt x="36654" y="36452"/>
                    <a:pt x="35075" y="43274"/>
                    <a:pt x="31927" y="47983"/>
                  </a:cubicBezTo>
                  <a:cubicBezTo>
                    <a:pt x="28806" y="52674"/>
                    <a:pt x="24272" y="55016"/>
                    <a:pt x="18327" y="55016"/>
                  </a:cubicBezTo>
                  <a:cubicBezTo>
                    <a:pt x="12382" y="55016"/>
                    <a:pt x="7831" y="52674"/>
                    <a:pt x="4683" y="47983"/>
                  </a:cubicBezTo>
                  <a:cubicBezTo>
                    <a:pt x="1561" y="43274"/>
                    <a:pt x="0" y="36452"/>
                    <a:pt x="0" y="27525"/>
                  </a:cubicBezTo>
                  <a:cubicBezTo>
                    <a:pt x="0" y="18572"/>
                    <a:pt x="1561" y="11759"/>
                    <a:pt x="4683" y="7068"/>
                  </a:cubicBezTo>
                  <a:cubicBezTo>
                    <a:pt x="7831" y="2359"/>
                    <a:pt x="12382" y="0"/>
                    <a:pt x="18327" y="0"/>
                  </a:cubicBezTo>
                  <a:close/>
                </a:path>
              </a:pathLst>
            </a:custGeom>
            <a:solidFill>
              <a:srgbClr val="000000"/>
            </a:solidFill>
            <a:ln w="873" cap="flat">
              <a:noFill/>
              <a:prstDash val="solid"/>
              <a:miter/>
            </a:ln>
          </p:spPr>
          <p:txBody>
            <a:bodyPr rtlCol="0" anchor="ctr"/>
            <a:lstStyle/>
            <a:p>
              <a:endParaRPr lang="en-US"/>
            </a:p>
          </p:txBody>
        </p:sp>
        <p:sp>
          <p:nvSpPr>
            <p:cNvPr id="43" name="Freeform 42">
              <a:extLst>
                <a:ext uri="{FF2B5EF4-FFF2-40B4-BE49-F238E27FC236}">
                  <a16:creationId xmlns="" xmlns:a16="http://schemas.microsoft.com/office/drawing/2014/main" id="{70673788-3597-E984-8BA1-7E4492C71046}"/>
                </a:ext>
              </a:extLst>
            </p:cNvPr>
            <p:cNvSpPr/>
            <p:nvPr/>
          </p:nvSpPr>
          <p:spPr>
            <a:xfrm>
              <a:off x="1970853" y="3305198"/>
              <a:ext cx="33672" cy="53989"/>
            </a:xfrm>
            <a:custGeom>
              <a:avLst/>
              <a:gdLst>
                <a:gd name="connsiteX0" fmla="*/ 8629 w 33672"/>
                <a:gd name="connsiteY0" fmla="*/ 47948 h 53989"/>
                <a:gd name="connsiteX1" fmla="*/ 33672 w 33672"/>
                <a:gd name="connsiteY1" fmla="*/ 47948 h 53989"/>
                <a:gd name="connsiteX2" fmla="*/ 33672 w 33672"/>
                <a:gd name="connsiteY2" fmla="*/ 53990 h 53989"/>
                <a:gd name="connsiteX3" fmla="*/ 0 w 33672"/>
                <a:gd name="connsiteY3" fmla="*/ 53990 h 53989"/>
                <a:gd name="connsiteX4" fmla="*/ 0 w 33672"/>
                <a:gd name="connsiteY4" fmla="*/ 47948 h 53989"/>
                <a:gd name="connsiteX5" fmla="*/ 11119 w 33672"/>
                <a:gd name="connsiteY5" fmla="*/ 36619 h 53989"/>
                <a:gd name="connsiteX6" fmla="*/ 20002 w 33672"/>
                <a:gd name="connsiteY6" fmla="*/ 27420 h 53989"/>
                <a:gd name="connsiteX7" fmla="*/ 24798 w 33672"/>
                <a:gd name="connsiteY7" fmla="*/ 20887 h 53989"/>
                <a:gd name="connsiteX8" fmla="*/ 26184 w 33672"/>
                <a:gd name="connsiteY8" fmla="*/ 15591 h 53989"/>
                <a:gd name="connsiteX9" fmla="*/ 23194 w 33672"/>
                <a:gd name="connsiteY9" fmla="*/ 8699 h 53989"/>
                <a:gd name="connsiteX10" fmla="*/ 15486 w 33672"/>
                <a:gd name="connsiteY10" fmla="*/ 6033 h 53989"/>
                <a:gd name="connsiteX11" fmla="*/ 8348 w 33672"/>
                <a:gd name="connsiteY11" fmla="*/ 7208 h 53989"/>
                <a:gd name="connsiteX12" fmla="*/ 360 w 33672"/>
                <a:gd name="connsiteY12" fmla="*/ 10759 h 53989"/>
                <a:gd name="connsiteX13" fmla="*/ 360 w 33672"/>
                <a:gd name="connsiteY13" fmla="*/ 3516 h 53989"/>
                <a:gd name="connsiteX14" fmla="*/ 8453 w 33672"/>
                <a:gd name="connsiteY14" fmla="*/ 886 h 53989"/>
                <a:gd name="connsiteX15" fmla="*/ 15345 w 33672"/>
                <a:gd name="connsiteY15" fmla="*/ 0 h 53989"/>
                <a:gd name="connsiteX16" fmla="*/ 28490 w 33672"/>
                <a:gd name="connsiteY16" fmla="*/ 4121 h 53989"/>
                <a:gd name="connsiteX17" fmla="*/ 33392 w 33672"/>
                <a:gd name="connsiteY17" fmla="*/ 15126 h 53989"/>
                <a:gd name="connsiteX18" fmla="*/ 32147 w 33672"/>
                <a:gd name="connsiteY18" fmla="*/ 21343 h 53989"/>
                <a:gd name="connsiteX19" fmla="*/ 27710 w 33672"/>
                <a:gd name="connsiteY19" fmla="*/ 28236 h 53989"/>
                <a:gd name="connsiteX20" fmla="*/ 22062 w 33672"/>
                <a:gd name="connsiteY20" fmla="*/ 34207 h 53989"/>
                <a:gd name="connsiteX21" fmla="*/ 8629 w 33672"/>
                <a:gd name="connsiteY21" fmla="*/ 47948 h 5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672" h="53989">
                  <a:moveTo>
                    <a:pt x="8629" y="47948"/>
                  </a:moveTo>
                  <a:lnTo>
                    <a:pt x="33672" y="47948"/>
                  </a:lnTo>
                  <a:lnTo>
                    <a:pt x="33672" y="53990"/>
                  </a:lnTo>
                  <a:lnTo>
                    <a:pt x="0" y="53990"/>
                  </a:lnTo>
                  <a:lnTo>
                    <a:pt x="0" y="47948"/>
                  </a:lnTo>
                  <a:cubicBezTo>
                    <a:pt x="2727" y="45133"/>
                    <a:pt x="6428" y="41354"/>
                    <a:pt x="11119" y="36619"/>
                  </a:cubicBezTo>
                  <a:cubicBezTo>
                    <a:pt x="15828" y="31857"/>
                    <a:pt x="18792" y="28797"/>
                    <a:pt x="20002" y="27420"/>
                  </a:cubicBezTo>
                  <a:cubicBezTo>
                    <a:pt x="22299" y="24833"/>
                    <a:pt x="23895" y="22659"/>
                    <a:pt x="24798" y="20887"/>
                  </a:cubicBezTo>
                  <a:cubicBezTo>
                    <a:pt x="25719" y="19090"/>
                    <a:pt x="26184" y="17318"/>
                    <a:pt x="26184" y="15591"/>
                  </a:cubicBezTo>
                  <a:cubicBezTo>
                    <a:pt x="26184" y="12776"/>
                    <a:pt x="25184" y="10479"/>
                    <a:pt x="23194" y="8699"/>
                  </a:cubicBezTo>
                  <a:cubicBezTo>
                    <a:pt x="21229" y="6919"/>
                    <a:pt x="18660" y="6033"/>
                    <a:pt x="15486" y="6033"/>
                  </a:cubicBezTo>
                  <a:cubicBezTo>
                    <a:pt x="13232" y="6033"/>
                    <a:pt x="10856" y="6428"/>
                    <a:pt x="8348" y="7208"/>
                  </a:cubicBezTo>
                  <a:cubicBezTo>
                    <a:pt x="5866" y="7988"/>
                    <a:pt x="3201" y="9172"/>
                    <a:pt x="360" y="10759"/>
                  </a:cubicBezTo>
                  <a:lnTo>
                    <a:pt x="360" y="3516"/>
                  </a:lnTo>
                  <a:cubicBezTo>
                    <a:pt x="3245" y="2350"/>
                    <a:pt x="5945" y="1473"/>
                    <a:pt x="8453" y="886"/>
                  </a:cubicBezTo>
                  <a:cubicBezTo>
                    <a:pt x="10970" y="298"/>
                    <a:pt x="13267" y="0"/>
                    <a:pt x="15345" y="0"/>
                  </a:cubicBezTo>
                  <a:cubicBezTo>
                    <a:pt x="20844" y="0"/>
                    <a:pt x="25219" y="1377"/>
                    <a:pt x="28490" y="4121"/>
                  </a:cubicBezTo>
                  <a:cubicBezTo>
                    <a:pt x="31761" y="6866"/>
                    <a:pt x="33392" y="10531"/>
                    <a:pt x="33392" y="15126"/>
                  </a:cubicBezTo>
                  <a:cubicBezTo>
                    <a:pt x="33392" y="17310"/>
                    <a:pt x="32980" y="19379"/>
                    <a:pt x="32147" y="21343"/>
                  </a:cubicBezTo>
                  <a:cubicBezTo>
                    <a:pt x="31340" y="23281"/>
                    <a:pt x="29858" y="25579"/>
                    <a:pt x="27710" y="28236"/>
                  </a:cubicBezTo>
                  <a:cubicBezTo>
                    <a:pt x="27122" y="28928"/>
                    <a:pt x="25237" y="30919"/>
                    <a:pt x="22062" y="34207"/>
                  </a:cubicBezTo>
                  <a:cubicBezTo>
                    <a:pt x="18888" y="37478"/>
                    <a:pt x="14407" y="42055"/>
                    <a:pt x="8629" y="47948"/>
                  </a:cubicBezTo>
                  <a:close/>
                </a:path>
              </a:pathLst>
            </a:custGeom>
            <a:solidFill>
              <a:srgbClr val="000000"/>
            </a:solidFill>
            <a:ln w="873" cap="flat">
              <a:noFill/>
              <a:prstDash val="solid"/>
              <a:miter/>
            </a:ln>
          </p:spPr>
          <p:txBody>
            <a:bodyPr rtlCol="0" anchor="ctr"/>
            <a:lstStyle/>
            <a:p>
              <a:endParaRPr lang="en-US"/>
            </a:p>
          </p:txBody>
        </p:sp>
        <p:sp>
          <p:nvSpPr>
            <p:cNvPr id="44" name="Freeform 43">
              <a:extLst>
                <a:ext uri="{FF2B5EF4-FFF2-40B4-BE49-F238E27FC236}">
                  <a16:creationId xmlns="" xmlns:a16="http://schemas.microsoft.com/office/drawing/2014/main" id="{7FE90F91-7803-4AB2-C0C1-A3EE8A42F278}"/>
                </a:ext>
              </a:extLst>
            </p:cNvPr>
            <p:cNvSpPr/>
            <p:nvPr/>
          </p:nvSpPr>
          <p:spPr>
            <a:xfrm>
              <a:off x="2419950" y="3306154"/>
              <a:ext cx="38644" cy="53033"/>
            </a:xfrm>
            <a:custGeom>
              <a:avLst/>
              <a:gdLst>
                <a:gd name="connsiteX0" fmla="*/ 23939 w 38644"/>
                <a:gd name="connsiteY0" fmla="*/ 6252 h 53033"/>
                <a:gd name="connsiteX1" fmla="*/ 5823 w 38644"/>
                <a:gd name="connsiteY1" fmla="*/ 34567 h 53033"/>
                <a:gd name="connsiteX2" fmla="*/ 23939 w 38644"/>
                <a:gd name="connsiteY2" fmla="*/ 34567 h 53033"/>
                <a:gd name="connsiteX3" fmla="*/ 23939 w 38644"/>
                <a:gd name="connsiteY3" fmla="*/ 6252 h 53033"/>
                <a:gd name="connsiteX4" fmla="*/ 22062 w 38644"/>
                <a:gd name="connsiteY4" fmla="*/ 0 h 53033"/>
                <a:gd name="connsiteX5" fmla="*/ 31077 w 38644"/>
                <a:gd name="connsiteY5" fmla="*/ 0 h 53033"/>
                <a:gd name="connsiteX6" fmla="*/ 31077 w 38644"/>
                <a:gd name="connsiteY6" fmla="*/ 34567 h 53033"/>
                <a:gd name="connsiteX7" fmla="*/ 38644 w 38644"/>
                <a:gd name="connsiteY7" fmla="*/ 34567 h 53033"/>
                <a:gd name="connsiteX8" fmla="*/ 38644 w 38644"/>
                <a:gd name="connsiteY8" fmla="*/ 40530 h 53033"/>
                <a:gd name="connsiteX9" fmla="*/ 31077 w 38644"/>
                <a:gd name="connsiteY9" fmla="*/ 40530 h 53033"/>
                <a:gd name="connsiteX10" fmla="*/ 31077 w 38644"/>
                <a:gd name="connsiteY10" fmla="*/ 53034 h 53033"/>
                <a:gd name="connsiteX11" fmla="*/ 23939 w 38644"/>
                <a:gd name="connsiteY11" fmla="*/ 53034 h 53033"/>
                <a:gd name="connsiteX12" fmla="*/ 23939 w 38644"/>
                <a:gd name="connsiteY12" fmla="*/ 40530 h 53033"/>
                <a:gd name="connsiteX13" fmla="*/ 0 w 38644"/>
                <a:gd name="connsiteY13" fmla="*/ 40530 h 53033"/>
                <a:gd name="connsiteX14" fmla="*/ 0 w 38644"/>
                <a:gd name="connsiteY14" fmla="*/ 33602 h 53033"/>
                <a:gd name="connsiteX15" fmla="*/ 22062 w 38644"/>
                <a:gd name="connsiteY15" fmla="*/ 0 h 5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644" h="53033">
                  <a:moveTo>
                    <a:pt x="23939" y="6252"/>
                  </a:moveTo>
                  <a:lnTo>
                    <a:pt x="5823" y="34567"/>
                  </a:lnTo>
                  <a:lnTo>
                    <a:pt x="23939" y="34567"/>
                  </a:lnTo>
                  <a:lnTo>
                    <a:pt x="23939" y="6252"/>
                  </a:lnTo>
                  <a:moveTo>
                    <a:pt x="22062" y="0"/>
                  </a:moveTo>
                  <a:lnTo>
                    <a:pt x="31077" y="0"/>
                  </a:lnTo>
                  <a:lnTo>
                    <a:pt x="31077" y="34567"/>
                  </a:lnTo>
                  <a:lnTo>
                    <a:pt x="38644" y="34567"/>
                  </a:lnTo>
                  <a:lnTo>
                    <a:pt x="38644" y="40530"/>
                  </a:lnTo>
                  <a:lnTo>
                    <a:pt x="31077" y="40530"/>
                  </a:lnTo>
                  <a:lnTo>
                    <a:pt x="31077" y="53034"/>
                  </a:lnTo>
                  <a:lnTo>
                    <a:pt x="23939" y="53034"/>
                  </a:lnTo>
                  <a:lnTo>
                    <a:pt x="23939" y="40530"/>
                  </a:lnTo>
                  <a:lnTo>
                    <a:pt x="0" y="40530"/>
                  </a:lnTo>
                  <a:lnTo>
                    <a:pt x="0" y="33602"/>
                  </a:lnTo>
                  <a:lnTo>
                    <a:pt x="22062" y="0"/>
                  </a:lnTo>
                  <a:close/>
                </a:path>
              </a:pathLst>
            </a:custGeom>
            <a:solidFill>
              <a:srgbClr val="000000"/>
            </a:solidFill>
            <a:ln w="873" cap="flat">
              <a:noFill/>
              <a:prstDash val="solid"/>
              <a:miter/>
            </a:ln>
          </p:spPr>
          <p:txBody>
            <a:bodyPr rtlCol="0" anchor="ctr"/>
            <a:lstStyle/>
            <a:p>
              <a:endParaRPr lang="en-US"/>
            </a:p>
          </p:txBody>
        </p:sp>
        <p:sp>
          <p:nvSpPr>
            <p:cNvPr id="45" name="Freeform 44">
              <a:extLst>
                <a:ext uri="{FF2B5EF4-FFF2-40B4-BE49-F238E27FC236}">
                  <a16:creationId xmlns="" xmlns:a16="http://schemas.microsoft.com/office/drawing/2014/main" id="{163B9150-B0C0-6F8C-B352-61BBEB039F36}"/>
                </a:ext>
              </a:extLst>
            </p:cNvPr>
            <p:cNvSpPr/>
            <p:nvPr/>
          </p:nvSpPr>
          <p:spPr>
            <a:xfrm>
              <a:off x="1512287" y="3404312"/>
              <a:ext cx="41906" cy="38118"/>
            </a:xfrm>
            <a:custGeom>
              <a:avLst/>
              <a:gdLst>
                <a:gd name="connsiteX0" fmla="*/ 41906 w 41906"/>
                <a:gd name="connsiteY0" fmla="*/ 5542 h 38118"/>
                <a:gd name="connsiteX1" fmla="*/ 40468 w 41906"/>
                <a:gd name="connsiteY1" fmla="*/ 9155 h 38118"/>
                <a:gd name="connsiteX2" fmla="*/ 37382 w 41906"/>
                <a:gd name="connsiteY2" fmla="*/ 10435 h 38118"/>
                <a:gd name="connsiteX3" fmla="*/ 35005 w 41906"/>
                <a:gd name="connsiteY3" fmla="*/ 9532 h 38118"/>
                <a:gd name="connsiteX4" fmla="*/ 34181 w 41906"/>
                <a:gd name="connsiteY4" fmla="*/ 7471 h 38118"/>
                <a:gd name="connsiteX5" fmla="*/ 35330 w 41906"/>
                <a:gd name="connsiteY5" fmla="*/ 4560 h 38118"/>
                <a:gd name="connsiteX6" fmla="*/ 38206 w 41906"/>
                <a:gd name="connsiteY6" fmla="*/ 2911 h 38118"/>
                <a:gd name="connsiteX7" fmla="*/ 34014 w 41906"/>
                <a:gd name="connsiteY7" fmla="*/ 1850 h 38118"/>
                <a:gd name="connsiteX8" fmla="*/ 30937 w 41906"/>
                <a:gd name="connsiteY8" fmla="*/ 2710 h 38118"/>
                <a:gd name="connsiteX9" fmla="*/ 28674 w 41906"/>
                <a:gd name="connsiteY9" fmla="*/ 4683 h 38118"/>
                <a:gd name="connsiteX10" fmla="*/ 27113 w 41906"/>
                <a:gd name="connsiteY10" fmla="*/ 7392 h 38118"/>
                <a:gd name="connsiteX11" fmla="*/ 26131 w 41906"/>
                <a:gd name="connsiteY11" fmla="*/ 9900 h 38118"/>
                <a:gd name="connsiteX12" fmla="*/ 25675 w 41906"/>
                <a:gd name="connsiteY12" fmla="*/ 11785 h 38118"/>
                <a:gd name="connsiteX13" fmla="*/ 22799 w 41906"/>
                <a:gd name="connsiteY13" fmla="*/ 23290 h 38118"/>
                <a:gd name="connsiteX14" fmla="*/ 21405 w 41906"/>
                <a:gd name="connsiteY14" fmla="*/ 30682 h 38118"/>
                <a:gd name="connsiteX15" fmla="*/ 22553 w 41906"/>
                <a:gd name="connsiteY15" fmla="*/ 34672 h 38118"/>
                <a:gd name="connsiteX16" fmla="*/ 26008 w 41906"/>
                <a:gd name="connsiteY16" fmla="*/ 36233 h 38118"/>
                <a:gd name="connsiteX17" fmla="*/ 27938 w 41906"/>
                <a:gd name="connsiteY17" fmla="*/ 35978 h 38118"/>
                <a:gd name="connsiteX18" fmla="*/ 30279 w 41906"/>
                <a:gd name="connsiteY18" fmla="*/ 34953 h 38118"/>
                <a:gd name="connsiteX19" fmla="*/ 32822 w 41906"/>
                <a:gd name="connsiteY19" fmla="*/ 33023 h 38118"/>
                <a:gd name="connsiteX20" fmla="*/ 35251 w 41906"/>
                <a:gd name="connsiteY20" fmla="*/ 29823 h 38118"/>
                <a:gd name="connsiteX21" fmla="*/ 37224 w 41906"/>
                <a:gd name="connsiteY21" fmla="*/ 25219 h 38118"/>
                <a:gd name="connsiteX22" fmla="*/ 38285 w 41906"/>
                <a:gd name="connsiteY22" fmla="*/ 24316 h 38118"/>
                <a:gd name="connsiteX23" fmla="*/ 39311 w 41906"/>
                <a:gd name="connsiteY23" fmla="*/ 25140 h 38118"/>
                <a:gd name="connsiteX24" fmla="*/ 38741 w 41906"/>
                <a:gd name="connsiteY24" fmla="*/ 27315 h 38118"/>
                <a:gd name="connsiteX25" fmla="*/ 37013 w 41906"/>
                <a:gd name="connsiteY25" fmla="*/ 30638 h 38118"/>
                <a:gd name="connsiteX26" fmla="*/ 34348 w 41906"/>
                <a:gd name="connsiteY26" fmla="*/ 34172 h 38118"/>
                <a:gd name="connsiteX27" fmla="*/ 30568 w 41906"/>
                <a:gd name="connsiteY27" fmla="*/ 36969 h 38118"/>
                <a:gd name="connsiteX28" fmla="*/ 25842 w 41906"/>
                <a:gd name="connsiteY28" fmla="*/ 38118 h 38118"/>
                <a:gd name="connsiteX29" fmla="*/ 19967 w 41906"/>
                <a:gd name="connsiteY29" fmla="*/ 36233 h 38118"/>
                <a:gd name="connsiteX30" fmla="*/ 16766 w 41906"/>
                <a:gd name="connsiteY30" fmla="*/ 31708 h 38118"/>
                <a:gd name="connsiteX31" fmla="*/ 16266 w 41906"/>
                <a:gd name="connsiteY31" fmla="*/ 32576 h 38118"/>
                <a:gd name="connsiteX32" fmla="*/ 15117 w 41906"/>
                <a:gd name="connsiteY32" fmla="*/ 34172 h 38118"/>
                <a:gd name="connsiteX33" fmla="*/ 13355 w 41906"/>
                <a:gd name="connsiteY33" fmla="*/ 36066 h 38118"/>
                <a:gd name="connsiteX34" fmla="*/ 10926 w 41906"/>
                <a:gd name="connsiteY34" fmla="*/ 37460 h 38118"/>
                <a:gd name="connsiteX35" fmla="*/ 7936 w 41906"/>
                <a:gd name="connsiteY35" fmla="*/ 38118 h 38118"/>
                <a:gd name="connsiteX36" fmla="*/ 4192 w 41906"/>
                <a:gd name="connsiteY36" fmla="*/ 37539 h 38118"/>
                <a:gd name="connsiteX37" fmla="*/ 1236 w 41906"/>
                <a:gd name="connsiteY37" fmla="*/ 35654 h 38118"/>
                <a:gd name="connsiteX38" fmla="*/ 0 w 41906"/>
                <a:gd name="connsiteY38" fmla="*/ 32532 h 38118"/>
                <a:gd name="connsiteX39" fmla="*/ 1359 w 41906"/>
                <a:gd name="connsiteY39" fmla="*/ 29121 h 38118"/>
                <a:gd name="connsiteX40" fmla="*/ 4648 w 41906"/>
                <a:gd name="connsiteY40" fmla="*/ 27683 h 38118"/>
                <a:gd name="connsiteX41" fmla="*/ 6778 w 41906"/>
                <a:gd name="connsiteY41" fmla="*/ 28385 h 38118"/>
                <a:gd name="connsiteX42" fmla="*/ 7769 w 41906"/>
                <a:gd name="connsiteY42" fmla="*/ 30603 h 38118"/>
                <a:gd name="connsiteX43" fmla="*/ 6621 w 41906"/>
                <a:gd name="connsiteY43" fmla="*/ 33558 h 38118"/>
                <a:gd name="connsiteX44" fmla="*/ 3823 w 41906"/>
                <a:gd name="connsiteY44" fmla="*/ 35163 h 38118"/>
                <a:gd name="connsiteX45" fmla="*/ 8015 w 41906"/>
                <a:gd name="connsiteY45" fmla="*/ 36233 h 38118"/>
                <a:gd name="connsiteX46" fmla="*/ 12864 w 41906"/>
                <a:gd name="connsiteY46" fmla="*/ 33848 h 38118"/>
                <a:gd name="connsiteX47" fmla="*/ 16021 w 41906"/>
                <a:gd name="connsiteY47" fmla="*/ 27482 h 38118"/>
                <a:gd name="connsiteX48" fmla="*/ 19555 w 41906"/>
                <a:gd name="connsiteY48" fmla="*/ 13635 h 38118"/>
                <a:gd name="connsiteX49" fmla="*/ 20545 w 41906"/>
                <a:gd name="connsiteY49" fmla="*/ 7471 h 38118"/>
                <a:gd name="connsiteX50" fmla="*/ 20089 w 41906"/>
                <a:gd name="connsiteY50" fmla="*/ 4560 h 38118"/>
                <a:gd name="connsiteX51" fmla="*/ 18862 w 41906"/>
                <a:gd name="connsiteY51" fmla="*/ 2832 h 38118"/>
                <a:gd name="connsiteX52" fmla="*/ 17424 w 41906"/>
                <a:gd name="connsiteY52" fmla="*/ 2052 h 38118"/>
                <a:gd name="connsiteX53" fmla="*/ 16021 w 41906"/>
                <a:gd name="connsiteY53" fmla="*/ 1850 h 38118"/>
                <a:gd name="connsiteX54" fmla="*/ 13399 w 41906"/>
                <a:gd name="connsiteY54" fmla="*/ 2341 h 38118"/>
                <a:gd name="connsiteX55" fmla="*/ 10400 w 41906"/>
                <a:gd name="connsiteY55" fmla="*/ 3981 h 38118"/>
                <a:gd name="connsiteX56" fmla="*/ 7278 w 41906"/>
                <a:gd name="connsiteY56" fmla="*/ 7392 h 38118"/>
                <a:gd name="connsiteX57" fmla="*/ 4726 w 41906"/>
                <a:gd name="connsiteY57" fmla="*/ 12855 h 38118"/>
                <a:gd name="connsiteX58" fmla="*/ 3622 w 41906"/>
                <a:gd name="connsiteY58" fmla="*/ 13802 h 38118"/>
                <a:gd name="connsiteX59" fmla="*/ 2631 w 41906"/>
                <a:gd name="connsiteY59" fmla="*/ 12934 h 38118"/>
                <a:gd name="connsiteX60" fmla="*/ 3166 w 41906"/>
                <a:gd name="connsiteY60" fmla="*/ 10803 h 38118"/>
                <a:gd name="connsiteX61" fmla="*/ 4893 w 41906"/>
                <a:gd name="connsiteY61" fmla="*/ 7471 h 38118"/>
                <a:gd name="connsiteX62" fmla="*/ 7603 w 41906"/>
                <a:gd name="connsiteY62" fmla="*/ 3981 h 38118"/>
                <a:gd name="connsiteX63" fmla="*/ 11426 w 41906"/>
                <a:gd name="connsiteY63" fmla="*/ 1149 h 38118"/>
                <a:gd name="connsiteX64" fmla="*/ 16187 w 41906"/>
                <a:gd name="connsiteY64" fmla="*/ 0 h 38118"/>
                <a:gd name="connsiteX65" fmla="*/ 18362 w 41906"/>
                <a:gd name="connsiteY65" fmla="*/ 245 h 38118"/>
                <a:gd name="connsiteX66" fmla="*/ 20791 w 41906"/>
                <a:gd name="connsiteY66" fmla="*/ 1070 h 38118"/>
                <a:gd name="connsiteX67" fmla="*/ 23334 w 41906"/>
                <a:gd name="connsiteY67" fmla="*/ 3034 h 38118"/>
                <a:gd name="connsiteX68" fmla="*/ 25263 w 41906"/>
                <a:gd name="connsiteY68" fmla="*/ 6366 h 38118"/>
                <a:gd name="connsiteX69" fmla="*/ 26421 w 41906"/>
                <a:gd name="connsiteY69" fmla="*/ 4516 h 38118"/>
                <a:gd name="connsiteX70" fmla="*/ 28183 w 41906"/>
                <a:gd name="connsiteY70" fmla="*/ 2508 h 38118"/>
                <a:gd name="connsiteX71" fmla="*/ 30814 w 41906"/>
                <a:gd name="connsiteY71" fmla="*/ 693 h 38118"/>
                <a:gd name="connsiteX72" fmla="*/ 34102 w 41906"/>
                <a:gd name="connsiteY72" fmla="*/ 0 h 38118"/>
                <a:gd name="connsiteX73" fmla="*/ 37425 w 41906"/>
                <a:gd name="connsiteY73" fmla="*/ 447 h 38118"/>
                <a:gd name="connsiteX74" fmla="*/ 40468 w 41906"/>
                <a:gd name="connsiteY74" fmla="*/ 2218 h 38118"/>
                <a:gd name="connsiteX75" fmla="*/ 41906 w 41906"/>
                <a:gd name="connsiteY75" fmla="*/ 5542 h 3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1906" h="38118">
                  <a:moveTo>
                    <a:pt x="41906" y="5542"/>
                  </a:moveTo>
                  <a:cubicBezTo>
                    <a:pt x="41906" y="7076"/>
                    <a:pt x="41424" y="8287"/>
                    <a:pt x="40468" y="9155"/>
                  </a:cubicBezTo>
                  <a:cubicBezTo>
                    <a:pt x="39512" y="10005"/>
                    <a:pt x="38478" y="10435"/>
                    <a:pt x="37382" y="10435"/>
                  </a:cubicBezTo>
                  <a:cubicBezTo>
                    <a:pt x="36338" y="10435"/>
                    <a:pt x="35549" y="10137"/>
                    <a:pt x="35005" y="9532"/>
                  </a:cubicBezTo>
                  <a:cubicBezTo>
                    <a:pt x="34453" y="8927"/>
                    <a:pt x="34181" y="8243"/>
                    <a:pt x="34181" y="7471"/>
                  </a:cubicBezTo>
                  <a:cubicBezTo>
                    <a:pt x="34181" y="6428"/>
                    <a:pt x="34567" y="5463"/>
                    <a:pt x="35330" y="4560"/>
                  </a:cubicBezTo>
                  <a:cubicBezTo>
                    <a:pt x="36093" y="3657"/>
                    <a:pt x="37057" y="3104"/>
                    <a:pt x="38206" y="2911"/>
                  </a:cubicBezTo>
                  <a:cubicBezTo>
                    <a:pt x="37083" y="2201"/>
                    <a:pt x="35689" y="1850"/>
                    <a:pt x="34014" y="1850"/>
                  </a:cubicBezTo>
                  <a:cubicBezTo>
                    <a:pt x="32918" y="1850"/>
                    <a:pt x="31892" y="2140"/>
                    <a:pt x="30937" y="2710"/>
                  </a:cubicBezTo>
                  <a:cubicBezTo>
                    <a:pt x="30007" y="3280"/>
                    <a:pt x="29253" y="3937"/>
                    <a:pt x="28674" y="4683"/>
                  </a:cubicBezTo>
                  <a:cubicBezTo>
                    <a:pt x="28122" y="5419"/>
                    <a:pt x="27604" y="6322"/>
                    <a:pt x="27113" y="7392"/>
                  </a:cubicBezTo>
                  <a:cubicBezTo>
                    <a:pt x="26649" y="8436"/>
                    <a:pt x="26324" y="9269"/>
                    <a:pt x="26131" y="9900"/>
                  </a:cubicBezTo>
                  <a:cubicBezTo>
                    <a:pt x="25965" y="10505"/>
                    <a:pt x="25816" y="11128"/>
                    <a:pt x="25675" y="11785"/>
                  </a:cubicBezTo>
                  <a:lnTo>
                    <a:pt x="22799" y="23290"/>
                  </a:lnTo>
                  <a:cubicBezTo>
                    <a:pt x="21870" y="26929"/>
                    <a:pt x="21405" y="29393"/>
                    <a:pt x="21405" y="30682"/>
                  </a:cubicBezTo>
                  <a:cubicBezTo>
                    <a:pt x="21405" y="32269"/>
                    <a:pt x="21791" y="33602"/>
                    <a:pt x="22553" y="34672"/>
                  </a:cubicBezTo>
                  <a:cubicBezTo>
                    <a:pt x="23316" y="35715"/>
                    <a:pt x="24474" y="36233"/>
                    <a:pt x="26008" y="36233"/>
                  </a:cubicBezTo>
                  <a:cubicBezTo>
                    <a:pt x="26613" y="36233"/>
                    <a:pt x="27254" y="36145"/>
                    <a:pt x="27938" y="35978"/>
                  </a:cubicBezTo>
                  <a:cubicBezTo>
                    <a:pt x="28622" y="35794"/>
                    <a:pt x="29402" y="35452"/>
                    <a:pt x="30279" y="34953"/>
                  </a:cubicBezTo>
                  <a:cubicBezTo>
                    <a:pt x="31182" y="34435"/>
                    <a:pt x="32024" y="33786"/>
                    <a:pt x="32822" y="33023"/>
                  </a:cubicBezTo>
                  <a:cubicBezTo>
                    <a:pt x="33646" y="32226"/>
                    <a:pt x="34453" y="31164"/>
                    <a:pt x="35251" y="29823"/>
                  </a:cubicBezTo>
                  <a:cubicBezTo>
                    <a:pt x="36049" y="28481"/>
                    <a:pt x="36706" y="26947"/>
                    <a:pt x="37224" y="25219"/>
                  </a:cubicBezTo>
                  <a:cubicBezTo>
                    <a:pt x="37390" y="24614"/>
                    <a:pt x="37741" y="24316"/>
                    <a:pt x="38285" y="24316"/>
                  </a:cubicBezTo>
                  <a:cubicBezTo>
                    <a:pt x="38969" y="24316"/>
                    <a:pt x="39311" y="24588"/>
                    <a:pt x="39311" y="25140"/>
                  </a:cubicBezTo>
                  <a:cubicBezTo>
                    <a:pt x="39311" y="25605"/>
                    <a:pt x="39118" y="26324"/>
                    <a:pt x="38741" y="27315"/>
                  </a:cubicBezTo>
                  <a:cubicBezTo>
                    <a:pt x="38381" y="28271"/>
                    <a:pt x="37811" y="29384"/>
                    <a:pt x="37013" y="30638"/>
                  </a:cubicBezTo>
                  <a:cubicBezTo>
                    <a:pt x="36250" y="31875"/>
                    <a:pt x="35356" y="33050"/>
                    <a:pt x="34348" y="34172"/>
                  </a:cubicBezTo>
                  <a:cubicBezTo>
                    <a:pt x="33330" y="35268"/>
                    <a:pt x="32068" y="36206"/>
                    <a:pt x="30568" y="36969"/>
                  </a:cubicBezTo>
                  <a:cubicBezTo>
                    <a:pt x="29060" y="37732"/>
                    <a:pt x="27482" y="38118"/>
                    <a:pt x="25842" y="38118"/>
                  </a:cubicBezTo>
                  <a:cubicBezTo>
                    <a:pt x="23483" y="38118"/>
                    <a:pt x="21528" y="37487"/>
                    <a:pt x="19967" y="36233"/>
                  </a:cubicBezTo>
                  <a:cubicBezTo>
                    <a:pt x="18406" y="34970"/>
                    <a:pt x="17336" y="33462"/>
                    <a:pt x="16766" y="31708"/>
                  </a:cubicBezTo>
                  <a:cubicBezTo>
                    <a:pt x="16626" y="31954"/>
                    <a:pt x="16459" y="32243"/>
                    <a:pt x="16266" y="32576"/>
                  </a:cubicBezTo>
                  <a:cubicBezTo>
                    <a:pt x="16082" y="32901"/>
                    <a:pt x="15696" y="33436"/>
                    <a:pt x="15117" y="34172"/>
                  </a:cubicBezTo>
                  <a:cubicBezTo>
                    <a:pt x="14574" y="34882"/>
                    <a:pt x="13986" y="35514"/>
                    <a:pt x="13355" y="36066"/>
                  </a:cubicBezTo>
                  <a:cubicBezTo>
                    <a:pt x="12724" y="36584"/>
                    <a:pt x="11917" y="37048"/>
                    <a:pt x="10926" y="37460"/>
                  </a:cubicBezTo>
                  <a:cubicBezTo>
                    <a:pt x="9970" y="37899"/>
                    <a:pt x="8979" y="38118"/>
                    <a:pt x="7936" y="38118"/>
                  </a:cubicBezTo>
                  <a:cubicBezTo>
                    <a:pt x="6621" y="38118"/>
                    <a:pt x="5375" y="37925"/>
                    <a:pt x="4192" y="37539"/>
                  </a:cubicBezTo>
                  <a:cubicBezTo>
                    <a:pt x="3043" y="37162"/>
                    <a:pt x="2052" y="36531"/>
                    <a:pt x="1236" y="35654"/>
                  </a:cubicBezTo>
                  <a:cubicBezTo>
                    <a:pt x="412" y="34777"/>
                    <a:pt x="0" y="33734"/>
                    <a:pt x="0" y="32532"/>
                  </a:cubicBezTo>
                  <a:cubicBezTo>
                    <a:pt x="0" y="31191"/>
                    <a:pt x="456" y="30051"/>
                    <a:pt x="1359" y="29121"/>
                  </a:cubicBezTo>
                  <a:cubicBezTo>
                    <a:pt x="2289" y="28166"/>
                    <a:pt x="3385" y="27683"/>
                    <a:pt x="4648" y="27683"/>
                  </a:cubicBezTo>
                  <a:cubicBezTo>
                    <a:pt x="5445" y="27683"/>
                    <a:pt x="6156" y="27920"/>
                    <a:pt x="6778" y="28385"/>
                  </a:cubicBezTo>
                  <a:cubicBezTo>
                    <a:pt x="7436" y="28849"/>
                    <a:pt x="7769" y="29586"/>
                    <a:pt x="7769" y="30603"/>
                  </a:cubicBezTo>
                  <a:cubicBezTo>
                    <a:pt x="7769" y="31726"/>
                    <a:pt x="7383" y="32708"/>
                    <a:pt x="6621" y="33558"/>
                  </a:cubicBezTo>
                  <a:cubicBezTo>
                    <a:pt x="5849" y="34409"/>
                    <a:pt x="4919" y="34944"/>
                    <a:pt x="3823" y="35163"/>
                  </a:cubicBezTo>
                  <a:cubicBezTo>
                    <a:pt x="4946" y="35873"/>
                    <a:pt x="6340" y="36233"/>
                    <a:pt x="8015" y="36233"/>
                  </a:cubicBezTo>
                  <a:cubicBezTo>
                    <a:pt x="9821" y="36233"/>
                    <a:pt x="11435" y="35435"/>
                    <a:pt x="12864" y="33848"/>
                  </a:cubicBezTo>
                  <a:cubicBezTo>
                    <a:pt x="14284" y="32261"/>
                    <a:pt x="15337" y="30139"/>
                    <a:pt x="16021" y="27482"/>
                  </a:cubicBezTo>
                  <a:cubicBezTo>
                    <a:pt x="17722" y="21098"/>
                    <a:pt x="18897" y="16485"/>
                    <a:pt x="19555" y="13635"/>
                  </a:cubicBezTo>
                  <a:cubicBezTo>
                    <a:pt x="20212" y="10759"/>
                    <a:pt x="20545" y="8707"/>
                    <a:pt x="20545" y="7471"/>
                  </a:cubicBezTo>
                  <a:cubicBezTo>
                    <a:pt x="20545" y="6322"/>
                    <a:pt x="20396" y="5358"/>
                    <a:pt x="20089" y="4560"/>
                  </a:cubicBezTo>
                  <a:cubicBezTo>
                    <a:pt x="19791" y="3762"/>
                    <a:pt x="19379" y="3192"/>
                    <a:pt x="18862" y="2832"/>
                  </a:cubicBezTo>
                  <a:cubicBezTo>
                    <a:pt x="18362" y="2446"/>
                    <a:pt x="17888" y="2183"/>
                    <a:pt x="17424" y="2052"/>
                  </a:cubicBezTo>
                  <a:cubicBezTo>
                    <a:pt x="16985" y="1920"/>
                    <a:pt x="16520" y="1850"/>
                    <a:pt x="16021" y="1850"/>
                  </a:cubicBezTo>
                  <a:cubicBezTo>
                    <a:pt x="15205" y="1850"/>
                    <a:pt x="14328" y="2017"/>
                    <a:pt x="13399" y="2341"/>
                  </a:cubicBezTo>
                  <a:cubicBezTo>
                    <a:pt x="12496" y="2666"/>
                    <a:pt x="11496" y="3218"/>
                    <a:pt x="10400" y="3981"/>
                  </a:cubicBezTo>
                  <a:cubicBezTo>
                    <a:pt x="9330" y="4726"/>
                    <a:pt x="8287" y="5858"/>
                    <a:pt x="7278" y="7392"/>
                  </a:cubicBezTo>
                  <a:cubicBezTo>
                    <a:pt x="6261" y="8927"/>
                    <a:pt x="5410" y="10742"/>
                    <a:pt x="4726" y="12855"/>
                  </a:cubicBezTo>
                  <a:cubicBezTo>
                    <a:pt x="4595" y="13486"/>
                    <a:pt x="4227" y="13802"/>
                    <a:pt x="3622" y="13802"/>
                  </a:cubicBezTo>
                  <a:cubicBezTo>
                    <a:pt x="2964" y="13776"/>
                    <a:pt x="2631" y="13486"/>
                    <a:pt x="2631" y="12934"/>
                  </a:cubicBezTo>
                  <a:cubicBezTo>
                    <a:pt x="2631" y="12469"/>
                    <a:pt x="2806" y="11759"/>
                    <a:pt x="3166" y="10803"/>
                  </a:cubicBezTo>
                  <a:cubicBezTo>
                    <a:pt x="3551" y="9812"/>
                    <a:pt x="4130" y="8707"/>
                    <a:pt x="4893" y="7471"/>
                  </a:cubicBezTo>
                  <a:cubicBezTo>
                    <a:pt x="5691" y="6243"/>
                    <a:pt x="6594" y="5077"/>
                    <a:pt x="7603" y="3981"/>
                  </a:cubicBezTo>
                  <a:cubicBezTo>
                    <a:pt x="8646" y="2859"/>
                    <a:pt x="9918" y="1912"/>
                    <a:pt x="11426" y="1149"/>
                  </a:cubicBezTo>
                  <a:cubicBezTo>
                    <a:pt x="12960" y="386"/>
                    <a:pt x="14547" y="0"/>
                    <a:pt x="16187" y="0"/>
                  </a:cubicBezTo>
                  <a:cubicBezTo>
                    <a:pt x="16933" y="0"/>
                    <a:pt x="17652" y="79"/>
                    <a:pt x="18362" y="245"/>
                  </a:cubicBezTo>
                  <a:cubicBezTo>
                    <a:pt x="19107" y="377"/>
                    <a:pt x="19914" y="658"/>
                    <a:pt x="20791" y="1070"/>
                  </a:cubicBezTo>
                  <a:cubicBezTo>
                    <a:pt x="21694" y="1482"/>
                    <a:pt x="22536" y="2131"/>
                    <a:pt x="23334" y="3034"/>
                  </a:cubicBezTo>
                  <a:cubicBezTo>
                    <a:pt x="24132" y="3937"/>
                    <a:pt x="24772" y="5051"/>
                    <a:pt x="25263" y="6366"/>
                  </a:cubicBezTo>
                  <a:cubicBezTo>
                    <a:pt x="25596" y="5735"/>
                    <a:pt x="25982" y="5121"/>
                    <a:pt x="26421" y="4516"/>
                  </a:cubicBezTo>
                  <a:cubicBezTo>
                    <a:pt x="26885" y="3911"/>
                    <a:pt x="27473" y="3244"/>
                    <a:pt x="28183" y="2508"/>
                  </a:cubicBezTo>
                  <a:cubicBezTo>
                    <a:pt x="28920" y="1736"/>
                    <a:pt x="29797" y="1131"/>
                    <a:pt x="30814" y="693"/>
                  </a:cubicBezTo>
                  <a:cubicBezTo>
                    <a:pt x="31857" y="228"/>
                    <a:pt x="32953" y="0"/>
                    <a:pt x="34102" y="0"/>
                  </a:cubicBezTo>
                  <a:cubicBezTo>
                    <a:pt x="35224" y="0"/>
                    <a:pt x="36329" y="149"/>
                    <a:pt x="37425" y="447"/>
                  </a:cubicBezTo>
                  <a:cubicBezTo>
                    <a:pt x="38522" y="719"/>
                    <a:pt x="39530" y="1315"/>
                    <a:pt x="40468" y="2218"/>
                  </a:cubicBezTo>
                  <a:cubicBezTo>
                    <a:pt x="41424" y="3095"/>
                    <a:pt x="41906" y="4200"/>
                    <a:pt x="41906" y="5542"/>
                  </a:cubicBezTo>
                  <a:close/>
                </a:path>
              </a:pathLst>
            </a:custGeom>
            <a:solidFill>
              <a:srgbClr val="000000"/>
            </a:solidFill>
            <a:ln w="873" cap="flat">
              <a:noFill/>
              <a:prstDash val="solid"/>
              <a:miter/>
            </a:ln>
          </p:spPr>
          <p:txBody>
            <a:bodyPr rtlCol="0" anchor="ctr"/>
            <a:lstStyle/>
            <a:p>
              <a:endParaRPr lang="en-US"/>
            </a:p>
          </p:txBody>
        </p:sp>
        <p:sp>
          <p:nvSpPr>
            <p:cNvPr id="46" name="Freeform 45">
              <a:extLst>
                <a:ext uri="{FF2B5EF4-FFF2-40B4-BE49-F238E27FC236}">
                  <a16:creationId xmlns="" xmlns:a16="http://schemas.microsoft.com/office/drawing/2014/main" id="{A399B326-2E26-4B31-8D61-BCFE8DC5A6B3}"/>
                </a:ext>
              </a:extLst>
            </p:cNvPr>
            <p:cNvSpPr/>
            <p:nvPr/>
          </p:nvSpPr>
          <p:spPr>
            <a:xfrm>
              <a:off x="632947" y="2111192"/>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3493" cap="rnd">
              <a:solidFill>
                <a:srgbClr val="000000"/>
              </a:solidFill>
              <a:prstDash val="solid"/>
              <a:round/>
            </a:ln>
          </p:spPr>
          <p:txBody>
            <a:bodyPr rtlCol="0" anchor="ctr"/>
            <a:lstStyle/>
            <a:p>
              <a:endParaRPr lang="en-US"/>
            </a:p>
          </p:txBody>
        </p:sp>
        <p:sp>
          <p:nvSpPr>
            <p:cNvPr id="47" name="Freeform 46">
              <a:extLst>
                <a:ext uri="{FF2B5EF4-FFF2-40B4-BE49-F238E27FC236}">
                  <a16:creationId xmlns="" xmlns:a16="http://schemas.microsoft.com/office/drawing/2014/main" id="{37158B28-67CD-2433-0ACF-9A024EAFA38B}"/>
                </a:ext>
              </a:extLst>
            </p:cNvPr>
            <p:cNvSpPr/>
            <p:nvPr/>
          </p:nvSpPr>
          <p:spPr>
            <a:xfrm>
              <a:off x="632947" y="3276059"/>
              <a:ext cx="16571" cy="876"/>
            </a:xfrm>
            <a:custGeom>
              <a:avLst/>
              <a:gdLst>
                <a:gd name="connsiteX0" fmla="*/ 0 w 16571"/>
                <a:gd name="connsiteY0" fmla="*/ 0 h 876"/>
                <a:gd name="connsiteX1" fmla="*/ 16571 w 16571"/>
                <a:gd name="connsiteY1" fmla="*/ 0 h 876"/>
              </a:gdLst>
              <a:ahLst/>
              <a:cxnLst>
                <a:cxn ang="0">
                  <a:pos x="connsiteX0" y="connsiteY0"/>
                </a:cxn>
                <a:cxn ang="0">
                  <a:pos x="connsiteX1" y="connsiteY1"/>
                </a:cxn>
              </a:cxnLst>
              <a:rect l="l" t="t" r="r" b="b"/>
              <a:pathLst>
                <a:path w="16571" h="876">
                  <a:moveTo>
                    <a:pt x="0" y="0"/>
                  </a:moveTo>
                  <a:lnTo>
                    <a:pt x="16571" y="0"/>
                  </a:lnTo>
                </a:path>
              </a:pathLst>
            </a:custGeom>
            <a:noFill/>
            <a:ln w="3493" cap="rnd">
              <a:solidFill>
                <a:srgbClr val="000000"/>
              </a:solidFill>
              <a:prstDash val="solid"/>
              <a:round/>
            </a:ln>
          </p:spPr>
          <p:txBody>
            <a:bodyPr rtlCol="0" anchor="ctr"/>
            <a:lstStyle/>
            <a:p>
              <a:endParaRPr lang="en-US"/>
            </a:p>
          </p:txBody>
        </p:sp>
        <p:sp>
          <p:nvSpPr>
            <p:cNvPr id="48" name="Freeform 47">
              <a:extLst>
                <a:ext uri="{FF2B5EF4-FFF2-40B4-BE49-F238E27FC236}">
                  <a16:creationId xmlns="" xmlns:a16="http://schemas.microsoft.com/office/drawing/2014/main" id="{7C379B4A-5596-40E7-2F4B-B3F2625A1875}"/>
                </a:ext>
              </a:extLst>
            </p:cNvPr>
            <p:cNvSpPr/>
            <p:nvPr/>
          </p:nvSpPr>
          <p:spPr>
            <a:xfrm>
              <a:off x="632947" y="2984302"/>
              <a:ext cx="16571" cy="876"/>
            </a:xfrm>
            <a:custGeom>
              <a:avLst/>
              <a:gdLst>
                <a:gd name="connsiteX0" fmla="*/ 0 w 16571"/>
                <a:gd name="connsiteY0" fmla="*/ 0 h 876"/>
                <a:gd name="connsiteX1" fmla="*/ 16571 w 16571"/>
                <a:gd name="connsiteY1" fmla="*/ 0 h 876"/>
              </a:gdLst>
              <a:ahLst/>
              <a:cxnLst>
                <a:cxn ang="0">
                  <a:pos x="connsiteX0" y="connsiteY0"/>
                </a:cxn>
                <a:cxn ang="0">
                  <a:pos x="connsiteX1" y="connsiteY1"/>
                </a:cxn>
              </a:cxnLst>
              <a:rect l="l" t="t" r="r" b="b"/>
              <a:pathLst>
                <a:path w="16571" h="876">
                  <a:moveTo>
                    <a:pt x="0" y="0"/>
                  </a:moveTo>
                  <a:lnTo>
                    <a:pt x="16571" y="0"/>
                  </a:lnTo>
                </a:path>
              </a:pathLst>
            </a:custGeom>
            <a:noFill/>
            <a:ln w="3493" cap="rnd">
              <a:solidFill>
                <a:srgbClr val="000000"/>
              </a:solidFill>
              <a:prstDash val="solid"/>
              <a:round/>
            </a:ln>
          </p:spPr>
          <p:txBody>
            <a:bodyPr rtlCol="0" anchor="ctr"/>
            <a:lstStyle/>
            <a:p>
              <a:endParaRPr lang="en-US"/>
            </a:p>
          </p:txBody>
        </p:sp>
        <p:sp>
          <p:nvSpPr>
            <p:cNvPr id="49" name="Freeform 48">
              <a:extLst>
                <a:ext uri="{FF2B5EF4-FFF2-40B4-BE49-F238E27FC236}">
                  <a16:creationId xmlns="" xmlns:a16="http://schemas.microsoft.com/office/drawing/2014/main" id="{DEEB2340-9140-7C8D-5E9F-9BA7049992D9}"/>
                </a:ext>
              </a:extLst>
            </p:cNvPr>
            <p:cNvSpPr/>
            <p:nvPr/>
          </p:nvSpPr>
          <p:spPr>
            <a:xfrm>
              <a:off x="632947" y="2692546"/>
              <a:ext cx="16571" cy="876"/>
            </a:xfrm>
            <a:custGeom>
              <a:avLst/>
              <a:gdLst>
                <a:gd name="connsiteX0" fmla="*/ 0 w 16571"/>
                <a:gd name="connsiteY0" fmla="*/ 0 h 876"/>
                <a:gd name="connsiteX1" fmla="*/ 16571 w 16571"/>
                <a:gd name="connsiteY1" fmla="*/ 0 h 876"/>
              </a:gdLst>
              <a:ahLst/>
              <a:cxnLst>
                <a:cxn ang="0">
                  <a:pos x="connsiteX0" y="connsiteY0"/>
                </a:cxn>
                <a:cxn ang="0">
                  <a:pos x="connsiteX1" y="connsiteY1"/>
                </a:cxn>
              </a:cxnLst>
              <a:rect l="l" t="t" r="r" b="b"/>
              <a:pathLst>
                <a:path w="16571" h="876">
                  <a:moveTo>
                    <a:pt x="0" y="0"/>
                  </a:moveTo>
                  <a:lnTo>
                    <a:pt x="16571" y="0"/>
                  </a:lnTo>
                </a:path>
              </a:pathLst>
            </a:custGeom>
            <a:noFill/>
            <a:ln w="3493" cap="rnd">
              <a:solidFill>
                <a:srgbClr val="000000"/>
              </a:solidFill>
              <a:prstDash val="solid"/>
              <a:round/>
            </a:ln>
          </p:spPr>
          <p:txBody>
            <a:bodyPr rtlCol="0" anchor="ctr"/>
            <a:lstStyle/>
            <a:p>
              <a:endParaRPr lang="en-US"/>
            </a:p>
          </p:txBody>
        </p:sp>
        <p:sp>
          <p:nvSpPr>
            <p:cNvPr id="50" name="Freeform 49">
              <a:extLst>
                <a:ext uri="{FF2B5EF4-FFF2-40B4-BE49-F238E27FC236}">
                  <a16:creationId xmlns="" xmlns:a16="http://schemas.microsoft.com/office/drawing/2014/main" id="{D2A14797-8964-A755-BC27-B3E5D3C3512E}"/>
                </a:ext>
              </a:extLst>
            </p:cNvPr>
            <p:cNvSpPr/>
            <p:nvPr/>
          </p:nvSpPr>
          <p:spPr>
            <a:xfrm>
              <a:off x="632947" y="2400789"/>
              <a:ext cx="16571" cy="876"/>
            </a:xfrm>
            <a:custGeom>
              <a:avLst/>
              <a:gdLst>
                <a:gd name="connsiteX0" fmla="*/ 0 w 16571"/>
                <a:gd name="connsiteY0" fmla="*/ 0 h 876"/>
                <a:gd name="connsiteX1" fmla="*/ 16571 w 16571"/>
                <a:gd name="connsiteY1" fmla="*/ 0 h 876"/>
              </a:gdLst>
              <a:ahLst/>
              <a:cxnLst>
                <a:cxn ang="0">
                  <a:pos x="connsiteX0" y="connsiteY0"/>
                </a:cxn>
                <a:cxn ang="0">
                  <a:pos x="connsiteX1" y="connsiteY1"/>
                </a:cxn>
              </a:cxnLst>
              <a:rect l="l" t="t" r="r" b="b"/>
              <a:pathLst>
                <a:path w="16571" h="876">
                  <a:moveTo>
                    <a:pt x="0" y="0"/>
                  </a:moveTo>
                  <a:lnTo>
                    <a:pt x="16571" y="0"/>
                  </a:lnTo>
                </a:path>
              </a:pathLst>
            </a:custGeom>
            <a:noFill/>
            <a:ln w="3493" cap="rnd">
              <a:solidFill>
                <a:srgbClr val="000000"/>
              </a:solidFill>
              <a:prstDash val="solid"/>
              <a:round/>
            </a:ln>
          </p:spPr>
          <p:txBody>
            <a:bodyPr rtlCol="0" anchor="ctr"/>
            <a:lstStyle/>
            <a:p>
              <a:endParaRPr lang="en-US"/>
            </a:p>
          </p:txBody>
        </p:sp>
        <p:sp>
          <p:nvSpPr>
            <p:cNvPr id="51" name="Freeform 50">
              <a:extLst>
                <a:ext uri="{FF2B5EF4-FFF2-40B4-BE49-F238E27FC236}">
                  <a16:creationId xmlns="" xmlns:a16="http://schemas.microsoft.com/office/drawing/2014/main" id="{ECF14798-0018-A0A8-C482-BB9DE5C10E4B}"/>
                </a:ext>
              </a:extLst>
            </p:cNvPr>
            <p:cNvSpPr/>
            <p:nvPr/>
          </p:nvSpPr>
          <p:spPr>
            <a:xfrm>
              <a:off x="495311" y="3248586"/>
              <a:ext cx="36658" cy="55015"/>
            </a:xfrm>
            <a:custGeom>
              <a:avLst/>
              <a:gdLst>
                <a:gd name="connsiteX0" fmla="*/ 18330 w 36658"/>
                <a:gd name="connsiteY0" fmla="*/ 5682 h 55015"/>
                <a:gd name="connsiteX1" fmla="*/ 9982 w 36658"/>
                <a:gd name="connsiteY1" fmla="*/ 11154 h 55015"/>
                <a:gd name="connsiteX2" fmla="*/ 7211 w 36658"/>
                <a:gd name="connsiteY2" fmla="*/ 27525 h 55015"/>
                <a:gd name="connsiteX3" fmla="*/ 9982 w 36658"/>
                <a:gd name="connsiteY3" fmla="*/ 43906 h 55015"/>
                <a:gd name="connsiteX4" fmla="*/ 18330 w 36658"/>
                <a:gd name="connsiteY4" fmla="*/ 49334 h 55015"/>
                <a:gd name="connsiteX5" fmla="*/ 26677 w 36658"/>
                <a:gd name="connsiteY5" fmla="*/ 43906 h 55015"/>
                <a:gd name="connsiteX6" fmla="*/ 29483 w 36658"/>
                <a:gd name="connsiteY6" fmla="*/ 27525 h 55015"/>
                <a:gd name="connsiteX7" fmla="*/ 26677 w 36658"/>
                <a:gd name="connsiteY7" fmla="*/ 11154 h 55015"/>
                <a:gd name="connsiteX8" fmla="*/ 18330 w 36658"/>
                <a:gd name="connsiteY8" fmla="*/ 5682 h 55015"/>
                <a:gd name="connsiteX9" fmla="*/ 18330 w 36658"/>
                <a:gd name="connsiteY9" fmla="*/ 0 h 55015"/>
                <a:gd name="connsiteX10" fmla="*/ 31934 w 36658"/>
                <a:gd name="connsiteY10" fmla="*/ 7068 h 55015"/>
                <a:gd name="connsiteX11" fmla="*/ 36658 w 36658"/>
                <a:gd name="connsiteY11" fmla="*/ 27525 h 55015"/>
                <a:gd name="connsiteX12" fmla="*/ 31934 w 36658"/>
                <a:gd name="connsiteY12" fmla="*/ 47983 h 55015"/>
                <a:gd name="connsiteX13" fmla="*/ 18330 w 36658"/>
                <a:gd name="connsiteY13" fmla="*/ 55016 h 55015"/>
                <a:gd name="connsiteX14" fmla="*/ 4689 w 36658"/>
                <a:gd name="connsiteY14" fmla="*/ 47983 h 55015"/>
                <a:gd name="connsiteX15" fmla="*/ 0 w 36658"/>
                <a:gd name="connsiteY15" fmla="*/ 27525 h 55015"/>
                <a:gd name="connsiteX16" fmla="*/ 4689 w 36658"/>
                <a:gd name="connsiteY16" fmla="*/ 7068 h 55015"/>
                <a:gd name="connsiteX17" fmla="*/ 18330 w 36658"/>
                <a:gd name="connsiteY17" fmla="*/ 0 h 5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8" h="55015">
                  <a:moveTo>
                    <a:pt x="18330" y="5682"/>
                  </a:moveTo>
                  <a:cubicBezTo>
                    <a:pt x="14635" y="5682"/>
                    <a:pt x="11852" y="7506"/>
                    <a:pt x="9982" y="11154"/>
                  </a:cubicBezTo>
                  <a:cubicBezTo>
                    <a:pt x="8134" y="14776"/>
                    <a:pt x="7211" y="20230"/>
                    <a:pt x="7211" y="27525"/>
                  </a:cubicBezTo>
                  <a:cubicBezTo>
                    <a:pt x="7211" y="34795"/>
                    <a:pt x="8134" y="40258"/>
                    <a:pt x="9982" y="43906"/>
                  </a:cubicBezTo>
                  <a:cubicBezTo>
                    <a:pt x="11852" y="47527"/>
                    <a:pt x="14635" y="49334"/>
                    <a:pt x="18330" y="49334"/>
                  </a:cubicBezTo>
                  <a:cubicBezTo>
                    <a:pt x="22048" y="49334"/>
                    <a:pt x="24830" y="47527"/>
                    <a:pt x="26677" y="43906"/>
                  </a:cubicBezTo>
                  <a:cubicBezTo>
                    <a:pt x="28548" y="40258"/>
                    <a:pt x="29483" y="34795"/>
                    <a:pt x="29483" y="27525"/>
                  </a:cubicBezTo>
                  <a:cubicBezTo>
                    <a:pt x="29483" y="20230"/>
                    <a:pt x="28548" y="14776"/>
                    <a:pt x="26677" y="11154"/>
                  </a:cubicBezTo>
                  <a:cubicBezTo>
                    <a:pt x="24830" y="7506"/>
                    <a:pt x="22048" y="5682"/>
                    <a:pt x="18330" y="5682"/>
                  </a:cubicBezTo>
                  <a:moveTo>
                    <a:pt x="18330" y="0"/>
                  </a:moveTo>
                  <a:cubicBezTo>
                    <a:pt x="24274" y="0"/>
                    <a:pt x="28808" y="2359"/>
                    <a:pt x="31934" y="7068"/>
                  </a:cubicBezTo>
                  <a:cubicBezTo>
                    <a:pt x="35083" y="11759"/>
                    <a:pt x="36658" y="18572"/>
                    <a:pt x="36658" y="27525"/>
                  </a:cubicBezTo>
                  <a:cubicBezTo>
                    <a:pt x="36658" y="36452"/>
                    <a:pt x="35083" y="43274"/>
                    <a:pt x="31934" y="47983"/>
                  </a:cubicBezTo>
                  <a:cubicBezTo>
                    <a:pt x="28808" y="52675"/>
                    <a:pt x="24274" y="55016"/>
                    <a:pt x="18330" y="55016"/>
                  </a:cubicBezTo>
                  <a:cubicBezTo>
                    <a:pt x="12385" y="55016"/>
                    <a:pt x="7838" y="52675"/>
                    <a:pt x="4689" y="47983"/>
                  </a:cubicBezTo>
                  <a:cubicBezTo>
                    <a:pt x="1563" y="43274"/>
                    <a:pt x="0" y="36452"/>
                    <a:pt x="0" y="27525"/>
                  </a:cubicBezTo>
                  <a:cubicBezTo>
                    <a:pt x="0" y="18572"/>
                    <a:pt x="1563" y="11759"/>
                    <a:pt x="4689" y="7068"/>
                  </a:cubicBezTo>
                  <a:cubicBezTo>
                    <a:pt x="7838" y="2359"/>
                    <a:pt x="12385" y="0"/>
                    <a:pt x="18330" y="0"/>
                  </a:cubicBezTo>
                  <a:close/>
                </a:path>
              </a:pathLst>
            </a:custGeom>
            <a:solidFill>
              <a:srgbClr val="000000"/>
            </a:solidFill>
            <a:ln w="873" cap="flat">
              <a:noFill/>
              <a:prstDash val="solid"/>
              <a:miter/>
            </a:ln>
          </p:spPr>
          <p:txBody>
            <a:bodyPr rtlCol="0" anchor="ctr"/>
            <a:lstStyle/>
            <a:p>
              <a:endParaRPr lang="en-US"/>
            </a:p>
          </p:txBody>
        </p:sp>
        <p:sp>
          <p:nvSpPr>
            <p:cNvPr id="52" name="Freeform 51">
              <a:extLst>
                <a:ext uri="{FF2B5EF4-FFF2-40B4-BE49-F238E27FC236}">
                  <a16:creationId xmlns="" xmlns:a16="http://schemas.microsoft.com/office/drawing/2014/main" id="{DC579CD6-0528-BB86-A3E0-DCDCFF97A81B}"/>
                </a:ext>
              </a:extLst>
            </p:cNvPr>
            <p:cNvSpPr/>
            <p:nvPr/>
          </p:nvSpPr>
          <p:spPr>
            <a:xfrm>
              <a:off x="544580" y="3293553"/>
              <a:ext cx="7495" cy="9023"/>
            </a:xfrm>
            <a:custGeom>
              <a:avLst/>
              <a:gdLst>
                <a:gd name="connsiteX0" fmla="*/ 0 w 7495"/>
                <a:gd name="connsiteY0" fmla="*/ 0 h 9023"/>
                <a:gd name="connsiteX1" fmla="*/ 7496 w 7495"/>
                <a:gd name="connsiteY1" fmla="*/ 0 h 9023"/>
                <a:gd name="connsiteX2" fmla="*/ 7496 w 7495"/>
                <a:gd name="connsiteY2" fmla="*/ 9023 h 9023"/>
                <a:gd name="connsiteX3" fmla="*/ 0 w 7495"/>
                <a:gd name="connsiteY3" fmla="*/ 9023 h 9023"/>
                <a:gd name="connsiteX4" fmla="*/ 0 w 7495"/>
                <a:gd name="connsiteY4" fmla="*/ 0 h 9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5" h="9023">
                  <a:moveTo>
                    <a:pt x="0" y="0"/>
                  </a:moveTo>
                  <a:lnTo>
                    <a:pt x="7496" y="0"/>
                  </a:lnTo>
                  <a:lnTo>
                    <a:pt x="7496" y="9023"/>
                  </a:lnTo>
                  <a:lnTo>
                    <a:pt x="0" y="9023"/>
                  </a:lnTo>
                  <a:lnTo>
                    <a:pt x="0" y="0"/>
                  </a:lnTo>
                  <a:close/>
                </a:path>
              </a:pathLst>
            </a:custGeom>
            <a:solidFill>
              <a:srgbClr val="000000"/>
            </a:solidFill>
            <a:ln w="873" cap="flat">
              <a:noFill/>
              <a:prstDash val="solid"/>
              <a:miter/>
            </a:ln>
          </p:spPr>
          <p:txBody>
            <a:bodyPr rtlCol="0" anchor="ctr"/>
            <a:lstStyle/>
            <a:p>
              <a:endParaRPr lang="en-US"/>
            </a:p>
          </p:txBody>
        </p:sp>
        <p:sp>
          <p:nvSpPr>
            <p:cNvPr id="53" name="Freeform 52">
              <a:extLst>
                <a:ext uri="{FF2B5EF4-FFF2-40B4-BE49-F238E27FC236}">
                  <a16:creationId xmlns="" xmlns:a16="http://schemas.microsoft.com/office/drawing/2014/main" id="{40A02C46-C686-7739-740A-F3895ADF2461}"/>
                </a:ext>
              </a:extLst>
            </p:cNvPr>
            <p:cNvSpPr/>
            <p:nvPr/>
          </p:nvSpPr>
          <p:spPr>
            <a:xfrm>
              <a:off x="564721" y="3248586"/>
              <a:ext cx="36658" cy="55015"/>
            </a:xfrm>
            <a:custGeom>
              <a:avLst/>
              <a:gdLst>
                <a:gd name="connsiteX0" fmla="*/ 18329 w 36658"/>
                <a:gd name="connsiteY0" fmla="*/ 5682 h 55015"/>
                <a:gd name="connsiteX1" fmla="*/ 9982 w 36658"/>
                <a:gd name="connsiteY1" fmla="*/ 11154 h 55015"/>
                <a:gd name="connsiteX2" fmla="*/ 7211 w 36658"/>
                <a:gd name="connsiteY2" fmla="*/ 27525 h 55015"/>
                <a:gd name="connsiteX3" fmla="*/ 9982 w 36658"/>
                <a:gd name="connsiteY3" fmla="*/ 43906 h 55015"/>
                <a:gd name="connsiteX4" fmla="*/ 18329 w 36658"/>
                <a:gd name="connsiteY4" fmla="*/ 49334 h 55015"/>
                <a:gd name="connsiteX5" fmla="*/ 26677 w 36658"/>
                <a:gd name="connsiteY5" fmla="*/ 43906 h 55015"/>
                <a:gd name="connsiteX6" fmla="*/ 29483 w 36658"/>
                <a:gd name="connsiteY6" fmla="*/ 27525 h 55015"/>
                <a:gd name="connsiteX7" fmla="*/ 26677 w 36658"/>
                <a:gd name="connsiteY7" fmla="*/ 11154 h 55015"/>
                <a:gd name="connsiteX8" fmla="*/ 18329 w 36658"/>
                <a:gd name="connsiteY8" fmla="*/ 5682 h 55015"/>
                <a:gd name="connsiteX9" fmla="*/ 18329 w 36658"/>
                <a:gd name="connsiteY9" fmla="*/ 0 h 55015"/>
                <a:gd name="connsiteX10" fmla="*/ 31934 w 36658"/>
                <a:gd name="connsiteY10" fmla="*/ 7068 h 55015"/>
                <a:gd name="connsiteX11" fmla="*/ 36658 w 36658"/>
                <a:gd name="connsiteY11" fmla="*/ 27525 h 55015"/>
                <a:gd name="connsiteX12" fmla="*/ 31934 w 36658"/>
                <a:gd name="connsiteY12" fmla="*/ 47983 h 55015"/>
                <a:gd name="connsiteX13" fmla="*/ 18329 w 36658"/>
                <a:gd name="connsiteY13" fmla="*/ 55016 h 55015"/>
                <a:gd name="connsiteX14" fmla="*/ 4689 w 36658"/>
                <a:gd name="connsiteY14" fmla="*/ 47983 h 55015"/>
                <a:gd name="connsiteX15" fmla="*/ 0 w 36658"/>
                <a:gd name="connsiteY15" fmla="*/ 27525 h 55015"/>
                <a:gd name="connsiteX16" fmla="*/ 4689 w 36658"/>
                <a:gd name="connsiteY16" fmla="*/ 7068 h 55015"/>
                <a:gd name="connsiteX17" fmla="*/ 18329 w 36658"/>
                <a:gd name="connsiteY17" fmla="*/ 0 h 5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8" h="55015">
                  <a:moveTo>
                    <a:pt x="18329" y="5682"/>
                  </a:moveTo>
                  <a:cubicBezTo>
                    <a:pt x="14634" y="5682"/>
                    <a:pt x="11852" y="7506"/>
                    <a:pt x="9982" y="11154"/>
                  </a:cubicBezTo>
                  <a:cubicBezTo>
                    <a:pt x="8134" y="14776"/>
                    <a:pt x="7211" y="20230"/>
                    <a:pt x="7211" y="27525"/>
                  </a:cubicBezTo>
                  <a:cubicBezTo>
                    <a:pt x="7211" y="34795"/>
                    <a:pt x="8134" y="40258"/>
                    <a:pt x="9982" y="43906"/>
                  </a:cubicBezTo>
                  <a:cubicBezTo>
                    <a:pt x="11852" y="47527"/>
                    <a:pt x="14634" y="49334"/>
                    <a:pt x="18329" y="49334"/>
                  </a:cubicBezTo>
                  <a:cubicBezTo>
                    <a:pt x="22047" y="49334"/>
                    <a:pt x="24829" y="47527"/>
                    <a:pt x="26677" y="43906"/>
                  </a:cubicBezTo>
                  <a:cubicBezTo>
                    <a:pt x="28547" y="40258"/>
                    <a:pt x="29483" y="34795"/>
                    <a:pt x="29483" y="27525"/>
                  </a:cubicBezTo>
                  <a:cubicBezTo>
                    <a:pt x="29483" y="20230"/>
                    <a:pt x="28547" y="14776"/>
                    <a:pt x="26677" y="11154"/>
                  </a:cubicBezTo>
                  <a:cubicBezTo>
                    <a:pt x="24829" y="7506"/>
                    <a:pt x="22047" y="5682"/>
                    <a:pt x="18329" y="5682"/>
                  </a:cubicBezTo>
                  <a:moveTo>
                    <a:pt x="18329" y="0"/>
                  </a:moveTo>
                  <a:cubicBezTo>
                    <a:pt x="24273" y="0"/>
                    <a:pt x="28807" y="2359"/>
                    <a:pt x="31934" y="7068"/>
                  </a:cubicBezTo>
                  <a:cubicBezTo>
                    <a:pt x="35083" y="11759"/>
                    <a:pt x="36658" y="18572"/>
                    <a:pt x="36658" y="27525"/>
                  </a:cubicBezTo>
                  <a:cubicBezTo>
                    <a:pt x="36658" y="36452"/>
                    <a:pt x="35083" y="43274"/>
                    <a:pt x="31934" y="47983"/>
                  </a:cubicBezTo>
                  <a:cubicBezTo>
                    <a:pt x="28807" y="52675"/>
                    <a:pt x="24273" y="55016"/>
                    <a:pt x="18329" y="55016"/>
                  </a:cubicBezTo>
                  <a:cubicBezTo>
                    <a:pt x="12385" y="55016"/>
                    <a:pt x="7838" y="52675"/>
                    <a:pt x="4689" y="47983"/>
                  </a:cubicBezTo>
                  <a:cubicBezTo>
                    <a:pt x="1563" y="43274"/>
                    <a:pt x="0" y="36452"/>
                    <a:pt x="0" y="27525"/>
                  </a:cubicBezTo>
                  <a:cubicBezTo>
                    <a:pt x="0" y="18572"/>
                    <a:pt x="1563" y="11759"/>
                    <a:pt x="4689" y="7068"/>
                  </a:cubicBezTo>
                  <a:cubicBezTo>
                    <a:pt x="7838" y="2359"/>
                    <a:pt x="12385" y="0"/>
                    <a:pt x="18329" y="0"/>
                  </a:cubicBezTo>
                  <a:close/>
                </a:path>
              </a:pathLst>
            </a:custGeom>
            <a:solidFill>
              <a:srgbClr val="000000"/>
            </a:solidFill>
            <a:ln w="873" cap="flat">
              <a:noFill/>
              <a:prstDash val="solid"/>
              <a:miter/>
            </a:ln>
          </p:spPr>
          <p:txBody>
            <a:bodyPr rtlCol="0" anchor="ctr"/>
            <a:lstStyle/>
            <a:p>
              <a:endParaRPr lang="en-US"/>
            </a:p>
          </p:txBody>
        </p:sp>
        <p:sp>
          <p:nvSpPr>
            <p:cNvPr id="54" name="Freeform 53">
              <a:extLst>
                <a:ext uri="{FF2B5EF4-FFF2-40B4-BE49-F238E27FC236}">
                  <a16:creationId xmlns="" xmlns:a16="http://schemas.microsoft.com/office/drawing/2014/main" id="{502C9193-DCE9-F211-28A7-33666735AA1A}"/>
                </a:ext>
              </a:extLst>
            </p:cNvPr>
            <p:cNvSpPr/>
            <p:nvPr/>
          </p:nvSpPr>
          <p:spPr>
            <a:xfrm>
              <a:off x="497194" y="2956829"/>
              <a:ext cx="36658" cy="55024"/>
            </a:xfrm>
            <a:custGeom>
              <a:avLst/>
              <a:gdLst>
                <a:gd name="connsiteX0" fmla="*/ 18330 w 36658"/>
                <a:gd name="connsiteY0" fmla="*/ 5682 h 55024"/>
                <a:gd name="connsiteX1" fmla="*/ 9982 w 36658"/>
                <a:gd name="connsiteY1" fmla="*/ 11154 h 55024"/>
                <a:gd name="connsiteX2" fmla="*/ 7211 w 36658"/>
                <a:gd name="connsiteY2" fmla="*/ 27525 h 55024"/>
                <a:gd name="connsiteX3" fmla="*/ 9982 w 36658"/>
                <a:gd name="connsiteY3" fmla="*/ 43906 h 55024"/>
                <a:gd name="connsiteX4" fmla="*/ 18330 w 36658"/>
                <a:gd name="connsiteY4" fmla="*/ 49334 h 55024"/>
                <a:gd name="connsiteX5" fmla="*/ 26677 w 36658"/>
                <a:gd name="connsiteY5" fmla="*/ 43906 h 55024"/>
                <a:gd name="connsiteX6" fmla="*/ 29483 w 36658"/>
                <a:gd name="connsiteY6" fmla="*/ 27525 h 55024"/>
                <a:gd name="connsiteX7" fmla="*/ 26677 w 36658"/>
                <a:gd name="connsiteY7" fmla="*/ 11154 h 55024"/>
                <a:gd name="connsiteX8" fmla="*/ 18330 w 36658"/>
                <a:gd name="connsiteY8" fmla="*/ 5682 h 55024"/>
                <a:gd name="connsiteX9" fmla="*/ 18330 w 36658"/>
                <a:gd name="connsiteY9" fmla="*/ 0 h 55024"/>
                <a:gd name="connsiteX10" fmla="*/ 31934 w 36658"/>
                <a:gd name="connsiteY10" fmla="*/ 7068 h 55024"/>
                <a:gd name="connsiteX11" fmla="*/ 36658 w 36658"/>
                <a:gd name="connsiteY11" fmla="*/ 27525 h 55024"/>
                <a:gd name="connsiteX12" fmla="*/ 31934 w 36658"/>
                <a:gd name="connsiteY12" fmla="*/ 47983 h 55024"/>
                <a:gd name="connsiteX13" fmla="*/ 18330 w 36658"/>
                <a:gd name="connsiteY13" fmla="*/ 55024 h 55024"/>
                <a:gd name="connsiteX14" fmla="*/ 4689 w 36658"/>
                <a:gd name="connsiteY14" fmla="*/ 47983 h 55024"/>
                <a:gd name="connsiteX15" fmla="*/ 0 w 36658"/>
                <a:gd name="connsiteY15" fmla="*/ 27525 h 55024"/>
                <a:gd name="connsiteX16" fmla="*/ 4689 w 36658"/>
                <a:gd name="connsiteY16" fmla="*/ 7068 h 55024"/>
                <a:gd name="connsiteX17" fmla="*/ 18330 w 36658"/>
                <a:gd name="connsiteY17" fmla="*/ 0 h 5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8" h="55024">
                  <a:moveTo>
                    <a:pt x="18330" y="5682"/>
                  </a:moveTo>
                  <a:cubicBezTo>
                    <a:pt x="14635" y="5682"/>
                    <a:pt x="11852" y="7506"/>
                    <a:pt x="9982" y="11154"/>
                  </a:cubicBezTo>
                  <a:cubicBezTo>
                    <a:pt x="8134" y="14775"/>
                    <a:pt x="7211" y="20230"/>
                    <a:pt x="7211" y="27525"/>
                  </a:cubicBezTo>
                  <a:cubicBezTo>
                    <a:pt x="7211" y="34795"/>
                    <a:pt x="8134" y="40258"/>
                    <a:pt x="9982" y="43906"/>
                  </a:cubicBezTo>
                  <a:cubicBezTo>
                    <a:pt x="11852" y="47527"/>
                    <a:pt x="14635" y="49334"/>
                    <a:pt x="18330" y="49334"/>
                  </a:cubicBezTo>
                  <a:cubicBezTo>
                    <a:pt x="22048" y="49334"/>
                    <a:pt x="24830" y="47527"/>
                    <a:pt x="26677" y="43906"/>
                  </a:cubicBezTo>
                  <a:cubicBezTo>
                    <a:pt x="28548" y="40258"/>
                    <a:pt x="29483" y="34795"/>
                    <a:pt x="29483" y="27525"/>
                  </a:cubicBezTo>
                  <a:cubicBezTo>
                    <a:pt x="29483" y="20230"/>
                    <a:pt x="28548" y="14775"/>
                    <a:pt x="26677" y="11154"/>
                  </a:cubicBezTo>
                  <a:cubicBezTo>
                    <a:pt x="24830" y="7506"/>
                    <a:pt x="22048" y="5682"/>
                    <a:pt x="18330" y="5682"/>
                  </a:cubicBezTo>
                  <a:moveTo>
                    <a:pt x="18330" y="0"/>
                  </a:moveTo>
                  <a:cubicBezTo>
                    <a:pt x="24274" y="0"/>
                    <a:pt x="28808" y="2359"/>
                    <a:pt x="31934" y="7068"/>
                  </a:cubicBezTo>
                  <a:cubicBezTo>
                    <a:pt x="35083" y="11759"/>
                    <a:pt x="36658" y="18572"/>
                    <a:pt x="36658" y="27525"/>
                  </a:cubicBezTo>
                  <a:cubicBezTo>
                    <a:pt x="36658" y="36452"/>
                    <a:pt x="35083" y="43274"/>
                    <a:pt x="31934" y="47983"/>
                  </a:cubicBezTo>
                  <a:cubicBezTo>
                    <a:pt x="28808" y="52675"/>
                    <a:pt x="24274" y="55024"/>
                    <a:pt x="18330" y="55024"/>
                  </a:cubicBezTo>
                  <a:cubicBezTo>
                    <a:pt x="12385" y="55024"/>
                    <a:pt x="7838" y="52675"/>
                    <a:pt x="4689" y="47983"/>
                  </a:cubicBezTo>
                  <a:cubicBezTo>
                    <a:pt x="1563" y="43274"/>
                    <a:pt x="0" y="36452"/>
                    <a:pt x="0" y="27525"/>
                  </a:cubicBezTo>
                  <a:cubicBezTo>
                    <a:pt x="0" y="18572"/>
                    <a:pt x="1563" y="11759"/>
                    <a:pt x="4689" y="7068"/>
                  </a:cubicBezTo>
                  <a:cubicBezTo>
                    <a:pt x="7838" y="2359"/>
                    <a:pt x="12385" y="0"/>
                    <a:pt x="18330" y="0"/>
                  </a:cubicBezTo>
                  <a:close/>
                </a:path>
              </a:pathLst>
            </a:custGeom>
            <a:solidFill>
              <a:srgbClr val="000000"/>
            </a:solidFill>
            <a:ln w="873" cap="flat">
              <a:noFill/>
              <a:prstDash val="solid"/>
              <a:miter/>
            </a:ln>
          </p:spPr>
          <p:txBody>
            <a:bodyPr rtlCol="0" anchor="ctr"/>
            <a:lstStyle/>
            <a:p>
              <a:endParaRPr lang="en-US"/>
            </a:p>
          </p:txBody>
        </p:sp>
        <p:sp>
          <p:nvSpPr>
            <p:cNvPr id="55" name="Freeform 54">
              <a:extLst>
                <a:ext uri="{FF2B5EF4-FFF2-40B4-BE49-F238E27FC236}">
                  <a16:creationId xmlns="" xmlns:a16="http://schemas.microsoft.com/office/drawing/2014/main" id="{E63860DD-1DB0-8310-04D2-BC1E8C11930B}"/>
                </a:ext>
              </a:extLst>
            </p:cNvPr>
            <p:cNvSpPr/>
            <p:nvPr/>
          </p:nvSpPr>
          <p:spPr>
            <a:xfrm>
              <a:off x="546462" y="3001796"/>
              <a:ext cx="7495" cy="9023"/>
            </a:xfrm>
            <a:custGeom>
              <a:avLst/>
              <a:gdLst>
                <a:gd name="connsiteX0" fmla="*/ 0 w 7495"/>
                <a:gd name="connsiteY0" fmla="*/ 0 h 9023"/>
                <a:gd name="connsiteX1" fmla="*/ 7496 w 7495"/>
                <a:gd name="connsiteY1" fmla="*/ 0 h 9023"/>
                <a:gd name="connsiteX2" fmla="*/ 7496 w 7495"/>
                <a:gd name="connsiteY2" fmla="*/ 9023 h 9023"/>
                <a:gd name="connsiteX3" fmla="*/ 0 w 7495"/>
                <a:gd name="connsiteY3" fmla="*/ 9023 h 9023"/>
                <a:gd name="connsiteX4" fmla="*/ 0 w 7495"/>
                <a:gd name="connsiteY4" fmla="*/ 0 h 9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5" h="9023">
                  <a:moveTo>
                    <a:pt x="0" y="0"/>
                  </a:moveTo>
                  <a:lnTo>
                    <a:pt x="7496" y="0"/>
                  </a:lnTo>
                  <a:lnTo>
                    <a:pt x="7496" y="9023"/>
                  </a:lnTo>
                  <a:lnTo>
                    <a:pt x="0" y="9023"/>
                  </a:lnTo>
                  <a:lnTo>
                    <a:pt x="0" y="0"/>
                  </a:lnTo>
                  <a:close/>
                </a:path>
              </a:pathLst>
            </a:custGeom>
            <a:solidFill>
              <a:srgbClr val="000000"/>
            </a:solidFill>
            <a:ln w="873" cap="flat">
              <a:noFill/>
              <a:prstDash val="solid"/>
              <a:miter/>
            </a:ln>
          </p:spPr>
          <p:txBody>
            <a:bodyPr rtlCol="0" anchor="ctr"/>
            <a:lstStyle/>
            <a:p>
              <a:endParaRPr lang="en-US"/>
            </a:p>
          </p:txBody>
        </p:sp>
        <p:sp>
          <p:nvSpPr>
            <p:cNvPr id="56" name="Freeform 55">
              <a:extLst>
                <a:ext uri="{FF2B5EF4-FFF2-40B4-BE49-F238E27FC236}">
                  <a16:creationId xmlns="" xmlns:a16="http://schemas.microsoft.com/office/drawing/2014/main" id="{71C921C2-DE2C-B13D-CC63-DEE1FF990307}"/>
                </a:ext>
              </a:extLst>
            </p:cNvPr>
            <p:cNvSpPr/>
            <p:nvPr/>
          </p:nvSpPr>
          <p:spPr>
            <a:xfrm>
              <a:off x="569801" y="2957785"/>
              <a:ext cx="31578" cy="53034"/>
            </a:xfrm>
            <a:custGeom>
              <a:avLst/>
              <a:gdLst>
                <a:gd name="connsiteX0" fmla="*/ 1029 w 31578"/>
                <a:gd name="connsiteY0" fmla="*/ 46992 h 53034"/>
                <a:gd name="connsiteX1" fmla="*/ 12752 w 31578"/>
                <a:gd name="connsiteY1" fmla="*/ 46992 h 53034"/>
                <a:gd name="connsiteX2" fmla="*/ 12752 w 31578"/>
                <a:gd name="connsiteY2" fmla="*/ 6533 h 53034"/>
                <a:gd name="connsiteX3" fmla="*/ 0 w 31578"/>
                <a:gd name="connsiteY3" fmla="*/ 9093 h 53034"/>
                <a:gd name="connsiteX4" fmla="*/ 0 w 31578"/>
                <a:gd name="connsiteY4" fmla="*/ 2560 h 53034"/>
                <a:gd name="connsiteX5" fmla="*/ 12681 w 31578"/>
                <a:gd name="connsiteY5" fmla="*/ 0 h 53034"/>
                <a:gd name="connsiteX6" fmla="*/ 19856 w 31578"/>
                <a:gd name="connsiteY6" fmla="*/ 0 h 53034"/>
                <a:gd name="connsiteX7" fmla="*/ 19856 w 31578"/>
                <a:gd name="connsiteY7" fmla="*/ 46992 h 53034"/>
                <a:gd name="connsiteX8" fmla="*/ 31578 w 31578"/>
                <a:gd name="connsiteY8" fmla="*/ 46992 h 53034"/>
                <a:gd name="connsiteX9" fmla="*/ 31578 w 31578"/>
                <a:gd name="connsiteY9" fmla="*/ 53034 h 53034"/>
                <a:gd name="connsiteX10" fmla="*/ 1029 w 31578"/>
                <a:gd name="connsiteY10" fmla="*/ 53034 h 53034"/>
                <a:gd name="connsiteX11" fmla="*/ 1029 w 31578"/>
                <a:gd name="connsiteY11" fmla="*/ 46992 h 53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578" h="53034">
                  <a:moveTo>
                    <a:pt x="1029" y="46992"/>
                  </a:moveTo>
                  <a:lnTo>
                    <a:pt x="12752" y="46992"/>
                  </a:lnTo>
                  <a:lnTo>
                    <a:pt x="12752" y="6533"/>
                  </a:lnTo>
                  <a:lnTo>
                    <a:pt x="0" y="9093"/>
                  </a:lnTo>
                  <a:lnTo>
                    <a:pt x="0" y="2560"/>
                  </a:lnTo>
                  <a:lnTo>
                    <a:pt x="12681" y="0"/>
                  </a:lnTo>
                  <a:lnTo>
                    <a:pt x="19856" y="0"/>
                  </a:lnTo>
                  <a:lnTo>
                    <a:pt x="19856" y="46992"/>
                  </a:lnTo>
                  <a:lnTo>
                    <a:pt x="31578" y="46992"/>
                  </a:lnTo>
                  <a:lnTo>
                    <a:pt x="31578" y="53034"/>
                  </a:lnTo>
                  <a:lnTo>
                    <a:pt x="1029" y="53034"/>
                  </a:lnTo>
                  <a:lnTo>
                    <a:pt x="1029" y="46992"/>
                  </a:lnTo>
                  <a:close/>
                </a:path>
              </a:pathLst>
            </a:custGeom>
            <a:solidFill>
              <a:srgbClr val="000000"/>
            </a:solidFill>
            <a:ln w="873" cap="flat">
              <a:noFill/>
              <a:prstDash val="solid"/>
              <a:miter/>
            </a:ln>
          </p:spPr>
          <p:txBody>
            <a:bodyPr rtlCol="0" anchor="ctr"/>
            <a:lstStyle/>
            <a:p>
              <a:endParaRPr lang="en-US"/>
            </a:p>
          </p:txBody>
        </p:sp>
        <p:sp>
          <p:nvSpPr>
            <p:cNvPr id="57" name="Freeform 56">
              <a:extLst>
                <a:ext uri="{FF2B5EF4-FFF2-40B4-BE49-F238E27FC236}">
                  <a16:creationId xmlns="" xmlns:a16="http://schemas.microsoft.com/office/drawing/2014/main" id="{41562C0F-91B8-55FB-0C5F-8E0F3AF3F554}"/>
                </a:ext>
              </a:extLst>
            </p:cNvPr>
            <p:cNvSpPr/>
            <p:nvPr/>
          </p:nvSpPr>
          <p:spPr>
            <a:xfrm>
              <a:off x="497762" y="2665070"/>
              <a:ext cx="36659" cy="55023"/>
            </a:xfrm>
            <a:custGeom>
              <a:avLst/>
              <a:gdLst>
                <a:gd name="connsiteX0" fmla="*/ 18330 w 36659"/>
                <a:gd name="connsiteY0" fmla="*/ 5684 h 55023"/>
                <a:gd name="connsiteX1" fmla="*/ 9982 w 36659"/>
                <a:gd name="connsiteY1" fmla="*/ 11154 h 55023"/>
                <a:gd name="connsiteX2" fmla="*/ 7211 w 36659"/>
                <a:gd name="connsiteY2" fmla="*/ 27530 h 55023"/>
                <a:gd name="connsiteX3" fmla="*/ 9982 w 36659"/>
                <a:gd name="connsiteY3" fmla="*/ 43905 h 55023"/>
                <a:gd name="connsiteX4" fmla="*/ 18330 w 36659"/>
                <a:gd name="connsiteY4" fmla="*/ 49340 h 55023"/>
                <a:gd name="connsiteX5" fmla="*/ 26677 w 36659"/>
                <a:gd name="connsiteY5" fmla="*/ 43905 h 55023"/>
                <a:gd name="connsiteX6" fmla="*/ 29483 w 36659"/>
                <a:gd name="connsiteY6" fmla="*/ 27530 h 55023"/>
                <a:gd name="connsiteX7" fmla="*/ 26677 w 36659"/>
                <a:gd name="connsiteY7" fmla="*/ 11154 h 55023"/>
                <a:gd name="connsiteX8" fmla="*/ 18330 w 36659"/>
                <a:gd name="connsiteY8" fmla="*/ 5684 h 55023"/>
                <a:gd name="connsiteX9" fmla="*/ 18330 w 36659"/>
                <a:gd name="connsiteY9" fmla="*/ 0 h 55023"/>
                <a:gd name="connsiteX10" fmla="*/ 31934 w 36659"/>
                <a:gd name="connsiteY10" fmla="*/ 7069 h 55023"/>
                <a:gd name="connsiteX11" fmla="*/ 36659 w 36659"/>
                <a:gd name="connsiteY11" fmla="*/ 27530 h 55023"/>
                <a:gd name="connsiteX12" fmla="*/ 31934 w 36659"/>
                <a:gd name="connsiteY12" fmla="*/ 47990 h 55023"/>
                <a:gd name="connsiteX13" fmla="*/ 18330 w 36659"/>
                <a:gd name="connsiteY13" fmla="*/ 55024 h 55023"/>
                <a:gd name="connsiteX14" fmla="*/ 4689 w 36659"/>
                <a:gd name="connsiteY14" fmla="*/ 47990 h 55023"/>
                <a:gd name="connsiteX15" fmla="*/ 0 w 36659"/>
                <a:gd name="connsiteY15" fmla="*/ 27530 h 55023"/>
                <a:gd name="connsiteX16" fmla="*/ 4689 w 36659"/>
                <a:gd name="connsiteY16" fmla="*/ 7069 h 55023"/>
                <a:gd name="connsiteX17" fmla="*/ 18330 w 36659"/>
                <a:gd name="connsiteY17" fmla="*/ 0 h 5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9" h="55023">
                  <a:moveTo>
                    <a:pt x="18330" y="5684"/>
                  </a:moveTo>
                  <a:cubicBezTo>
                    <a:pt x="14635" y="5684"/>
                    <a:pt x="11853" y="7507"/>
                    <a:pt x="9982" y="11154"/>
                  </a:cubicBezTo>
                  <a:cubicBezTo>
                    <a:pt x="8135" y="14777"/>
                    <a:pt x="7211" y="20236"/>
                    <a:pt x="7211" y="27530"/>
                  </a:cubicBezTo>
                  <a:cubicBezTo>
                    <a:pt x="7211" y="34800"/>
                    <a:pt x="8135" y="40258"/>
                    <a:pt x="9982" y="43905"/>
                  </a:cubicBezTo>
                  <a:cubicBezTo>
                    <a:pt x="11853" y="47528"/>
                    <a:pt x="14635" y="49340"/>
                    <a:pt x="18330" y="49340"/>
                  </a:cubicBezTo>
                  <a:cubicBezTo>
                    <a:pt x="22048" y="49340"/>
                    <a:pt x="24830" y="47528"/>
                    <a:pt x="26677" y="43905"/>
                  </a:cubicBezTo>
                  <a:cubicBezTo>
                    <a:pt x="28548" y="40258"/>
                    <a:pt x="29483" y="34800"/>
                    <a:pt x="29483" y="27530"/>
                  </a:cubicBezTo>
                  <a:cubicBezTo>
                    <a:pt x="29483" y="20236"/>
                    <a:pt x="28548" y="14777"/>
                    <a:pt x="26677" y="11154"/>
                  </a:cubicBezTo>
                  <a:cubicBezTo>
                    <a:pt x="24830" y="7507"/>
                    <a:pt x="22048" y="5684"/>
                    <a:pt x="18330" y="5684"/>
                  </a:cubicBezTo>
                  <a:moveTo>
                    <a:pt x="18330" y="0"/>
                  </a:moveTo>
                  <a:cubicBezTo>
                    <a:pt x="24274" y="0"/>
                    <a:pt x="28808" y="2356"/>
                    <a:pt x="31934" y="7069"/>
                  </a:cubicBezTo>
                  <a:cubicBezTo>
                    <a:pt x="35084" y="11757"/>
                    <a:pt x="36659" y="18578"/>
                    <a:pt x="36659" y="27530"/>
                  </a:cubicBezTo>
                  <a:cubicBezTo>
                    <a:pt x="36659" y="36457"/>
                    <a:pt x="35084" y="43278"/>
                    <a:pt x="31934" y="47990"/>
                  </a:cubicBezTo>
                  <a:cubicBezTo>
                    <a:pt x="28808" y="52679"/>
                    <a:pt x="24274" y="55024"/>
                    <a:pt x="18330" y="55024"/>
                  </a:cubicBezTo>
                  <a:cubicBezTo>
                    <a:pt x="12385" y="55024"/>
                    <a:pt x="7838" y="52679"/>
                    <a:pt x="4689" y="47990"/>
                  </a:cubicBezTo>
                  <a:cubicBezTo>
                    <a:pt x="1563" y="43278"/>
                    <a:pt x="0" y="36457"/>
                    <a:pt x="0" y="27530"/>
                  </a:cubicBezTo>
                  <a:cubicBezTo>
                    <a:pt x="0" y="18578"/>
                    <a:pt x="1563" y="11757"/>
                    <a:pt x="4689" y="7069"/>
                  </a:cubicBezTo>
                  <a:cubicBezTo>
                    <a:pt x="7838" y="2356"/>
                    <a:pt x="12385" y="0"/>
                    <a:pt x="18330" y="0"/>
                  </a:cubicBezTo>
                  <a:close/>
                </a:path>
              </a:pathLst>
            </a:custGeom>
            <a:solidFill>
              <a:srgbClr val="000000"/>
            </a:solidFill>
            <a:ln w="873" cap="flat">
              <a:noFill/>
              <a:prstDash val="solid"/>
              <a:miter/>
            </a:ln>
          </p:spPr>
          <p:txBody>
            <a:bodyPr rtlCol="0" anchor="ctr"/>
            <a:lstStyle/>
            <a:p>
              <a:endParaRPr lang="en-US"/>
            </a:p>
          </p:txBody>
        </p:sp>
        <p:sp>
          <p:nvSpPr>
            <p:cNvPr id="58" name="Freeform 57">
              <a:extLst>
                <a:ext uri="{FF2B5EF4-FFF2-40B4-BE49-F238E27FC236}">
                  <a16:creationId xmlns="" xmlns:a16="http://schemas.microsoft.com/office/drawing/2014/main" id="{77E65BA1-0B29-A145-3AC2-D8A22988526C}"/>
                </a:ext>
              </a:extLst>
            </p:cNvPr>
            <p:cNvSpPr/>
            <p:nvPr/>
          </p:nvSpPr>
          <p:spPr>
            <a:xfrm>
              <a:off x="547031" y="2710041"/>
              <a:ext cx="7495" cy="9022"/>
            </a:xfrm>
            <a:custGeom>
              <a:avLst/>
              <a:gdLst>
                <a:gd name="connsiteX0" fmla="*/ 0 w 7495"/>
                <a:gd name="connsiteY0" fmla="*/ 0 h 9022"/>
                <a:gd name="connsiteX1" fmla="*/ 7496 w 7495"/>
                <a:gd name="connsiteY1" fmla="*/ 0 h 9022"/>
                <a:gd name="connsiteX2" fmla="*/ 7496 w 7495"/>
                <a:gd name="connsiteY2" fmla="*/ 9022 h 9022"/>
                <a:gd name="connsiteX3" fmla="*/ 0 w 7495"/>
                <a:gd name="connsiteY3" fmla="*/ 9022 h 9022"/>
                <a:gd name="connsiteX4" fmla="*/ 0 w 7495"/>
                <a:gd name="connsiteY4" fmla="*/ 0 h 9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5" h="9022">
                  <a:moveTo>
                    <a:pt x="0" y="0"/>
                  </a:moveTo>
                  <a:lnTo>
                    <a:pt x="7496" y="0"/>
                  </a:lnTo>
                  <a:lnTo>
                    <a:pt x="7496" y="9022"/>
                  </a:lnTo>
                  <a:lnTo>
                    <a:pt x="0" y="9022"/>
                  </a:lnTo>
                  <a:lnTo>
                    <a:pt x="0" y="0"/>
                  </a:lnTo>
                  <a:close/>
                </a:path>
              </a:pathLst>
            </a:custGeom>
            <a:solidFill>
              <a:srgbClr val="000000"/>
            </a:solidFill>
            <a:ln w="873" cap="flat">
              <a:noFill/>
              <a:prstDash val="solid"/>
              <a:miter/>
            </a:ln>
          </p:spPr>
          <p:txBody>
            <a:bodyPr rtlCol="0" anchor="ctr"/>
            <a:lstStyle/>
            <a:p>
              <a:endParaRPr lang="en-US"/>
            </a:p>
          </p:txBody>
        </p:sp>
        <p:sp>
          <p:nvSpPr>
            <p:cNvPr id="59" name="Freeform 58">
              <a:extLst>
                <a:ext uri="{FF2B5EF4-FFF2-40B4-BE49-F238E27FC236}">
                  <a16:creationId xmlns="" xmlns:a16="http://schemas.microsoft.com/office/drawing/2014/main" id="{471511A8-911A-E150-DA25-E7583A60A280}"/>
                </a:ext>
              </a:extLst>
            </p:cNvPr>
            <p:cNvSpPr/>
            <p:nvPr/>
          </p:nvSpPr>
          <p:spPr>
            <a:xfrm>
              <a:off x="567705" y="2665070"/>
              <a:ext cx="33674" cy="53993"/>
            </a:xfrm>
            <a:custGeom>
              <a:avLst/>
              <a:gdLst>
                <a:gd name="connsiteX0" fmla="*/ 8631 w 33674"/>
                <a:gd name="connsiteY0" fmla="*/ 47954 h 53993"/>
                <a:gd name="connsiteX1" fmla="*/ 33674 w 33674"/>
                <a:gd name="connsiteY1" fmla="*/ 47954 h 53993"/>
                <a:gd name="connsiteX2" fmla="*/ 33674 w 33674"/>
                <a:gd name="connsiteY2" fmla="*/ 53993 h 53993"/>
                <a:gd name="connsiteX3" fmla="*/ 0 w 33674"/>
                <a:gd name="connsiteY3" fmla="*/ 53993 h 53993"/>
                <a:gd name="connsiteX4" fmla="*/ 0 w 33674"/>
                <a:gd name="connsiteY4" fmla="*/ 47954 h 53993"/>
                <a:gd name="connsiteX5" fmla="*/ 11118 w 33674"/>
                <a:gd name="connsiteY5" fmla="*/ 36623 h 53993"/>
                <a:gd name="connsiteX6" fmla="*/ 19998 w 33674"/>
                <a:gd name="connsiteY6" fmla="*/ 27423 h 53993"/>
                <a:gd name="connsiteX7" fmla="*/ 24794 w 33674"/>
                <a:gd name="connsiteY7" fmla="*/ 20886 h 53993"/>
                <a:gd name="connsiteX8" fmla="*/ 26179 w 33674"/>
                <a:gd name="connsiteY8" fmla="*/ 15595 h 53993"/>
                <a:gd name="connsiteX9" fmla="*/ 23195 w 33674"/>
                <a:gd name="connsiteY9" fmla="*/ 8703 h 53993"/>
                <a:gd name="connsiteX10" fmla="*/ 15488 w 33674"/>
                <a:gd name="connsiteY10" fmla="*/ 6039 h 53993"/>
                <a:gd name="connsiteX11" fmla="*/ 8347 w 33674"/>
                <a:gd name="connsiteY11" fmla="*/ 7211 h 53993"/>
                <a:gd name="connsiteX12" fmla="*/ 355 w 33674"/>
                <a:gd name="connsiteY12" fmla="*/ 10763 h 53993"/>
                <a:gd name="connsiteX13" fmla="*/ 355 w 33674"/>
                <a:gd name="connsiteY13" fmla="*/ 3517 h 53993"/>
                <a:gd name="connsiteX14" fmla="*/ 8454 w 33674"/>
                <a:gd name="connsiteY14" fmla="*/ 888 h 53993"/>
                <a:gd name="connsiteX15" fmla="*/ 15345 w 33674"/>
                <a:gd name="connsiteY15" fmla="*/ 0 h 53993"/>
                <a:gd name="connsiteX16" fmla="*/ 28488 w 33674"/>
                <a:gd name="connsiteY16" fmla="*/ 4120 h 53993"/>
                <a:gd name="connsiteX17" fmla="*/ 33390 w 33674"/>
                <a:gd name="connsiteY17" fmla="*/ 15132 h 53993"/>
                <a:gd name="connsiteX18" fmla="*/ 32147 w 33674"/>
                <a:gd name="connsiteY18" fmla="*/ 21349 h 53993"/>
                <a:gd name="connsiteX19" fmla="*/ 27707 w 33674"/>
                <a:gd name="connsiteY19" fmla="*/ 28240 h 53993"/>
                <a:gd name="connsiteX20" fmla="*/ 22059 w 33674"/>
                <a:gd name="connsiteY20" fmla="*/ 34207 h 53993"/>
                <a:gd name="connsiteX21" fmla="*/ 8631 w 33674"/>
                <a:gd name="connsiteY21" fmla="*/ 47954 h 5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674" h="53993">
                  <a:moveTo>
                    <a:pt x="8631" y="47954"/>
                  </a:moveTo>
                  <a:lnTo>
                    <a:pt x="33674" y="47954"/>
                  </a:lnTo>
                  <a:lnTo>
                    <a:pt x="33674" y="53993"/>
                  </a:lnTo>
                  <a:lnTo>
                    <a:pt x="0" y="53993"/>
                  </a:lnTo>
                  <a:lnTo>
                    <a:pt x="0" y="47954"/>
                  </a:lnTo>
                  <a:cubicBezTo>
                    <a:pt x="2723" y="45137"/>
                    <a:pt x="6429" y="41359"/>
                    <a:pt x="11118" y="36623"/>
                  </a:cubicBezTo>
                  <a:cubicBezTo>
                    <a:pt x="15830" y="31863"/>
                    <a:pt x="18791" y="28797"/>
                    <a:pt x="19998" y="27423"/>
                  </a:cubicBezTo>
                  <a:cubicBezTo>
                    <a:pt x="22296" y="24842"/>
                    <a:pt x="23894" y="22663"/>
                    <a:pt x="24794" y="20886"/>
                  </a:cubicBezTo>
                  <a:cubicBezTo>
                    <a:pt x="25717" y="19087"/>
                    <a:pt x="26179" y="17323"/>
                    <a:pt x="26179" y="15595"/>
                  </a:cubicBezTo>
                  <a:cubicBezTo>
                    <a:pt x="26179" y="12776"/>
                    <a:pt x="25185" y="10479"/>
                    <a:pt x="23195" y="8703"/>
                  </a:cubicBezTo>
                  <a:cubicBezTo>
                    <a:pt x="21230" y="6927"/>
                    <a:pt x="18661" y="6039"/>
                    <a:pt x="15488" y="6039"/>
                  </a:cubicBezTo>
                  <a:cubicBezTo>
                    <a:pt x="13237" y="6039"/>
                    <a:pt x="10858" y="6429"/>
                    <a:pt x="8347" y="7211"/>
                  </a:cubicBezTo>
                  <a:cubicBezTo>
                    <a:pt x="5861" y="7992"/>
                    <a:pt x="3197" y="9177"/>
                    <a:pt x="355" y="10763"/>
                  </a:cubicBezTo>
                  <a:lnTo>
                    <a:pt x="355" y="3517"/>
                  </a:lnTo>
                  <a:cubicBezTo>
                    <a:pt x="3244" y="2357"/>
                    <a:pt x="5944" y="1480"/>
                    <a:pt x="8454" y="888"/>
                  </a:cubicBezTo>
                  <a:cubicBezTo>
                    <a:pt x="10965" y="296"/>
                    <a:pt x="13261" y="0"/>
                    <a:pt x="15345" y="0"/>
                  </a:cubicBezTo>
                  <a:cubicBezTo>
                    <a:pt x="20839" y="0"/>
                    <a:pt x="25220" y="1373"/>
                    <a:pt x="28488" y="4120"/>
                  </a:cubicBezTo>
                  <a:cubicBezTo>
                    <a:pt x="31756" y="6868"/>
                    <a:pt x="33390" y="10538"/>
                    <a:pt x="33390" y="15132"/>
                  </a:cubicBezTo>
                  <a:cubicBezTo>
                    <a:pt x="33390" y="17311"/>
                    <a:pt x="32975" y="19384"/>
                    <a:pt x="32147" y="21349"/>
                  </a:cubicBezTo>
                  <a:cubicBezTo>
                    <a:pt x="31342" y="23291"/>
                    <a:pt x="29861" y="25587"/>
                    <a:pt x="27707" y="28240"/>
                  </a:cubicBezTo>
                  <a:cubicBezTo>
                    <a:pt x="27115" y="28927"/>
                    <a:pt x="25232" y="30916"/>
                    <a:pt x="22059" y="34207"/>
                  </a:cubicBezTo>
                  <a:cubicBezTo>
                    <a:pt x="18885" y="37475"/>
                    <a:pt x="14409" y="42058"/>
                    <a:pt x="8631" y="47954"/>
                  </a:cubicBezTo>
                  <a:close/>
                </a:path>
              </a:pathLst>
            </a:custGeom>
            <a:solidFill>
              <a:srgbClr val="000000"/>
            </a:solidFill>
            <a:ln w="873" cap="flat">
              <a:noFill/>
              <a:prstDash val="solid"/>
              <a:miter/>
            </a:ln>
          </p:spPr>
          <p:txBody>
            <a:bodyPr rtlCol="0" anchor="ctr"/>
            <a:lstStyle/>
            <a:p>
              <a:endParaRPr lang="en-US"/>
            </a:p>
          </p:txBody>
        </p:sp>
        <p:sp>
          <p:nvSpPr>
            <p:cNvPr id="60" name="Freeform 59">
              <a:extLst>
                <a:ext uri="{FF2B5EF4-FFF2-40B4-BE49-F238E27FC236}">
                  <a16:creationId xmlns="" xmlns:a16="http://schemas.microsoft.com/office/drawing/2014/main" id="{6B857DCA-35EA-370A-2689-10D62854F035}"/>
                </a:ext>
              </a:extLst>
            </p:cNvPr>
            <p:cNvSpPr/>
            <p:nvPr/>
          </p:nvSpPr>
          <p:spPr>
            <a:xfrm>
              <a:off x="496305" y="2373314"/>
              <a:ext cx="36659" cy="55022"/>
            </a:xfrm>
            <a:custGeom>
              <a:avLst/>
              <a:gdLst>
                <a:gd name="connsiteX0" fmla="*/ 18330 w 36659"/>
                <a:gd name="connsiteY0" fmla="*/ 5683 h 55022"/>
                <a:gd name="connsiteX1" fmla="*/ 9982 w 36659"/>
                <a:gd name="connsiteY1" fmla="*/ 11154 h 55022"/>
                <a:gd name="connsiteX2" fmla="*/ 7211 w 36659"/>
                <a:gd name="connsiteY2" fmla="*/ 27529 h 55022"/>
                <a:gd name="connsiteX3" fmla="*/ 9982 w 36659"/>
                <a:gd name="connsiteY3" fmla="*/ 43905 h 55022"/>
                <a:gd name="connsiteX4" fmla="*/ 18330 w 36659"/>
                <a:gd name="connsiteY4" fmla="*/ 49340 h 55022"/>
                <a:gd name="connsiteX5" fmla="*/ 26677 w 36659"/>
                <a:gd name="connsiteY5" fmla="*/ 43905 h 55022"/>
                <a:gd name="connsiteX6" fmla="*/ 29483 w 36659"/>
                <a:gd name="connsiteY6" fmla="*/ 27529 h 55022"/>
                <a:gd name="connsiteX7" fmla="*/ 26677 w 36659"/>
                <a:gd name="connsiteY7" fmla="*/ 11154 h 55022"/>
                <a:gd name="connsiteX8" fmla="*/ 18330 w 36659"/>
                <a:gd name="connsiteY8" fmla="*/ 5683 h 55022"/>
                <a:gd name="connsiteX9" fmla="*/ 18330 w 36659"/>
                <a:gd name="connsiteY9" fmla="*/ 0 h 55022"/>
                <a:gd name="connsiteX10" fmla="*/ 31934 w 36659"/>
                <a:gd name="connsiteY10" fmla="*/ 7069 h 55022"/>
                <a:gd name="connsiteX11" fmla="*/ 36659 w 36659"/>
                <a:gd name="connsiteY11" fmla="*/ 27529 h 55022"/>
                <a:gd name="connsiteX12" fmla="*/ 31934 w 36659"/>
                <a:gd name="connsiteY12" fmla="*/ 47989 h 55022"/>
                <a:gd name="connsiteX13" fmla="*/ 18330 w 36659"/>
                <a:gd name="connsiteY13" fmla="*/ 55023 h 55022"/>
                <a:gd name="connsiteX14" fmla="*/ 4690 w 36659"/>
                <a:gd name="connsiteY14" fmla="*/ 47989 h 55022"/>
                <a:gd name="connsiteX15" fmla="*/ 0 w 36659"/>
                <a:gd name="connsiteY15" fmla="*/ 27529 h 55022"/>
                <a:gd name="connsiteX16" fmla="*/ 4690 w 36659"/>
                <a:gd name="connsiteY16" fmla="*/ 7069 h 55022"/>
                <a:gd name="connsiteX17" fmla="*/ 18330 w 36659"/>
                <a:gd name="connsiteY17" fmla="*/ 0 h 5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9" h="55022">
                  <a:moveTo>
                    <a:pt x="18330" y="5683"/>
                  </a:moveTo>
                  <a:cubicBezTo>
                    <a:pt x="14635" y="5683"/>
                    <a:pt x="11853" y="7507"/>
                    <a:pt x="9982" y="11154"/>
                  </a:cubicBezTo>
                  <a:cubicBezTo>
                    <a:pt x="8135" y="14776"/>
                    <a:pt x="7211" y="20235"/>
                    <a:pt x="7211" y="27529"/>
                  </a:cubicBezTo>
                  <a:cubicBezTo>
                    <a:pt x="7211" y="34799"/>
                    <a:pt x="8135" y="40258"/>
                    <a:pt x="9982" y="43905"/>
                  </a:cubicBezTo>
                  <a:cubicBezTo>
                    <a:pt x="11853" y="47528"/>
                    <a:pt x="14635" y="49340"/>
                    <a:pt x="18330" y="49340"/>
                  </a:cubicBezTo>
                  <a:cubicBezTo>
                    <a:pt x="22048" y="49340"/>
                    <a:pt x="24830" y="47528"/>
                    <a:pt x="26677" y="43905"/>
                  </a:cubicBezTo>
                  <a:cubicBezTo>
                    <a:pt x="28548" y="40258"/>
                    <a:pt x="29483" y="34799"/>
                    <a:pt x="29483" y="27529"/>
                  </a:cubicBezTo>
                  <a:cubicBezTo>
                    <a:pt x="29483" y="20235"/>
                    <a:pt x="28548" y="14776"/>
                    <a:pt x="26677" y="11154"/>
                  </a:cubicBezTo>
                  <a:cubicBezTo>
                    <a:pt x="24830" y="7507"/>
                    <a:pt x="22048" y="5683"/>
                    <a:pt x="18330" y="5683"/>
                  </a:cubicBezTo>
                  <a:moveTo>
                    <a:pt x="18330" y="0"/>
                  </a:moveTo>
                  <a:cubicBezTo>
                    <a:pt x="24274" y="0"/>
                    <a:pt x="28808" y="2356"/>
                    <a:pt x="31934" y="7069"/>
                  </a:cubicBezTo>
                  <a:cubicBezTo>
                    <a:pt x="35084" y="11757"/>
                    <a:pt x="36659" y="18578"/>
                    <a:pt x="36659" y="27529"/>
                  </a:cubicBezTo>
                  <a:cubicBezTo>
                    <a:pt x="36659" y="36456"/>
                    <a:pt x="35084" y="43277"/>
                    <a:pt x="31934" y="47989"/>
                  </a:cubicBezTo>
                  <a:cubicBezTo>
                    <a:pt x="28808" y="52678"/>
                    <a:pt x="24274" y="55023"/>
                    <a:pt x="18330" y="55023"/>
                  </a:cubicBezTo>
                  <a:cubicBezTo>
                    <a:pt x="12385" y="55023"/>
                    <a:pt x="7838" y="52678"/>
                    <a:pt x="4690" y="47989"/>
                  </a:cubicBezTo>
                  <a:cubicBezTo>
                    <a:pt x="1563" y="43277"/>
                    <a:pt x="0" y="36456"/>
                    <a:pt x="0" y="27529"/>
                  </a:cubicBezTo>
                  <a:cubicBezTo>
                    <a:pt x="0" y="18578"/>
                    <a:pt x="1563" y="11757"/>
                    <a:pt x="4690" y="7069"/>
                  </a:cubicBezTo>
                  <a:cubicBezTo>
                    <a:pt x="7838" y="2356"/>
                    <a:pt x="12385" y="0"/>
                    <a:pt x="18330" y="0"/>
                  </a:cubicBezTo>
                  <a:close/>
                </a:path>
              </a:pathLst>
            </a:custGeom>
            <a:solidFill>
              <a:srgbClr val="000000"/>
            </a:solidFill>
            <a:ln w="873" cap="flat">
              <a:noFill/>
              <a:prstDash val="solid"/>
              <a:miter/>
            </a:ln>
          </p:spPr>
          <p:txBody>
            <a:bodyPr rtlCol="0" anchor="ctr"/>
            <a:lstStyle/>
            <a:p>
              <a:endParaRPr lang="en-US"/>
            </a:p>
          </p:txBody>
        </p:sp>
        <p:sp>
          <p:nvSpPr>
            <p:cNvPr id="61" name="Freeform 60">
              <a:extLst>
                <a:ext uri="{FF2B5EF4-FFF2-40B4-BE49-F238E27FC236}">
                  <a16:creationId xmlns="" xmlns:a16="http://schemas.microsoft.com/office/drawing/2014/main" id="{67D7B429-D0CC-A09A-9923-2ED6CFB83FA4}"/>
                </a:ext>
              </a:extLst>
            </p:cNvPr>
            <p:cNvSpPr/>
            <p:nvPr/>
          </p:nvSpPr>
          <p:spPr>
            <a:xfrm>
              <a:off x="545574" y="2418284"/>
              <a:ext cx="7495" cy="9022"/>
            </a:xfrm>
            <a:custGeom>
              <a:avLst/>
              <a:gdLst>
                <a:gd name="connsiteX0" fmla="*/ 0 w 7495"/>
                <a:gd name="connsiteY0" fmla="*/ 0 h 9022"/>
                <a:gd name="connsiteX1" fmla="*/ 7496 w 7495"/>
                <a:gd name="connsiteY1" fmla="*/ 0 h 9022"/>
                <a:gd name="connsiteX2" fmla="*/ 7496 w 7495"/>
                <a:gd name="connsiteY2" fmla="*/ 9022 h 9022"/>
                <a:gd name="connsiteX3" fmla="*/ 0 w 7495"/>
                <a:gd name="connsiteY3" fmla="*/ 9022 h 9022"/>
                <a:gd name="connsiteX4" fmla="*/ 0 w 7495"/>
                <a:gd name="connsiteY4" fmla="*/ 0 h 9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5" h="9022">
                  <a:moveTo>
                    <a:pt x="0" y="0"/>
                  </a:moveTo>
                  <a:lnTo>
                    <a:pt x="7496" y="0"/>
                  </a:lnTo>
                  <a:lnTo>
                    <a:pt x="7496" y="9022"/>
                  </a:lnTo>
                  <a:lnTo>
                    <a:pt x="0" y="9022"/>
                  </a:lnTo>
                  <a:lnTo>
                    <a:pt x="0" y="0"/>
                  </a:lnTo>
                  <a:close/>
                </a:path>
              </a:pathLst>
            </a:custGeom>
            <a:solidFill>
              <a:srgbClr val="000000"/>
            </a:solidFill>
            <a:ln w="873" cap="flat">
              <a:noFill/>
              <a:prstDash val="solid"/>
              <a:miter/>
            </a:ln>
          </p:spPr>
          <p:txBody>
            <a:bodyPr rtlCol="0" anchor="ctr"/>
            <a:lstStyle/>
            <a:p>
              <a:endParaRPr lang="en-US"/>
            </a:p>
          </p:txBody>
        </p:sp>
        <p:sp>
          <p:nvSpPr>
            <p:cNvPr id="62" name="Freeform 61">
              <a:extLst>
                <a:ext uri="{FF2B5EF4-FFF2-40B4-BE49-F238E27FC236}">
                  <a16:creationId xmlns="" xmlns:a16="http://schemas.microsoft.com/office/drawing/2014/main" id="{31FF2E0D-B997-361B-2D59-D097A0D71675}"/>
                </a:ext>
              </a:extLst>
            </p:cNvPr>
            <p:cNvSpPr/>
            <p:nvPr/>
          </p:nvSpPr>
          <p:spPr>
            <a:xfrm>
              <a:off x="566461" y="2373314"/>
              <a:ext cx="34917" cy="55022"/>
            </a:xfrm>
            <a:custGeom>
              <a:avLst/>
              <a:gdLst>
                <a:gd name="connsiteX0" fmla="*/ 23977 w 34917"/>
                <a:gd name="connsiteY0" fmla="*/ 25398 h 55022"/>
                <a:gd name="connsiteX1" fmla="*/ 32005 w 34917"/>
                <a:gd name="connsiteY1" fmla="*/ 29980 h 55022"/>
                <a:gd name="connsiteX2" fmla="*/ 34918 w 34917"/>
                <a:gd name="connsiteY2" fmla="*/ 38577 h 55022"/>
                <a:gd name="connsiteX3" fmla="*/ 29519 w 34917"/>
                <a:gd name="connsiteY3" fmla="*/ 50725 h 55022"/>
                <a:gd name="connsiteX4" fmla="*/ 14173 w 34917"/>
                <a:gd name="connsiteY4" fmla="*/ 55023 h 55022"/>
                <a:gd name="connsiteX5" fmla="*/ 7282 w 34917"/>
                <a:gd name="connsiteY5" fmla="*/ 54348 h 55022"/>
                <a:gd name="connsiteX6" fmla="*/ 0 w 34917"/>
                <a:gd name="connsiteY6" fmla="*/ 52395 h 55022"/>
                <a:gd name="connsiteX7" fmla="*/ 0 w 34917"/>
                <a:gd name="connsiteY7" fmla="*/ 45467 h 55022"/>
                <a:gd name="connsiteX8" fmla="*/ 6535 w 34917"/>
                <a:gd name="connsiteY8" fmla="*/ 48096 h 55022"/>
                <a:gd name="connsiteX9" fmla="*/ 13960 w 34917"/>
                <a:gd name="connsiteY9" fmla="*/ 48985 h 55022"/>
                <a:gd name="connsiteX10" fmla="*/ 24226 w 34917"/>
                <a:gd name="connsiteY10" fmla="*/ 46320 h 55022"/>
                <a:gd name="connsiteX11" fmla="*/ 27778 w 34917"/>
                <a:gd name="connsiteY11" fmla="*/ 38577 h 55022"/>
                <a:gd name="connsiteX12" fmla="*/ 24474 w 34917"/>
                <a:gd name="connsiteY12" fmla="*/ 31259 h 55022"/>
                <a:gd name="connsiteX13" fmla="*/ 15345 w 34917"/>
                <a:gd name="connsiteY13" fmla="*/ 28594 h 55022"/>
                <a:gd name="connsiteX14" fmla="*/ 9164 w 34917"/>
                <a:gd name="connsiteY14" fmla="*/ 28594 h 55022"/>
                <a:gd name="connsiteX15" fmla="*/ 9164 w 34917"/>
                <a:gd name="connsiteY15" fmla="*/ 22698 h 55022"/>
                <a:gd name="connsiteX16" fmla="*/ 15630 w 34917"/>
                <a:gd name="connsiteY16" fmla="*/ 22698 h 55022"/>
                <a:gd name="connsiteX17" fmla="*/ 23728 w 34917"/>
                <a:gd name="connsiteY17" fmla="*/ 20602 h 55022"/>
                <a:gd name="connsiteX18" fmla="*/ 26535 w 34917"/>
                <a:gd name="connsiteY18" fmla="*/ 14492 h 55022"/>
                <a:gd name="connsiteX19" fmla="*/ 23622 w 34917"/>
                <a:gd name="connsiteY19" fmla="*/ 8241 h 55022"/>
                <a:gd name="connsiteX20" fmla="*/ 15345 w 34917"/>
                <a:gd name="connsiteY20" fmla="*/ 6038 h 55022"/>
                <a:gd name="connsiteX21" fmla="*/ 9022 w 34917"/>
                <a:gd name="connsiteY21" fmla="*/ 6677 h 55022"/>
                <a:gd name="connsiteX22" fmla="*/ 1599 w 34917"/>
                <a:gd name="connsiteY22" fmla="*/ 8667 h 55022"/>
                <a:gd name="connsiteX23" fmla="*/ 1599 w 34917"/>
                <a:gd name="connsiteY23" fmla="*/ 2273 h 55022"/>
                <a:gd name="connsiteX24" fmla="*/ 9235 w 34917"/>
                <a:gd name="connsiteY24" fmla="*/ 568 h 55022"/>
                <a:gd name="connsiteX25" fmla="*/ 15985 w 34917"/>
                <a:gd name="connsiteY25" fmla="*/ 0 h 55022"/>
                <a:gd name="connsiteX26" fmla="*/ 28914 w 34917"/>
                <a:gd name="connsiteY26" fmla="*/ 3729 h 55022"/>
                <a:gd name="connsiteX27" fmla="*/ 33674 w 34917"/>
                <a:gd name="connsiteY27" fmla="*/ 13747 h 55022"/>
                <a:gd name="connsiteX28" fmla="*/ 31152 w 34917"/>
                <a:gd name="connsiteY28" fmla="*/ 21207 h 55022"/>
                <a:gd name="connsiteX29" fmla="*/ 23977 w 34917"/>
                <a:gd name="connsiteY29" fmla="*/ 25398 h 5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4917" h="55022">
                  <a:moveTo>
                    <a:pt x="23977" y="25398"/>
                  </a:moveTo>
                  <a:cubicBezTo>
                    <a:pt x="27411" y="26132"/>
                    <a:pt x="30087" y="27659"/>
                    <a:pt x="32005" y="29980"/>
                  </a:cubicBezTo>
                  <a:cubicBezTo>
                    <a:pt x="33947" y="32301"/>
                    <a:pt x="34918" y="35167"/>
                    <a:pt x="34918" y="38577"/>
                  </a:cubicBezTo>
                  <a:cubicBezTo>
                    <a:pt x="34918" y="43810"/>
                    <a:pt x="33118" y="47859"/>
                    <a:pt x="29519" y="50725"/>
                  </a:cubicBezTo>
                  <a:cubicBezTo>
                    <a:pt x="25919" y="53590"/>
                    <a:pt x="20803" y="55023"/>
                    <a:pt x="14173" y="55023"/>
                  </a:cubicBezTo>
                  <a:cubicBezTo>
                    <a:pt x="11947" y="55023"/>
                    <a:pt x="9650" y="54798"/>
                    <a:pt x="7282" y="54348"/>
                  </a:cubicBezTo>
                  <a:cubicBezTo>
                    <a:pt x="4938" y="53921"/>
                    <a:pt x="2511" y="53271"/>
                    <a:pt x="0" y="52395"/>
                  </a:cubicBezTo>
                  <a:lnTo>
                    <a:pt x="0" y="45467"/>
                  </a:lnTo>
                  <a:cubicBezTo>
                    <a:pt x="1990" y="46627"/>
                    <a:pt x="4168" y="47504"/>
                    <a:pt x="6535" y="48096"/>
                  </a:cubicBezTo>
                  <a:cubicBezTo>
                    <a:pt x="8904" y="48688"/>
                    <a:pt x="11378" y="48985"/>
                    <a:pt x="13960" y="48985"/>
                  </a:cubicBezTo>
                  <a:cubicBezTo>
                    <a:pt x="18459" y="48985"/>
                    <a:pt x="21882" y="48096"/>
                    <a:pt x="24226" y="46320"/>
                  </a:cubicBezTo>
                  <a:cubicBezTo>
                    <a:pt x="26594" y="44544"/>
                    <a:pt x="27778" y="41962"/>
                    <a:pt x="27778" y="38577"/>
                  </a:cubicBezTo>
                  <a:cubicBezTo>
                    <a:pt x="27778" y="35451"/>
                    <a:pt x="26677" y="33011"/>
                    <a:pt x="24474" y="31259"/>
                  </a:cubicBezTo>
                  <a:cubicBezTo>
                    <a:pt x="22296" y="29483"/>
                    <a:pt x="19253" y="28594"/>
                    <a:pt x="15345" y="28594"/>
                  </a:cubicBezTo>
                  <a:lnTo>
                    <a:pt x="9164" y="28594"/>
                  </a:lnTo>
                  <a:lnTo>
                    <a:pt x="9164" y="22698"/>
                  </a:lnTo>
                  <a:lnTo>
                    <a:pt x="15630" y="22698"/>
                  </a:lnTo>
                  <a:cubicBezTo>
                    <a:pt x="19158" y="22698"/>
                    <a:pt x="21858" y="21999"/>
                    <a:pt x="23728" y="20602"/>
                  </a:cubicBezTo>
                  <a:cubicBezTo>
                    <a:pt x="25599" y="19181"/>
                    <a:pt x="26535" y="17145"/>
                    <a:pt x="26535" y="14492"/>
                  </a:cubicBezTo>
                  <a:cubicBezTo>
                    <a:pt x="26535" y="11770"/>
                    <a:pt x="25564" y="9685"/>
                    <a:pt x="23622" y="8241"/>
                  </a:cubicBezTo>
                  <a:cubicBezTo>
                    <a:pt x="21704" y="6772"/>
                    <a:pt x="18945" y="6038"/>
                    <a:pt x="15345" y="6038"/>
                  </a:cubicBezTo>
                  <a:cubicBezTo>
                    <a:pt x="13380" y="6038"/>
                    <a:pt x="11271" y="6251"/>
                    <a:pt x="9022" y="6677"/>
                  </a:cubicBezTo>
                  <a:cubicBezTo>
                    <a:pt x="6773" y="7105"/>
                    <a:pt x="4298" y="7767"/>
                    <a:pt x="1599" y="8667"/>
                  </a:cubicBezTo>
                  <a:lnTo>
                    <a:pt x="1599" y="2273"/>
                  </a:lnTo>
                  <a:cubicBezTo>
                    <a:pt x="4321" y="1515"/>
                    <a:pt x="6867" y="947"/>
                    <a:pt x="9235" y="568"/>
                  </a:cubicBezTo>
                  <a:cubicBezTo>
                    <a:pt x="11627" y="189"/>
                    <a:pt x="13878" y="0"/>
                    <a:pt x="15985" y="0"/>
                  </a:cubicBezTo>
                  <a:cubicBezTo>
                    <a:pt x="21431" y="0"/>
                    <a:pt x="25741" y="1243"/>
                    <a:pt x="28914" y="3729"/>
                  </a:cubicBezTo>
                  <a:cubicBezTo>
                    <a:pt x="32088" y="6193"/>
                    <a:pt x="33674" y="9532"/>
                    <a:pt x="33674" y="13747"/>
                  </a:cubicBezTo>
                  <a:cubicBezTo>
                    <a:pt x="33674" y="16684"/>
                    <a:pt x="32833" y="19170"/>
                    <a:pt x="31152" y="21207"/>
                  </a:cubicBezTo>
                  <a:cubicBezTo>
                    <a:pt x="29471" y="23219"/>
                    <a:pt x="27079" y="24617"/>
                    <a:pt x="23977" y="25398"/>
                  </a:cubicBezTo>
                  <a:close/>
                </a:path>
              </a:pathLst>
            </a:custGeom>
            <a:solidFill>
              <a:srgbClr val="000000"/>
            </a:solidFill>
            <a:ln w="873" cap="flat">
              <a:noFill/>
              <a:prstDash val="solid"/>
              <a:miter/>
            </a:ln>
          </p:spPr>
          <p:txBody>
            <a:bodyPr rtlCol="0" anchor="ctr"/>
            <a:lstStyle/>
            <a:p>
              <a:endParaRPr lang="en-US"/>
            </a:p>
          </p:txBody>
        </p:sp>
        <p:sp>
          <p:nvSpPr>
            <p:cNvPr id="63" name="Freeform 62">
              <a:extLst>
                <a:ext uri="{FF2B5EF4-FFF2-40B4-BE49-F238E27FC236}">
                  <a16:creationId xmlns="" xmlns:a16="http://schemas.microsoft.com/office/drawing/2014/main" id="{BED678A0-9FEA-0D63-B43D-34743F2ABF1F}"/>
                </a:ext>
              </a:extLst>
            </p:cNvPr>
            <p:cNvSpPr/>
            <p:nvPr/>
          </p:nvSpPr>
          <p:spPr>
            <a:xfrm>
              <a:off x="393428" y="2730754"/>
              <a:ext cx="8655" cy="21421"/>
            </a:xfrm>
            <a:custGeom>
              <a:avLst/>
              <a:gdLst>
                <a:gd name="connsiteX0" fmla="*/ 7476 w 8655"/>
                <a:gd name="connsiteY0" fmla="*/ 0 h 21421"/>
                <a:gd name="connsiteX1" fmla="*/ 8655 w 8655"/>
                <a:gd name="connsiteY1" fmla="*/ 719 h 21421"/>
                <a:gd name="connsiteX2" fmla="*/ 3652 w 8655"/>
                <a:gd name="connsiteY2" fmla="*/ 10725 h 21421"/>
                <a:gd name="connsiteX3" fmla="*/ 8655 w 8655"/>
                <a:gd name="connsiteY3" fmla="*/ 20731 h 21421"/>
                <a:gd name="connsiteX4" fmla="*/ 7476 w 8655"/>
                <a:gd name="connsiteY4" fmla="*/ 21421 h 21421"/>
                <a:gd name="connsiteX5" fmla="*/ 0 w 8655"/>
                <a:gd name="connsiteY5" fmla="*/ 10725 h 21421"/>
                <a:gd name="connsiteX6" fmla="*/ 7476 w 8655"/>
                <a:gd name="connsiteY6" fmla="*/ 0 h 21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5" h="21421">
                  <a:moveTo>
                    <a:pt x="7476" y="0"/>
                  </a:moveTo>
                  <a:lnTo>
                    <a:pt x="8655" y="719"/>
                  </a:lnTo>
                  <a:cubicBezTo>
                    <a:pt x="7371" y="3690"/>
                    <a:pt x="5703" y="7026"/>
                    <a:pt x="3652" y="10725"/>
                  </a:cubicBezTo>
                  <a:cubicBezTo>
                    <a:pt x="5703" y="14425"/>
                    <a:pt x="7371" y="17760"/>
                    <a:pt x="8655" y="20731"/>
                  </a:cubicBezTo>
                  <a:lnTo>
                    <a:pt x="7476" y="21421"/>
                  </a:lnTo>
                  <a:cubicBezTo>
                    <a:pt x="4658" y="18182"/>
                    <a:pt x="2166" y="14617"/>
                    <a:pt x="0" y="10725"/>
                  </a:cubicBezTo>
                  <a:cubicBezTo>
                    <a:pt x="2185" y="6796"/>
                    <a:pt x="4677" y="3221"/>
                    <a:pt x="7476" y="0"/>
                  </a:cubicBezTo>
                  <a:close/>
                </a:path>
              </a:pathLst>
            </a:custGeom>
            <a:solidFill>
              <a:srgbClr val="000000"/>
            </a:solidFill>
            <a:ln w="873" cap="flat">
              <a:noFill/>
              <a:prstDash val="solid"/>
              <a:miter/>
            </a:ln>
          </p:spPr>
          <p:txBody>
            <a:bodyPr rtlCol="0" anchor="ctr"/>
            <a:lstStyle/>
            <a:p>
              <a:endParaRPr lang="en-US"/>
            </a:p>
          </p:txBody>
        </p:sp>
        <p:sp>
          <p:nvSpPr>
            <p:cNvPr id="64" name="Freeform 63">
              <a:extLst>
                <a:ext uri="{FF2B5EF4-FFF2-40B4-BE49-F238E27FC236}">
                  <a16:creationId xmlns="" xmlns:a16="http://schemas.microsoft.com/office/drawing/2014/main" id="{B64362AA-F0A0-D2C8-0405-0D123CB2E6EF}"/>
                </a:ext>
              </a:extLst>
            </p:cNvPr>
            <p:cNvSpPr/>
            <p:nvPr/>
          </p:nvSpPr>
          <p:spPr>
            <a:xfrm>
              <a:off x="411035" y="2725538"/>
              <a:ext cx="53482" cy="43952"/>
            </a:xfrm>
            <a:custGeom>
              <a:avLst/>
              <a:gdLst>
                <a:gd name="connsiteX0" fmla="*/ 13432 w 53482"/>
                <a:gd name="connsiteY0" fmla="*/ 0 h 43952"/>
                <a:gd name="connsiteX1" fmla="*/ 25222 w 53482"/>
                <a:gd name="connsiteY1" fmla="*/ 3040 h 43952"/>
                <a:gd name="connsiteX2" fmla="*/ 34587 w 53482"/>
                <a:gd name="connsiteY2" fmla="*/ 10763 h 43952"/>
                <a:gd name="connsiteX3" fmla="*/ 38120 w 53482"/>
                <a:gd name="connsiteY3" fmla="*/ 20293 h 43952"/>
                <a:gd name="connsiteX4" fmla="*/ 36559 w 53482"/>
                <a:gd name="connsiteY4" fmla="*/ 25098 h 43952"/>
                <a:gd name="connsiteX5" fmla="*/ 32698 w 53482"/>
                <a:gd name="connsiteY5" fmla="*/ 28015 h 43952"/>
                <a:gd name="connsiteX6" fmla="*/ 42187 w 53482"/>
                <a:gd name="connsiteY6" fmla="*/ 30480 h 43952"/>
                <a:gd name="connsiteX7" fmla="*/ 49540 w 53482"/>
                <a:gd name="connsiteY7" fmla="*/ 32164 h 43952"/>
                <a:gd name="connsiteX8" fmla="*/ 50074 w 53482"/>
                <a:gd name="connsiteY8" fmla="*/ 32082 h 43952"/>
                <a:gd name="connsiteX9" fmla="*/ 50443 w 53482"/>
                <a:gd name="connsiteY9" fmla="*/ 31630 h 43952"/>
                <a:gd name="connsiteX10" fmla="*/ 50772 w 53482"/>
                <a:gd name="connsiteY10" fmla="*/ 30357 h 43952"/>
                <a:gd name="connsiteX11" fmla="*/ 50895 w 53482"/>
                <a:gd name="connsiteY11" fmla="*/ 27933 h 43952"/>
                <a:gd name="connsiteX12" fmla="*/ 50895 w 53482"/>
                <a:gd name="connsiteY12" fmla="*/ 26865 h 43952"/>
                <a:gd name="connsiteX13" fmla="*/ 51142 w 53482"/>
                <a:gd name="connsiteY13" fmla="*/ 26249 h 43952"/>
                <a:gd name="connsiteX14" fmla="*/ 51799 w 53482"/>
                <a:gd name="connsiteY14" fmla="*/ 25920 h 43952"/>
                <a:gd name="connsiteX15" fmla="*/ 53483 w 53482"/>
                <a:gd name="connsiteY15" fmla="*/ 27440 h 43952"/>
                <a:gd name="connsiteX16" fmla="*/ 53360 w 53482"/>
                <a:gd name="connsiteY16" fmla="*/ 31589 h 43952"/>
                <a:gd name="connsiteX17" fmla="*/ 53236 w 53482"/>
                <a:gd name="connsiteY17" fmla="*/ 35779 h 43952"/>
                <a:gd name="connsiteX18" fmla="*/ 53360 w 53482"/>
                <a:gd name="connsiteY18" fmla="*/ 39353 h 43952"/>
                <a:gd name="connsiteX19" fmla="*/ 53483 w 53482"/>
                <a:gd name="connsiteY19" fmla="*/ 42844 h 43952"/>
                <a:gd name="connsiteX20" fmla="*/ 52497 w 53482"/>
                <a:gd name="connsiteY20" fmla="*/ 43953 h 43952"/>
                <a:gd name="connsiteX21" fmla="*/ 51552 w 53482"/>
                <a:gd name="connsiteY21" fmla="*/ 43789 h 43952"/>
                <a:gd name="connsiteX22" fmla="*/ 51059 w 53482"/>
                <a:gd name="connsiteY22" fmla="*/ 43337 h 43952"/>
                <a:gd name="connsiteX23" fmla="*/ 50895 w 53482"/>
                <a:gd name="connsiteY23" fmla="*/ 42721 h 43952"/>
                <a:gd name="connsiteX24" fmla="*/ 50895 w 53482"/>
                <a:gd name="connsiteY24" fmla="*/ 41982 h 43952"/>
                <a:gd name="connsiteX25" fmla="*/ 50567 w 53482"/>
                <a:gd name="connsiteY25" fmla="*/ 39270 h 43952"/>
                <a:gd name="connsiteX26" fmla="*/ 49663 w 53482"/>
                <a:gd name="connsiteY26" fmla="*/ 38161 h 43952"/>
                <a:gd name="connsiteX27" fmla="*/ 47445 w 53482"/>
                <a:gd name="connsiteY27" fmla="*/ 37463 h 43952"/>
                <a:gd name="connsiteX28" fmla="*/ 9982 w 53482"/>
                <a:gd name="connsiteY28" fmla="*/ 28015 h 43952"/>
                <a:gd name="connsiteX29" fmla="*/ 5710 w 53482"/>
                <a:gd name="connsiteY29" fmla="*/ 27440 h 43952"/>
                <a:gd name="connsiteX30" fmla="*/ 2670 w 53482"/>
                <a:gd name="connsiteY30" fmla="*/ 28138 h 43952"/>
                <a:gd name="connsiteX31" fmla="*/ 1849 w 53482"/>
                <a:gd name="connsiteY31" fmla="*/ 30069 h 43952"/>
                <a:gd name="connsiteX32" fmla="*/ 4395 w 53482"/>
                <a:gd name="connsiteY32" fmla="*/ 33601 h 43952"/>
                <a:gd name="connsiteX33" fmla="*/ 11871 w 53482"/>
                <a:gd name="connsiteY33" fmla="*/ 36190 h 43952"/>
                <a:gd name="connsiteX34" fmla="*/ 13515 w 53482"/>
                <a:gd name="connsiteY34" fmla="*/ 36805 h 43952"/>
                <a:gd name="connsiteX35" fmla="*/ 13802 w 53482"/>
                <a:gd name="connsiteY35" fmla="*/ 37627 h 43952"/>
                <a:gd name="connsiteX36" fmla="*/ 12939 w 53482"/>
                <a:gd name="connsiteY36" fmla="*/ 38654 h 43952"/>
                <a:gd name="connsiteX37" fmla="*/ 11420 w 53482"/>
                <a:gd name="connsiteY37" fmla="*/ 38326 h 43952"/>
                <a:gd name="connsiteX38" fmla="*/ 8092 w 53482"/>
                <a:gd name="connsiteY38" fmla="*/ 37381 h 43952"/>
                <a:gd name="connsiteX39" fmla="*/ 4806 w 53482"/>
                <a:gd name="connsiteY39" fmla="*/ 36025 h 43952"/>
                <a:gd name="connsiteX40" fmla="*/ 3368 w 53482"/>
                <a:gd name="connsiteY40" fmla="*/ 35245 h 43952"/>
                <a:gd name="connsiteX41" fmla="*/ 1890 w 53482"/>
                <a:gd name="connsiteY41" fmla="*/ 34135 h 43952"/>
                <a:gd name="connsiteX42" fmla="*/ 493 w 53482"/>
                <a:gd name="connsiteY42" fmla="*/ 32246 h 43952"/>
                <a:gd name="connsiteX43" fmla="*/ 0 w 53482"/>
                <a:gd name="connsiteY43" fmla="*/ 29782 h 43952"/>
                <a:gd name="connsiteX44" fmla="*/ 1561 w 53482"/>
                <a:gd name="connsiteY44" fmla="*/ 24975 h 43952"/>
                <a:gd name="connsiteX45" fmla="*/ 6285 w 53482"/>
                <a:gd name="connsiteY45" fmla="*/ 22223 h 43952"/>
                <a:gd name="connsiteX46" fmla="*/ 1766 w 53482"/>
                <a:gd name="connsiteY46" fmla="*/ 17006 h 43952"/>
                <a:gd name="connsiteX47" fmla="*/ 0 w 53482"/>
                <a:gd name="connsiteY47" fmla="*/ 11214 h 43952"/>
                <a:gd name="connsiteX48" fmla="*/ 3779 w 53482"/>
                <a:gd name="connsiteY48" fmla="*/ 3204 h 43952"/>
                <a:gd name="connsiteX49" fmla="*/ 13432 w 53482"/>
                <a:gd name="connsiteY49" fmla="*/ 0 h 43952"/>
                <a:gd name="connsiteX50" fmla="*/ 9735 w 53482"/>
                <a:gd name="connsiteY50" fmla="*/ 6079 h 43952"/>
                <a:gd name="connsiteX51" fmla="*/ 3944 w 53482"/>
                <a:gd name="connsiteY51" fmla="*/ 7518 h 43952"/>
                <a:gd name="connsiteX52" fmla="*/ 1849 w 53482"/>
                <a:gd name="connsiteY52" fmla="*/ 11461 h 43952"/>
                <a:gd name="connsiteX53" fmla="*/ 5053 w 53482"/>
                <a:gd name="connsiteY53" fmla="*/ 18280 h 43952"/>
                <a:gd name="connsiteX54" fmla="*/ 10927 w 53482"/>
                <a:gd name="connsiteY54" fmla="*/ 22634 h 43952"/>
                <a:gd name="connsiteX55" fmla="*/ 27399 w 53482"/>
                <a:gd name="connsiteY55" fmla="*/ 26783 h 43952"/>
                <a:gd name="connsiteX56" fmla="*/ 28754 w 53482"/>
                <a:gd name="connsiteY56" fmla="*/ 27029 h 43952"/>
                <a:gd name="connsiteX57" fmla="*/ 29740 w 53482"/>
                <a:gd name="connsiteY57" fmla="*/ 26906 h 43952"/>
                <a:gd name="connsiteX58" fmla="*/ 31589 w 53482"/>
                <a:gd name="connsiteY58" fmla="*/ 26290 h 43952"/>
                <a:gd name="connsiteX59" fmla="*/ 33766 w 53482"/>
                <a:gd name="connsiteY59" fmla="*/ 25139 h 43952"/>
                <a:gd name="connsiteX60" fmla="*/ 35491 w 53482"/>
                <a:gd name="connsiteY60" fmla="*/ 23209 h 43952"/>
                <a:gd name="connsiteX61" fmla="*/ 36230 w 53482"/>
                <a:gd name="connsiteY61" fmla="*/ 20374 h 43952"/>
                <a:gd name="connsiteX62" fmla="*/ 34012 w 53482"/>
                <a:gd name="connsiteY62" fmla="*/ 15158 h 43952"/>
                <a:gd name="connsiteX63" fmla="*/ 27604 w 53482"/>
                <a:gd name="connsiteY63" fmla="*/ 10352 h 43952"/>
                <a:gd name="connsiteX64" fmla="*/ 19060 w 53482"/>
                <a:gd name="connsiteY64" fmla="*/ 7600 h 43952"/>
                <a:gd name="connsiteX65" fmla="*/ 9735 w 53482"/>
                <a:gd name="connsiteY65" fmla="*/ 6079 h 4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3482" h="43952">
                  <a:moveTo>
                    <a:pt x="13432" y="0"/>
                  </a:moveTo>
                  <a:cubicBezTo>
                    <a:pt x="17431" y="0"/>
                    <a:pt x="21360" y="1014"/>
                    <a:pt x="25222" y="3040"/>
                  </a:cubicBezTo>
                  <a:cubicBezTo>
                    <a:pt x="29083" y="5039"/>
                    <a:pt x="32205" y="7613"/>
                    <a:pt x="34587" y="10763"/>
                  </a:cubicBezTo>
                  <a:cubicBezTo>
                    <a:pt x="36942" y="13912"/>
                    <a:pt x="38120" y="17089"/>
                    <a:pt x="38120" y="20293"/>
                  </a:cubicBezTo>
                  <a:cubicBezTo>
                    <a:pt x="38120" y="22210"/>
                    <a:pt x="37600" y="23812"/>
                    <a:pt x="36559" y="25098"/>
                  </a:cubicBezTo>
                  <a:cubicBezTo>
                    <a:pt x="35491" y="26358"/>
                    <a:pt x="34204" y="27330"/>
                    <a:pt x="32698" y="28015"/>
                  </a:cubicBezTo>
                  <a:cubicBezTo>
                    <a:pt x="34560" y="28536"/>
                    <a:pt x="37723" y="29357"/>
                    <a:pt x="42187" y="30480"/>
                  </a:cubicBezTo>
                  <a:cubicBezTo>
                    <a:pt x="46650" y="31603"/>
                    <a:pt x="49101" y="32164"/>
                    <a:pt x="49540" y="32164"/>
                  </a:cubicBezTo>
                  <a:cubicBezTo>
                    <a:pt x="49786" y="32164"/>
                    <a:pt x="49964" y="32137"/>
                    <a:pt x="50074" y="32082"/>
                  </a:cubicBezTo>
                  <a:cubicBezTo>
                    <a:pt x="50183" y="32026"/>
                    <a:pt x="50306" y="31877"/>
                    <a:pt x="50443" y="31630"/>
                  </a:cubicBezTo>
                  <a:cubicBezTo>
                    <a:pt x="50608" y="31384"/>
                    <a:pt x="50717" y="30959"/>
                    <a:pt x="50772" y="30357"/>
                  </a:cubicBezTo>
                  <a:cubicBezTo>
                    <a:pt x="50854" y="29754"/>
                    <a:pt x="50895" y="28946"/>
                    <a:pt x="50895" y="27933"/>
                  </a:cubicBezTo>
                  <a:cubicBezTo>
                    <a:pt x="50895" y="27413"/>
                    <a:pt x="50895" y="27057"/>
                    <a:pt x="50895" y="26865"/>
                  </a:cubicBezTo>
                  <a:cubicBezTo>
                    <a:pt x="50923" y="26646"/>
                    <a:pt x="51005" y="26441"/>
                    <a:pt x="51142" y="26249"/>
                  </a:cubicBezTo>
                  <a:cubicBezTo>
                    <a:pt x="51279" y="26029"/>
                    <a:pt x="51498" y="25920"/>
                    <a:pt x="51799" y="25920"/>
                  </a:cubicBezTo>
                  <a:cubicBezTo>
                    <a:pt x="52921" y="25920"/>
                    <a:pt x="53483" y="26427"/>
                    <a:pt x="53483" y="27440"/>
                  </a:cubicBezTo>
                  <a:cubicBezTo>
                    <a:pt x="53483" y="28344"/>
                    <a:pt x="53441" y="29727"/>
                    <a:pt x="53360" y="31589"/>
                  </a:cubicBezTo>
                  <a:cubicBezTo>
                    <a:pt x="53277" y="33451"/>
                    <a:pt x="53236" y="34847"/>
                    <a:pt x="53236" y="35779"/>
                  </a:cubicBezTo>
                  <a:cubicBezTo>
                    <a:pt x="53236" y="36573"/>
                    <a:pt x="53277" y="37765"/>
                    <a:pt x="53360" y="39353"/>
                  </a:cubicBezTo>
                  <a:cubicBezTo>
                    <a:pt x="53441" y="40941"/>
                    <a:pt x="53483" y="42105"/>
                    <a:pt x="53483" y="42844"/>
                  </a:cubicBezTo>
                  <a:cubicBezTo>
                    <a:pt x="53483" y="43583"/>
                    <a:pt x="53154" y="43953"/>
                    <a:pt x="52497" y="43953"/>
                  </a:cubicBezTo>
                  <a:cubicBezTo>
                    <a:pt x="52114" y="43953"/>
                    <a:pt x="51799" y="43899"/>
                    <a:pt x="51552" y="43789"/>
                  </a:cubicBezTo>
                  <a:cubicBezTo>
                    <a:pt x="51333" y="43707"/>
                    <a:pt x="51169" y="43556"/>
                    <a:pt x="51059" y="43337"/>
                  </a:cubicBezTo>
                  <a:cubicBezTo>
                    <a:pt x="50977" y="43118"/>
                    <a:pt x="50923" y="42913"/>
                    <a:pt x="50895" y="42721"/>
                  </a:cubicBezTo>
                  <a:cubicBezTo>
                    <a:pt x="50895" y="42557"/>
                    <a:pt x="50895" y="42311"/>
                    <a:pt x="50895" y="41982"/>
                  </a:cubicBezTo>
                  <a:cubicBezTo>
                    <a:pt x="50895" y="40722"/>
                    <a:pt x="50786" y="39818"/>
                    <a:pt x="50567" y="39270"/>
                  </a:cubicBezTo>
                  <a:cubicBezTo>
                    <a:pt x="50375" y="38722"/>
                    <a:pt x="50074" y="38353"/>
                    <a:pt x="49663" y="38161"/>
                  </a:cubicBezTo>
                  <a:cubicBezTo>
                    <a:pt x="49279" y="37942"/>
                    <a:pt x="48540" y="37710"/>
                    <a:pt x="47445" y="37463"/>
                  </a:cubicBezTo>
                  <a:lnTo>
                    <a:pt x="9982" y="28015"/>
                  </a:lnTo>
                  <a:cubicBezTo>
                    <a:pt x="8311" y="27632"/>
                    <a:pt x="6887" y="27440"/>
                    <a:pt x="5710" y="27440"/>
                  </a:cubicBezTo>
                  <a:cubicBezTo>
                    <a:pt x="4231" y="27440"/>
                    <a:pt x="3218" y="27673"/>
                    <a:pt x="2670" y="28138"/>
                  </a:cubicBezTo>
                  <a:cubicBezTo>
                    <a:pt x="2122" y="28604"/>
                    <a:pt x="1849" y="29248"/>
                    <a:pt x="1849" y="30069"/>
                  </a:cubicBezTo>
                  <a:cubicBezTo>
                    <a:pt x="1849" y="31493"/>
                    <a:pt x="2697" y="32671"/>
                    <a:pt x="4395" y="33601"/>
                  </a:cubicBezTo>
                  <a:cubicBezTo>
                    <a:pt x="6093" y="34533"/>
                    <a:pt x="8585" y="35395"/>
                    <a:pt x="11871" y="36190"/>
                  </a:cubicBezTo>
                  <a:cubicBezTo>
                    <a:pt x="12775" y="36436"/>
                    <a:pt x="13323" y="36642"/>
                    <a:pt x="13515" y="36805"/>
                  </a:cubicBezTo>
                  <a:cubicBezTo>
                    <a:pt x="13706" y="36942"/>
                    <a:pt x="13802" y="37216"/>
                    <a:pt x="13802" y="37627"/>
                  </a:cubicBezTo>
                  <a:cubicBezTo>
                    <a:pt x="13775" y="38312"/>
                    <a:pt x="13487" y="38654"/>
                    <a:pt x="12939" y="38654"/>
                  </a:cubicBezTo>
                  <a:cubicBezTo>
                    <a:pt x="12803" y="38654"/>
                    <a:pt x="12296" y="38544"/>
                    <a:pt x="11420" y="38326"/>
                  </a:cubicBezTo>
                  <a:cubicBezTo>
                    <a:pt x="10516" y="38107"/>
                    <a:pt x="9407" y="37792"/>
                    <a:pt x="8092" y="37381"/>
                  </a:cubicBezTo>
                  <a:cubicBezTo>
                    <a:pt x="6750" y="36943"/>
                    <a:pt x="5655" y="36491"/>
                    <a:pt x="4806" y="36025"/>
                  </a:cubicBezTo>
                  <a:cubicBezTo>
                    <a:pt x="4231" y="35752"/>
                    <a:pt x="3752" y="35491"/>
                    <a:pt x="3368" y="35245"/>
                  </a:cubicBezTo>
                  <a:cubicBezTo>
                    <a:pt x="2985" y="34998"/>
                    <a:pt x="2492" y="34629"/>
                    <a:pt x="1890" y="34135"/>
                  </a:cubicBezTo>
                  <a:cubicBezTo>
                    <a:pt x="1287" y="33615"/>
                    <a:pt x="822" y="32985"/>
                    <a:pt x="493" y="32246"/>
                  </a:cubicBezTo>
                  <a:cubicBezTo>
                    <a:pt x="164" y="31507"/>
                    <a:pt x="0" y="30686"/>
                    <a:pt x="0" y="29782"/>
                  </a:cubicBezTo>
                  <a:cubicBezTo>
                    <a:pt x="0" y="28029"/>
                    <a:pt x="520" y="26427"/>
                    <a:pt x="1561" y="24975"/>
                  </a:cubicBezTo>
                  <a:cubicBezTo>
                    <a:pt x="2602" y="23524"/>
                    <a:pt x="4176" y="22606"/>
                    <a:pt x="6285" y="22223"/>
                  </a:cubicBezTo>
                  <a:cubicBezTo>
                    <a:pt x="4450" y="20662"/>
                    <a:pt x="2944" y="18923"/>
                    <a:pt x="1766" y="17006"/>
                  </a:cubicBezTo>
                  <a:cubicBezTo>
                    <a:pt x="589" y="15089"/>
                    <a:pt x="0" y="13159"/>
                    <a:pt x="0" y="11214"/>
                  </a:cubicBezTo>
                  <a:cubicBezTo>
                    <a:pt x="0" y="7983"/>
                    <a:pt x="1260" y="5313"/>
                    <a:pt x="3779" y="3204"/>
                  </a:cubicBezTo>
                  <a:cubicBezTo>
                    <a:pt x="6271" y="1068"/>
                    <a:pt x="9489" y="0"/>
                    <a:pt x="13432" y="0"/>
                  </a:cubicBezTo>
                  <a:moveTo>
                    <a:pt x="9735" y="6079"/>
                  </a:moveTo>
                  <a:cubicBezTo>
                    <a:pt x="7243" y="6079"/>
                    <a:pt x="5313" y="6559"/>
                    <a:pt x="3944" y="7518"/>
                  </a:cubicBezTo>
                  <a:cubicBezTo>
                    <a:pt x="2547" y="8449"/>
                    <a:pt x="1849" y="9763"/>
                    <a:pt x="1849" y="11461"/>
                  </a:cubicBezTo>
                  <a:cubicBezTo>
                    <a:pt x="1849" y="13570"/>
                    <a:pt x="2917" y="15843"/>
                    <a:pt x="5053" y="18280"/>
                  </a:cubicBezTo>
                  <a:cubicBezTo>
                    <a:pt x="7079" y="20690"/>
                    <a:pt x="9037" y="22141"/>
                    <a:pt x="10927" y="22634"/>
                  </a:cubicBezTo>
                  <a:lnTo>
                    <a:pt x="27399" y="26783"/>
                  </a:lnTo>
                  <a:lnTo>
                    <a:pt x="28754" y="27029"/>
                  </a:lnTo>
                  <a:cubicBezTo>
                    <a:pt x="28919" y="27029"/>
                    <a:pt x="29247" y="26988"/>
                    <a:pt x="29740" y="26906"/>
                  </a:cubicBezTo>
                  <a:cubicBezTo>
                    <a:pt x="30206" y="26797"/>
                    <a:pt x="30822" y="26591"/>
                    <a:pt x="31589" y="26290"/>
                  </a:cubicBezTo>
                  <a:cubicBezTo>
                    <a:pt x="32355" y="25961"/>
                    <a:pt x="33081" y="25578"/>
                    <a:pt x="33766" y="25139"/>
                  </a:cubicBezTo>
                  <a:cubicBezTo>
                    <a:pt x="34423" y="24674"/>
                    <a:pt x="34998" y="24031"/>
                    <a:pt x="35491" y="23209"/>
                  </a:cubicBezTo>
                  <a:cubicBezTo>
                    <a:pt x="35984" y="22360"/>
                    <a:pt x="36230" y="21415"/>
                    <a:pt x="36230" y="20374"/>
                  </a:cubicBezTo>
                  <a:cubicBezTo>
                    <a:pt x="36230" y="18704"/>
                    <a:pt x="35491" y="16965"/>
                    <a:pt x="34012" y="15158"/>
                  </a:cubicBezTo>
                  <a:cubicBezTo>
                    <a:pt x="32533" y="13323"/>
                    <a:pt x="30397" y="11720"/>
                    <a:pt x="27604" y="10352"/>
                  </a:cubicBezTo>
                  <a:cubicBezTo>
                    <a:pt x="25797" y="9503"/>
                    <a:pt x="22949" y="8586"/>
                    <a:pt x="19060" y="7600"/>
                  </a:cubicBezTo>
                  <a:cubicBezTo>
                    <a:pt x="15144" y="6586"/>
                    <a:pt x="12036" y="6079"/>
                    <a:pt x="9735" y="6079"/>
                  </a:cubicBezTo>
                  <a:close/>
                </a:path>
              </a:pathLst>
            </a:custGeom>
            <a:solidFill>
              <a:srgbClr val="000000"/>
            </a:solidFill>
            <a:ln w="873" cap="flat">
              <a:noFill/>
              <a:prstDash val="solid"/>
              <a:miter/>
            </a:ln>
          </p:spPr>
          <p:txBody>
            <a:bodyPr rtlCol="0" anchor="ctr"/>
            <a:lstStyle/>
            <a:p>
              <a:endParaRPr lang="en-US"/>
            </a:p>
          </p:txBody>
        </p:sp>
        <p:sp>
          <p:nvSpPr>
            <p:cNvPr id="65" name="Freeform 64">
              <a:extLst>
                <a:ext uri="{FF2B5EF4-FFF2-40B4-BE49-F238E27FC236}">
                  <a16:creationId xmlns="" xmlns:a16="http://schemas.microsoft.com/office/drawing/2014/main" id="{3E2191FA-4BD9-EE39-134F-3700EC65E079}"/>
                </a:ext>
              </a:extLst>
            </p:cNvPr>
            <p:cNvSpPr/>
            <p:nvPr/>
          </p:nvSpPr>
          <p:spPr>
            <a:xfrm>
              <a:off x="385115" y="2706450"/>
              <a:ext cx="84127" cy="19512"/>
            </a:xfrm>
            <a:custGeom>
              <a:avLst/>
              <a:gdLst>
                <a:gd name="connsiteX0" fmla="*/ 42063 w 84127"/>
                <a:gd name="connsiteY0" fmla="*/ 19512 h 19512"/>
                <a:gd name="connsiteX1" fmla="*/ 16390 w 84127"/>
                <a:gd name="connsiteY1" fmla="*/ 14213 h 19512"/>
                <a:gd name="connsiteX2" fmla="*/ 7558 w 84127"/>
                <a:gd name="connsiteY2" fmla="*/ 8791 h 19512"/>
                <a:gd name="connsiteX3" fmla="*/ 1766 w 84127"/>
                <a:gd name="connsiteY3" fmla="*/ 3533 h 19512"/>
                <a:gd name="connsiteX4" fmla="*/ 0 w 84127"/>
                <a:gd name="connsiteY4" fmla="*/ 863 h 19512"/>
                <a:gd name="connsiteX5" fmla="*/ 822 w 84127"/>
                <a:gd name="connsiteY5" fmla="*/ 0 h 19512"/>
                <a:gd name="connsiteX6" fmla="*/ 2259 w 84127"/>
                <a:gd name="connsiteY6" fmla="*/ 1109 h 19512"/>
                <a:gd name="connsiteX7" fmla="*/ 42063 w 84127"/>
                <a:gd name="connsiteY7" fmla="*/ 14624 h 19512"/>
                <a:gd name="connsiteX8" fmla="*/ 81416 w 84127"/>
                <a:gd name="connsiteY8" fmla="*/ 1438 h 19512"/>
                <a:gd name="connsiteX9" fmla="*/ 83306 w 84127"/>
                <a:gd name="connsiteY9" fmla="*/ 0 h 19512"/>
                <a:gd name="connsiteX10" fmla="*/ 84127 w 84127"/>
                <a:gd name="connsiteY10" fmla="*/ 863 h 19512"/>
                <a:gd name="connsiteX11" fmla="*/ 82443 w 84127"/>
                <a:gd name="connsiteY11" fmla="*/ 3451 h 19512"/>
                <a:gd name="connsiteX12" fmla="*/ 76897 w 84127"/>
                <a:gd name="connsiteY12" fmla="*/ 8586 h 19512"/>
                <a:gd name="connsiteX13" fmla="*/ 68312 w 84127"/>
                <a:gd name="connsiteY13" fmla="*/ 13967 h 19512"/>
                <a:gd name="connsiteX14" fmla="*/ 42063 w 84127"/>
                <a:gd name="connsiteY14" fmla="*/ 19512 h 1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127" h="19512">
                  <a:moveTo>
                    <a:pt x="42063" y="19512"/>
                  </a:moveTo>
                  <a:cubicBezTo>
                    <a:pt x="32588" y="19512"/>
                    <a:pt x="24030" y="17746"/>
                    <a:pt x="16390" y="14213"/>
                  </a:cubicBezTo>
                  <a:cubicBezTo>
                    <a:pt x="13186" y="12707"/>
                    <a:pt x="10242" y="10900"/>
                    <a:pt x="7558" y="8791"/>
                  </a:cubicBezTo>
                  <a:cubicBezTo>
                    <a:pt x="4875" y="6682"/>
                    <a:pt x="2944" y="4930"/>
                    <a:pt x="1766" y="3533"/>
                  </a:cubicBezTo>
                  <a:cubicBezTo>
                    <a:pt x="589" y="2136"/>
                    <a:pt x="0" y="1246"/>
                    <a:pt x="0" y="863"/>
                  </a:cubicBezTo>
                  <a:cubicBezTo>
                    <a:pt x="0" y="315"/>
                    <a:pt x="274" y="27"/>
                    <a:pt x="822" y="0"/>
                  </a:cubicBezTo>
                  <a:cubicBezTo>
                    <a:pt x="1095" y="0"/>
                    <a:pt x="1575" y="370"/>
                    <a:pt x="2259" y="1109"/>
                  </a:cubicBezTo>
                  <a:cubicBezTo>
                    <a:pt x="11461" y="10146"/>
                    <a:pt x="24729" y="14651"/>
                    <a:pt x="42063" y="14624"/>
                  </a:cubicBezTo>
                  <a:cubicBezTo>
                    <a:pt x="59453" y="14624"/>
                    <a:pt x="72570" y="10229"/>
                    <a:pt x="81416" y="1438"/>
                  </a:cubicBezTo>
                  <a:cubicBezTo>
                    <a:pt x="82374" y="480"/>
                    <a:pt x="83004" y="0"/>
                    <a:pt x="83306" y="0"/>
                  </a:cubicBezTo>
                  <a:cubicBezTo>
                    <a:pt x="83854" y="0"/>
                    <a:pt x="84127" y="288"/>
                    <a:pt x="84127" y="863"/>
                  </a:cubicBezTo>
                  <a:cubicBezTo>
                    <a:pt x="84127" y="1246"/>
                    <a:pt x="83566" y="2109"/>
                    <a:pt x="82443" y="3451"/>
                  </a:cubicBezTo>
                  <a:cubicBezTo>
                    <a:pt x="81319" y="4793"/>
                    <a:pt x="79471" y="6505"/>
                    <a:pt x="76897" y="8586"/>
                  </a:cubicBezTo>
                  <a:cubicBezTo>
                    <a:pt x="74323" y="10666"/>
                    <a:pt x="71461" y="12460"/>
                    <a:pt x="68312" y="13967"/>
                  </a:cubicBezTo>
                  <a:cubicBezTo>
                    <a:pt x="60672" y="17664"/>
                    <a:pt x="51922" y="19512"/>
                    <a:pt x="42063" y="19512"/>
                  </a:cubicBezTo>
                  <a:close/>
                </a:path>
              </a:pathLst>
            </a:custGeom>
            <a:solidFill>
              <a:srgbClr val="000000"/>
            </a:solidFill>
            <a:ln w="873" cap="flat">
              <a:noFill/>
              <a:prstDash val="solid"/>
              <a:miter/>
            </a:ln>
          </p:spPr>
          <p:txBody>
            <a:bodyPr rtlCol="0" anchor="ctr"/>
            <a:lstStyle/>
            <a:p>
              <a:endParaRPr lang="en-US"/>
            </a:p>
          </p:txBody>
        </p:sp>
        <p:sp>
          <p:nvSpPr>
            <p:cNvPr id="66" name="Freeform 65">
              <a:extLst>
                <a:ext uri="{FF2B5EF4-FFF2-40B4-BE49-F238E27FC236}">
                  <a16:creationId xmlns="" xmlns:a16="http://schemas.microsoft.com/office/drawing/2014/main" id="{BD1FB49F-A274-62B8-5E5F-DDBF21E78AEB}"/>
                </a:ext>
              </a:extLst>
            </p:cNvPr>
            <p:cNvSpPr/>
            <p:nvPr/>
          </p:nvSpPr>
          <p:spPr>
            <a:xfrm>
              <a:off x="411035" y="2658159"/>
              <a:ext cx="38120" cy="41899"/>
            </a:xfrm>
            <a:custGeom>
              <a:avLst/>
              <a:gdLst>
                <a:gd name="connsiteX0" fmla="*/ 5546 w 38120"/>
                <a:gd name="connsiteY0" fmla="*/ 0 h 41899"/>
                <a:gd name="connsiteX1" fmla="*/ 9160 w 38120"/>
                <a:gd name="connsiteY1" fmla="*/ 1437 h 41899"/>
                <a:gd name="connsiteX2" fmla="*/ 10434 w 38120"/>
                <a:gd name="connsiteY2" fmla="*/ 4519 h 41899"/>
                <a:gd name="connsiteX3" fmla="*/ 9530 w 38120"/>
                <a:gd name="connsiteY3" fmla="*/ 6901 h 41899"/>
                <a:gd name="connsiteX4" fmla="*/ 7476 w 38120"/>
                <a:gd name="connsiteY4" fmla="*/ 7723 h 41899"/>
                <a:gd name="connsiteX5" fmla="*/ 4560 w 38120"/>
                <a:gd name="connsiteY5" fmla="*/ 6572 h 41899"/>
                <a:gd name="connsiteX6" fmla="*/ 2917 w 38120"/>
                <a:gd name="connsiteY6" fmla="*/ 3697 h 41899"/>
                <a:gd name="connsiteX7" fmla="*/ 1849 w 38120"/>
                <a:gd name="connsiteY7" fmla="*/ 7887 h 41899"/>
                <a:gd name="connsiteX8" fmla="*/ 2711 w 38120"/>
                <a:gd name="connsiteY8" fmla="*/ 10967 h 41899"/>
                <a:gd name="connsiteX9" fmla="*/ 4683 w 38120"/>
                <a:gd name="connsiteY9" fmla="*/ 13227 h 41899"/>
                <a:gd name="connsiteX10" fmla="*/ 7394 w 38120"/>
                <a:gd name="connsiteY10" fmla="*/ 14788 h 41899"/>
                <a:gd name="connsiteX11" fmla="*/ 9900 w 38120"/>
                <a:gd name="connsiteY11" fmla="*/ 15773 h 41899"/>
                <a:gd name="connsiteX12" fmla="*/ 11789 w 38120"/>
                <a:gd name="connsiteY12" fmla="*/ 16225 h 41899"/>
                <a:gd name="connsiteX13" fmla="*/ 23291 w 38120"/>
                <a:gd name="connsiteY13" fmla="*/ 19101 h 41899"/>
                <a:gd name="connsiteX14" fmla="*/ 30685 w 38120"/>
                <a:gd name="connsiteY14" fmla="*/ 20497 h 41899"/>
                <a:gd name="connsiteX15" fmla="*/ 34669 w 38120"/>
                <a:gd name="connsiteY15" fmla="*/ 19348 h 41899"/>
                <a:gd name="connsiteX16" fmla="*/ 36230 w 38120"/>
                <a:gd name="connsiteY16" fmla="*/ 15897 h 41899"/>
                <a:gd name="connsiteX17" fmla="*/ 35984 w 38120"/>
                <a:gd name="connsiteY17" fmla="*/ 13966 h 41899"/>
                <a:gd name="connsiteX18" fmla="*/ 34957 w 38120"/>
                <a:gd name="connsiteY18" fmla="*/ 11625 h 41899"/>
                <a:gd name="connsiteX19" fmla="*/ 33026 w 38120"/>
                <a:gd name="connsiteY19" fmla="*/ 9077 h 41899"/>
                <a:gd name="connsiteX20" fmla="*/ 29822 w 38120"/>
                <a:gd name="connsiteY20" fmla="*/ 6655 h 41899"/>
                <a:gd name="connsiteX21" fmla="*/ 25222 w 38120"/>
                <a:gd name="connsiteY21" fmla="*/ 4683 h 41899"/>
                <a:gd name="connsiteX22" fmla="*/ 24318 w 38120"/>
                <a:gd name="connsiteY22" fmla="*/ 3615 h 41899"/>
                <a:gd name="connsiteX23" fmla="*/ 25139 w 38120"/>
                <a:gd name="connsiteY23" fmla="*/ 2588 h 41899"/>
                <a:gd name="connsiteX24" fmla="*/ 27317 w 38120"/>
                <a:gd name="connsiteY24" fmla="*/ 3163 h 41899"/>
                <a:gd name="connsiteX25" fmla="*/ 30644 w 38120"/>
                <a:gd name="connsiteY25" fmla="*/ 4888 h 41899"/>
                <a:gd name="connsiteX26" fmla="*/ 34177 w 38120"/>
                <a:gd name="connsiteY26" fmla="*/ 7558 h 41899"/>
                <a:gd name="connsiteX27" fmla="*/ 36970 w 38120"/>
                <a:gd name="connsiteY27" fmla="*/ 11337 h 41899"/>
                <a:gd name="connsiteX28" fmla="*/ 38120 w 38120"/>
                <a:gd name="connsiteY28" fmla="*/ 16061 h 41899"/>
                <a:gd name="connsiteX29" fmla="*/ 36230 w 38120"/>
                <a:gd name="connsiteY29" fmla="*/ 21935 h 41899"/>
                <a:gd name="connsiteX30" fmla="*/ 31712 w 38120"/>
                <a:gd name="connsiteY30" fmla="*/ 25139 h 41899"/>
                <a:gd name="connsiteX31" fmla="*/ 32575 w 38120"/>
                <a:gd name="connsiteY31" fmla="*/ 25632 h 41899"/>
                <a:gd name="connsiteX32" fmla="*/ 34177 w 38120"/>
                <a:gd name="connsiteY32" fmla="*/ 26783 h 41899"/>
                <a:gd name="connsiteX33" fmla="*/ 36066 w 38120"/>
                <a:gd name="connsiteY33" fmla="*/ 28549 h 41899"/>
                <a:gd name="connsiteX34" fmla="*/ 37463 w 38120"/>
                <a:gd name="connsiteY34" fmla="*/ 30972 h 41899"/>
                <a:gd name="connsiteX35" fmla="*/ 38120 w 38120"/>
                <a:gd name="connsiteY35" fmla="*/ 33970 h 41899"/>
                <a:gd name="connsiteX36" fmla="*/ 37545 w 38120"/>
                <a:gd name="connsiteY36" fmla="*/ 37709 h 41899"/>
                <a:gd name="connsiteX37" fmla="*/ 35655 w 38120"/>
                <a:gd name="connsiteY37" fmla="*/ 40666 h 41899"/>
                <a:gd name="connsiteX38" fmla="*/ 32533 w 38120"/>
                <a:gd name="connsiteY38" fmla="*/ 41899 h 41899"/>
                <a:gd name="connsiteX39" fmla="*/ 29124 w 38120"/>
                <a:gd name="connsiteY39" fmla="*/ 40544 h 41899"/>
                <a:gd name="connsiteX40" fmla="*/ 27686 w 38120"/>
                <a:gd name="connsiteY40" fmla="*/ 37257 h 41899"/>
                <a:gd name="connsiteX41" fmla="*/ 28385 w 38120"/>
                <a:gd name="connsiteY41" fmla="*/ 35121 h 41899"/>
                <a:gd name="connsiteX42" fmla="*/ 30603 w 38120"/>
                <a:gd name="connsiteY42" fmla="*/ 34135 h 41899"/>
                <a:gd name="connsiteX43" fmla="*/ 33560 w 38120"/>
                <a:gd name="connsiteY43" fmla="*/ 35286 h 41899"/>
                <a:gd name="connsiteX44" fmla="*/ 35162 w 38120"/>
                <a:gd name="connsiteY44" fmla="*/ 38079 h 41899"/>
                <a:gd name="connsiteX45" fmla="*/ 36230 w 38120"/>
                <a:gd name="connsiteY45" fmla="*/ 33889 h 41899"/>
                <a:gd name="connsiteX46" fmla="*/ 33848 w 38120"/>
                <a:gd name="connsiteY46" fmla="*/ 29042 h 41899"/>
                <a:gd name="connsiteX47" fmla="*/ 27481 w 38120"/>
                <a:gd name="connsiteY47" fmla="*/ 25879 h 41899"/>
                <a:gd name="connsiteX48" fmla="*/ 13638 w 38120"/>
                <a:gd name="connsiteY48" fmla="*/ 22346 h 41899"/>
                <a:gd name="connsiteX49" fmla="*/ 7476 w 38120"/>
                <a:gd name="connsiteY49" fmla="*/ 21360 h 41899"/>
                <a:gd name="connsiteX50" fmla="*/ 4560 w 38120"/>
                <a:gd name="connsiteY50" fmla="*/ 21812 h 41899"/>
                <a:gd name="connsiteX51" fmla="*/ 2834 w 38120"/>
                <a:gd name="connsiteY51" fmla="*/ 23045 h 41899"/>
                <a:gd name="connsiteX52" fmla="*/ 2054 w 38120"/>
                <a:gd name="connsiteY52" fmla="*/ 24482 h 41899"/>
                <a:gd name="connsiteX53" fmla="*/ 1849 w 38120"/>
                <a:gd name="connsiteY53" fmla="*/ 25879 h 41899"/>
                <a:gd name="connsiteX54" fmla="*/ 2341 w 38120"/>
                <a:gd name="connsiteY54" fmla="*/ 28508 h 41899"/>
                <a:gd name="connsiteX55" fmla="*/ 3985 w 38120"/>
                <a:gd name="connsiteY55" fmla="*/ 31506 h 41899"/>
                <a:gd name="connsiteX56" fmla="*/ 7394 w 38120"/>
                <a:gd name="connsiteY56" fmla="*/ 34628 h 41899"/>
                <a:gd name="connsiteX57" fmla="*/ 12857 w 38120"/>
                <a:gd name="connsiteY57" fmla="*/ 37175 h 41899"/>
                <a:gd name="connsiteX58" fmla="*/ 13802 w 38120"/>
                <a:gd name="connsiteY58" fmla="*/ 38284 h 41899"/>
                <a:gd name="connsiteX59" fmla="*/ 12939 w 38120"/>
                <a:gd name="connsiteY59" fmla="*/ 39270 h 41899"/>
                <a:gd name="connsiteX60" fmla="*/ 10803 w 38120"/>
                <a:gd name="connsiteY60" fmla="*/ 38736 h 41899"/>
                <a:gd name="connsiteX61" fmla="*/ 7476 w 38120"/>
                <a:gd name="connsiteY61" fmla="*/ 37011 h 41899"/>
                <a:gd name="connsiteX62" fmla="*/ 3985 w 38120"/>
                <a:gd name="connsiteY62" fmla="*/ 34299 h 41899"/>
                <a:gd name="connsiteX63" fmla="*/ 1150 w 38120"/>
                <a:gd name="connsiteY63" fmla="*/ 30480 h 41899"/>
                <a:gd name="connsiteX64" fmla="*/ 0 w 38120"/>
                <a:gd name="connsiteY64" fmla="*/ 25715 h 41899"/>
                <a:gd name="connsiteX65" fmla="*/ 246 w 38120"/>
                <a:gd name="connsiteY65" fmla="*/ 23537 h 41899"/>
                <a:gd name="connsiteX66" fmla="*/ 1068 w 38120"/>
                <a:gd name="connsiteY66" fmla="*/ 21114 h 41899"/>
                <a:gd name="connsiteX67" fmla="*/ 3040 w 38120"/>
                <a:gd name="connsiteY67" fmla="*/ 18567 h 41899"/>
                <a:gd name="connsiteX68" fmla="*/ 6367 w 38120"/>
                <a:gd name="connsiteY68" fmla="*/ 16636 h 41899"/>
                <a:gd name="connsiteX69" fmla="*/ 4519 w 38120"/>
                <a:gd name="connsiteY69" fmla="*/ 15486 h 41899"/>
                <a:gd name="connsiteX70" fmla="*/ 2506 w 38120"/>
                <a:gd name="connsiteY70" fmla="*/ 13720 h 41899"/>
                <a:gd name="connsiteX71" fmla="*/ 698 w 38120"/>
                <a:gd name="connsiteY71" fmla="*/ 11091 h 41899"/>
                <a:gd name="connsiteX72" fmla="*/ 0 w 38120"/>
                <a:gd name="connsiteY72" fmla="*/ 7804 h 41899"/>
                <a:gd name="connsiteX73" fmla="*/ 452 w 38120"/>
                <a:gd name="connsiteY73" fmla="*/ 4477 h 41899"/>
                <a:gd name="connsiteX74" fmla="*/ 2218 w 38120"/>
                <a:gd name="connsiteY74" fmla="*/ 1437 h 41899"/>
                <a:gd name="connsiteX75" fmla="*/ 5546 w 38120"/>
                <a:gd name="connsiteY75" fmla="*/ 0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8120" h="41899">
                  <a:moveTo>
                    <a:pt x="5546" y="0"/>
                  </a:moveTo>
                  <a:cubicBezTo>
                    <a:pt x="7079" y="0"/>
                    <a:pt x="8284" y="479"/>
                    <a:pt x="9160" y="1437"/>
                  </a:cubicBezTo>
                  <a:cubicBezTo>
                    <a:pt x="10009" y="2396"/>
                    <a:pt x="10434" y="3423"/>
                    <a:pt x="10434" y="4519"/>
                  </a:cubicBezTo>
                  <a:cubicBezTo>
                    <a:pt x="10434" y="5559"/>
                    <a:pt x="10132" y="6353"/>
                    <a:pt x="9530" y="6901"/>
                  </a:cubicBezTo>
                  <a:cubicBezTo>
                    <a:pt x="8928" y="7449"/>
                    <a:pt x="8243" y="7723"/>
                    <a:pt x="7476" y="7723"/>
                  </a:cubicBezTo>
                  <a:cubicBezTo>
                    <a:pt x="6436" y="7723"/>
                    <a:pt x="5463" y="7340"/>
                    <a:pt x="4560" y="6572"/>
                  </a:cubicBezTo>
                  <a:cubicBezTo>
                    <a:pt x="3656" y="5805"/>
                    <a:pt x="3108" y="4847"/>
                    <a:pt x="2917" y="3697"/>
                  </a:cubicBezTo>
                  <a:cubicBezTo>
                    <a:pt x="2205" y="4819"/>
                    <a:pt x="1849" y="6216"/>
                    <a:pt x="1849" y="7887"/>
                  </a:cubicBezTo>
                  <a:cubicBezTo>
                    <a:pt x="1849" y="8982"/>
                    <a:pt x="2136" y="10009"/>
                    <a:pt x="2711" y="10967"/>
                  </a:cubicBezTo>
                  <a:cubicBezTo>
                    <a:pt x="3286" y="11898"/>
                    <a:pt x="3944" y="12652"/>
                    <a:pt x="4683" y="13227"/>
                  </a:cubicBezTo>
                  <a:cubicBezTo>
                    <a:pt x="5422" y="13775"/>
                    <a:pt x="6326" y="14295"/>
                    <a:pt x="7394" y="14788"/>
                  </a:cubicBezTo>
                  <a:cubicBezTo>
                    <a:pt x="8435" y="15253"/>
                    <a:pt x="9270" y="15581"/>
                    <a:pt x="9900" y="15773"/>
                  </a:cubicBezTo>
                  <a:cubicBezTo>
                    <a:pt x="10502" y="15937"/>
                    <a:pt x="11132" y="16088"/>
                    <a:pt x="11789" y="16225"/>
                  </a:cubicBezTo>
                  <a:lnTo>
                    <a:pt x="23291" y="19101"/>
                  </a:lnTo>
                  <a:cubicBezTo>
                    <a:pt x="26933" y="20032"/>
                    <a:pt x="29398" y="20497"/>
                    <a:pt x="30685" y="20497"/>
                  </a:cubicBezTo>
                  <a:cubicBezTo>
                    <a:pt x="32273" y="20497"/>
                    <a:pt x="33602" y="20114"/>
                    <a:pt x="34669" y="19348"/>
                  </a:cubicBezTo>
                  <a:cubicBezTo>
                    <a:pt x="35710" y="18580"/>
                    <a:pt x="36230" y="17431"/>
                    <a:pt x="36230" y="15897"/>
                  </a:cubicBezTo>
                  <a:cubicBezTo>
                    <a:pt x="36230" y="15295"/>
                    <a:pt x="36148" y="14651"/>
                    <a:pt x="35984" y="13966"/>
                  </a:cubicBezTo>
                  <a:cubicBezTo>
                    <a:pt x="35792" y="13281"/>
                    <a:pt x="35450" y="12501"/>
                    <a:pt x="34957" y="11625"/>
                  </a:cubicBezTo>
                  <a:cubicBezTo>
                    <a:pt x="34437" y="10721"/>
                    <a:pt x="33793" y="9872"/>
                    <a:pt x="33026" y="9077"/>
                  </a:cubicBezTo>
                  <a:cubicBezTo>
                    <a:pt x="32232" y="8256"/>
                    <a:pt x="31164" y="7448"/>
                    <a:pt x="29822" y="6655"/>
                  </a:cubicBezTo>
                  <a:cubicBezTo>
                    <a:pt x="28480" y="5860"/>
                    <a:pt x="26947" y="5203"/>
                    <a:pt x="25222" y="4683"/>
                  </a:cubicBezTo>
                  <a:cubicBezTo>
                    <a:pt x="24619" y="4519"/>
                    <a:pt x="24318" y="4163"/>
                    <a:pt x="24318" y="3615"/>
                  </a:cubicBezTo>
                  <a:cubicBezTo>
                    <a:pt x="24318" y="2930"/>
                    <a:pt x="24592" y="2588"/>
                    <a:pt x="25139" y="2588"/>
                  </a:cubicBezTo>
                  <a:cubicBezTo>
                    <a:pt x="25605" y="2588"/>
                    <a:pt x="26331" y="2780"/>
                    <a:pt x="27317" y="3163"/>
                  </a:cubicBezTo>
                  <a:cubicBezTo>
                    <a:pt x="28275" y="3519"/>
                    <a:pt x="29384" y="4094"/>
                    <a:pt x="30644" y="4888"/>
                  </a:cubicBezTo>
                  <a:cubicBezTo>
                    <a:pt x="31876" y="5655"/>
                    <a:pt x="33054" y="6545"/>
                    <a:pt x="34177" y="7558"/>
                  </a:cubicBezTo>
                  <a:cubicBezTo>
                    <a:pt x="35272" y="8571"/>
                    <a:pt x="36203" y="9831"/>
                    <a:pt x="36970" y="11337"/>
                  </a:cubicBezTo>
                  <a:cubicBezTo>
                    <a:pt x="37737" y="12843"/>
                    <a:pt x="38120" y="14418"/>
                    <a:pt x="38120" y="16061"/>
                  </a:cubicBezTo>
                  <a:cubicBezTo>
                    <a:pt x="38120" y="18416"/>
                    <a:pt x="37490" y="20374"/>
                    <a:pt x="36230" y="21935"/>
                  </a:cubicBezTo>
                  <a:cubicBezTo>
                    <a:pt x="34971" y="23496"/>
                    <a:pt x="33465" y="24564"/>
                    <a:pt x="31712" y="25139"/>
                  </a:cubicBezTo>
                  <a:cubicBezTo>
                    <a:pt x="31958" y="25276"/>
                    <a:pt x="32246" y="25440"/>
                    <a:pt x="32575" y="25632"/>
                  </a:cubicBezTo>
                  <a:cubicBezTo>
                    <a:pt x="32903" y="25824"/>
                    <a:pt x="33437" y="26207"/>
                    <a:pt x="34177" y="26783"/>
                  </a:cubicBezTo>
                  <a:cubicBezTo>
                    <a:pt x="34889" y="27331"/>
                    <a:pt x="35518" y="27919"/>
                    <a:pt x="36066" y="28549"/>
                  </a:cubicBezTo>
                  <a:cubicBezTo>
                    <a:pt x="36586" y="29178"/>
                    <a:pt x="37052" y="29986"/>
                    <a:pt x="37463" y="30972"/>
                  </a:cubicBezTo>
                  <a:cubicBezTo>
                    <a:pt x="37901" y="31931"/>
                    <a:pt x="38120" y="32930"/>
                    <a:pt x="38120" y="33970"/>
                  </a:cubicBezTo>
                  <a:cubicBezTo>
                    <a:pt x="38120" y="35285"/>
                    <a:pt x="37928" y="36531"/>
                    <a:pt x="37545" y="37709"/>
                  </a:cubicBezTo>
                  <a:cubicBezTo>
                    <a:pt x="37161" y="38859"/>
                    <a:pt x="36532" y="39845"/>
                    <a:pt x="35655" y="40666"/>
                  </a:cubicBezTo>
                  <a:cubicBezTo>
                    <a:pt x="34779" y="41488"/>
                    <a:pt x="33738" y="41899"/>
                    <a:pt x="32533" y="41899"/>
                  </a:cubicBezTo>
                  <a:cubicBezTo>
                    <a:pt x="31192" y="41899"/>
                    <a:pt x="30055" y="41448"/>
                    <a:pt x="29124" y="40544"/>
                  </a:cubicBezTo>
                  <a:cubicBezTo>
                    <a:pt x="28166" y="39612"/>
                    <a:pt x="27686" y="38517"/>
                    <a:pt x="27686" y="37257"/>
                  </a:cubicBezTo>
                  <a:cubicBezTo>
                    <a:pt x="27686" y="36463"/>
                    <a:pt x="27919" y="35751"/>
                    <a:pt x="28385" y="35121"/>
                  </a:cubicBezTo>
                  <a:cubicBezTo>
                    <a:pt x="28850" y="34464"/>
                    <a:pt x="29590" y="34135"/>
                    <a:pt x="30603" y="34135"/>
                  </a:cubicBezTo>
                  <a:cubicBezTo>
                    <a:pt x="31726" y="34135"/>
                    <a:pt x="32711" y="34519"/>
                    <a:pt x="33560" y="35286"/>
                  </a:cubicBezTo>
                  <a:cubicBezTo>
                    <a:pt x="34409" y="36052"/>
                    <a:pt x="34943" y="36983"/>
                    <a:pt x="35162" y="38079"/>
                  </a:cubicBezTo>
                  <a:cubicBezTo>
                    <a:pt x="35874" y="36955"/>
                    <a:pt x="36230" y="35559"/>
                    <a:pt x="36230" y="33889"/>
                  </a:cubicBezTo>
                  <a:cubicBezTo>
                    <a:pt x="36230" y="32082"/>
                    <a:pt x="35436" y="30466"/>
                    <a:pt x="33848" y="29042"/>
                  </a:cubicBezTo>
                  <a:cubicBezTo>
                    <a:pt x="32260" y="27617"/>
                    <a:pt x="30137" y="26563"/>
                    <a:pt x="27481" y="25879"/>
                  </a:cubicBezTo>
                  <a:cubicBezTo>
                    <a:pt x="21100" y="24181"/>
                    <a:pt x="16486" y="23003"/>
                    <a:pt x="13638" y="22346"/>
                  </a:cubicBezTo>
                  <a:cubicBezTo>
                    <a:pt x="10762" y="21689"/>
                    <a:pt x="8708" y="21360"/>
                    <a:pt x="7476" y="21360"/>
                  </a:cubicBezTo>
                  <a:cubicBezTo>
                    <a:pt x="6326" y="21360"/>
                    <a:pt x="5354" y="21511"/>
                    <a:pt x="4560" y="21812"/>
                  </a:cubicBezTo>
                  <a:cubicBezTo>
                    <a:pt x="3765" y="22113"/>
                    <a:pt x="3190" y="22525"/>
                    <a:pt x="2834" y="23045"/>
                  </a:cubicBezTo>
                  <a:cubicBezTo>
                    <a:pt x="2451" y="23537"/>
                    <a:pt x="2191" y="24016"/>
                    <a:pt x="2054" y="24482"/>
                  </a:cubicBezTo>
                  <a:cubicBezTo>
                    <a:pt x="1917" y="24920"/>
                    <a:pt x="1849" y="25386"/>
                    <a:pt x="1849" y="25879"/>
                  </a:cubicBezTo>
                  <a:cubicBezTo>
                    <a:pt x="1849" y="26700"/>
                    <a:pt x="2013" y="27576"/>
                    <a:pt x="2341" y="28508"/>
                  </a:cubicBezTo>
                  <a:cubicBezTo>
                    <a:pt x="2670" y="29412"/>
                    <a:pt x="3218" y="30411"/>
                    <a:pt x="3985" y="31506"/>
                  </a:cubicBezTo>
                  <a:cubicBezTo>
                    <a:pt x="4724" y="32575"/>
                    <a:pt x="5860" y="33615"/>
                    <a:pt x="7394" y="34628"/>
                  </a:cubicBezTo>
                  <a:cubicBezTo>
                    <a:pt x="8928" y="35641"/>
                    <a:pt x="10749" y="36490"/>
                    <a:pt x="12857" y="37175"/>
                  </a:cubicBezTo>
                  <a:cubicBezTo>
                    <a:pt x="13487" y="37312"/>
                    <a:pt x="13802" y="37682"/>
                    <a:pt x="13802" y="38284"/>
                  </a:cubicBezTo>
                  <a:cubicBezTo>
                    <a:pt x="13775" y="38941"/>
                    <a:pt x="13487" y="39270"/>
                    <a:pt x="12939" y="39270"/>
                  </a:cubicBezTo>
                  <a:cubicBezTo>
                    <a:pt x="12474" y="39270"/>
                    <a:pt x="11762" y="39092"/>
                    <a:pt x="10803" y="38736"/>
                  </a:cubicBezTo>
                  <a:cubicBezTo>
                    <a:pt x="9818" y="38352"/>
                    <a:pt x="8708" y="37778"/>
                    <a:pt x="7476" y="37011"/>
                  </a:cubicBezTo>
                  <a:cubicBezTo>
                    <a:pt x="6244" y="36217"/>
                    <a:pt x="5080" y="35313"/>
                    <a:pt x="3985" y="34299"/>
                  </a:cubicBezTo>
                  <a:cubicBezTo>
                    <a:pt x="2862" y="33259"/>
                    <a:pt x="1917" y="31985"/>
                    <a:pt x="1150" y="30480"/>
                  </a:cubicBezTo>
                  <a:cubicBezTo>
                    <a:pt x="383" y="28946"/>
                    <a:pt x="0" y="27357"/>
                    <a:pt x="0" y="25715"/>
                  </a:cubicBezTo>
                  <a:cubicBezTo>
                    <a:pt x="0" y="24975"/>
                    <a:pt x="82" y="24249"/>
                    <a:pt x="246" y="23537"/>
                  </a:cubicBezTo>
                  <a:cubicBezTo>
                    <a:pt x="383" y="22798"/>
                    <a:pt x="657" y="21990"/>
                    <a:pt x="1068" y="21114"/>
                  </a:cubicBezTo>
                  <a:cubicBezTo>
                    <a:pt x="1479" y="20210"/>
                    <a:pt x="2136" y="19361"/>
                    <a:pt x="3040" y="18567"/>
                  </a:cubicBezTo>
                  <a:cubicBezTo>
                    <a:pt x="3943" y="17773"/>
                    <a:pt x="5053" y="17129"/>
                    <a:pt x="6367" y="16636"/>
                  </a:cubicBezTo>
                  <a:cubicBezTo>
                    <a:pt x="5737" y="16307"/>
                    <a:pt x="5121" y="15924"/>
                    <a:pt x="4519" y="15486"/>
                  </a:cubicBezTo>
                  <a:cubicBezTo>
                    <a:pt x="3916" y="15020"/>
                    <a:pt x="3245" y="14432"/>
                    <a:pt x="2506" y="13720"/>
                  </a:cubicBezTo>
                  <a:cubicBezTo>
                    <a:pt x="1739" y="12981"/>
                    <a:pt x="1137" y="12104"/>
                    <a:pt x="698" y="11091"/>
                  </a:cubicBezTo>
                  <a:cubicBezTo>
                    <a:pt x="233" y="10050"/>
                    <a:pt x="0" y="8955"/>
                    <a:pt x="0" y="7804"/>
                  </a:cubicBezTo>
                  <a:cubicBezTo>
                    <a:pt x="0" y="6682"/>
                    <a:pt x="151" y="5573"/>
                    <a:pt x="452" y="4477"/>
                  </a:cubicBezTo>
                  <a:cubicBezTo>
                    <a:pt x="726" y="3382"/>
                    <a:pt x="1315" y="2368"/>
                    <a:pt x="2218" y="1437"/>
                  </a:cubicBezTo>
                  <a:cubicBezTo>
                    <a:pt x="3095" y="479"/>
                    <a:pt x="4204" y="0"/>
                    <a:pt x="5546" y="0"/>
                  </a:cubicBezTo>
                  <a:close/>
                </a:path>
              </a:pathLst>
            </a:custGeom>
            <a:solidFill>
              <a:srgbClr val="000000"/>
            </a:solidFill>
            <a:ln w="873" cap="flat">
              <a:noFill/>
              <a:prstDash val="solid"/>
              <a:miter/>
            </a:ln>
          </p:spPr>
          <p:txBody>
            <a:bodyPr rtlCol="0" anchor="ctr"/>
            <a:lstStyle/>
            <a:p>
              <a:endParaRPr lang="en-US"/>
            </a:p>
          </p:txBody>
        </p:sp>
        <p:sp>
          <p:nvSpPr>
            <p:cNvPr id="67" name="Freeform 66">
              <a:extLst>
                <a:ext uri="{FF2B5EF4-FFF2-40B4-BE49-F238E27FC236}">
                  <a16:creationId xmlns="" xmlns:a16="http://schemas.microsoft.com/office/drawing/2014/main" id="{9C976DFD-0D96-414B-125C-7FF2AB7CE162}"/>
                </a:ext>
              </a:extLst>
            </p:cNvPr>
            <p:cNvSpPr/>
            <p:nvPr/>
          </p:nvSpPr>
          <p:spPr>
            <a:xfrm>
              <a:off x="385115" y="2630550"/>
              <a:ext cx="84127" cy="19512"/>
            </a:xfrm>
            <a:custGeom>
              <a:avLst/>
              <a:gdLst>
                <a:gd name="connsiteX0" fmla="*/ 83306 w 84127"/>
                <a:gd name="connsiteY0" fmla="*/ 19512 h 19512"/>
                <a:gd name="connsiteX1" fmla="*/ 81868 w 84127"/>
                <a:gd name="connsiteY1" fmla="*/ 18444 h 19512"/>
                <a:gd name="connsiteX2" fmla="*/ 42063 w 84127"/>
                <a:gd name="connsiteY2" fmla="*/ 4889 h 19512"/>
                <a:gd name="connsiteX3" fmla="*/ 2793 w 84127"/>
                <a:gd name="connsiteY3" fmla="*/ 17910 h 19512"/>
                <a:gd name="connsiteX4" fmla="*/ 822 w 84127"/>
                <a:gd name="connsiteY4" fmla="*/ 19512 h 19512"/>
                <a:gd name="connsiteX5" fmla="*/ 0 w 84127"/>
                <a:gd name="connsiteY5" fmla="*/ 18691 h 19512"/>
                <a:gd name="connsiteX6" fmla="*/ 1684 w 84127"/>
                <a:gd name="connsiteY6" fmla="*/ 16103 h 19512"/>
                <a:gd name="connsiteX7" fmla="*/ 7230 w 84127"/>
                <a:gd name="connsiteY7" fmla="*/ 10968 h 19512"/>
                <a:gd name="connsiteX8" fmla="*/ 15815 w 84127"/>
                <a:gd name="connsiteY8" fmla="*/ 5546 h 19512"/>
                <a:gd name="connsiteX9" fmla="*/ 42063 w 84127"/>
                <a:gd name="connsiteY9" fmla="*/ 0 h 19512"/>
                <a:gd name="connsiteX10" fmla="*/ 67737 w 84127"/>
                <a:gd name="connsiteY10" fmla="*/ 5299 h 19512"/>
                <a:gd name="connsiteX11" fmla="*/ 76569 w 84127"/>
                <a:gd name="connsiteY11" fmla="*/ 10722 h 19512"/>
                <a:gd name="connsiteX12" fmla="*/ 82360 w 84127"/>
                <a:gd name="connsiteY12" fmla="*/ 15979 h 19512"/>
                <a:gd name="connsiteX13" fmla="*/ 84127 w 84127"/>
                <a:gd name="connsiteY13" fmla="*/ 18691 h 19512"/>
                <a:gd name="connsiteX14" fmla="*/ 83306 w 84127"/>
                <a:gd name="connsiteY14" fmla="*/ 19512 h 1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127" h="19512">
                  <a:moveTo>
                    <a:pt x="83306" y="19512"/>
                  </a:moveTo>
                  <a:cubicBezTo>
                    <a:pt x="83031" y="19512"/>
                    <a:pt x="82552" y="19156"/>
                    <a:pt x="81868" y="18444"/>
                  </a:cubicBezTo>
                  <a:cubicBezTo>
                    <a:pt x="72666" y="9407"/>
                    <a:pt x="59398" y="4889"/>
                    <a:pt x="42063" y="4889"/>
                  </a:cubicBezTo>
                  <a:cubicBezTo>
                    <a:pt x="24674" y="4889"/>
                    <a:pt x="11584" y="9229"/>
                    <a:pt x="2793" y="17910"/>
                  </a:cubicBezTo>
                  <a:cubicBezTo>
                    <a:pt x="1780" y="18978"/>
                    <a:pt x="1123" y="19512"/>
                    <a:pt x="822" y="19512"/>
                  </a:cubicBezTo>
                  <a:cubicBezTo>
                    <a:pt x="274" y="19512"/>
                    <a:pt x="0" y="19239"/>
                    <a:pt x="0" y="18691"/>
                  </a:cubicBezTo>
                  <a:cubicBezTo>
                    <a:pt x="0" y="18308"/>
                    <a:pt x="561" y="17445"/>
                    <a:pt x="1684" y="16103"/>
                  </a:cubicBezTo>
                  <a:cubicBezTo>
                    <a:pt x="2807" y="14733"/>
                    <a:pt x="4655" y="13022"/>
                    <a:pt x="7230" y="10968"/>
                  </a:cubicBezTo>
                  <a:cubicBezTo>
                    <a:pt x="9804" y="8887"/>
                    <a:pt x="12666" y="7080"/>
                    <a:pt x="15815" y="5546"/>
                  </a:cubicBezTo>
                  <a:cubicBezTo>
                    <a:pt x="23455" y="1848"/>
                    <a:pt x="32205" y="0"/>
                    <a:pt x="42063" y="0"/>
                  </a:cubicBezTo>
                  <a:cubicBezTo>
                    <a:pt x="51539" y="0"/>
                    <a:pt x="60097" y="1766"/>
                    <a:pt x="67737" y="5299"/>
                  </a:cubicBezTo>
                  <a:cubicBezTo>
                    <a:pt x="70941" y="6805"/>
                    <a:pt x="73885" y="8613"/>
                    <a:pt x="76569" y="10722"/>
                  </a:cubicBezTo>
                  <a:cubicBezTo>
                    <a:pt x="79253" y="12831"/>
                    <a:pt x="81183" y="14583"/>
                    <a:pt x="82360" y="15979"/>
                  </a:cubicBezTo>
                  <a:cubicBezTo>
                    <a:pt x="83538" y="17376"/>
                    <a:pt x="84127" y="18280"/>
                    <a:pt x="84127" y="18691"/>
                  </a:cubicBezTo>
                  <a:cubicBezTo>
                    <a:pt x="84127" y="19239"/>
                    <a:pt x="83854" y="19512"/>
                    <a:pt x="83306" y="19512"/>
                  </a:cubicBezTo>
                  <a:close/>
                </a:path>
              </a:pathLst>
            </a:custGeom>
            <a:solidFill>
              <a:srgbClr val="000000"/>
            </a:solidFill>
            <a:ln w="873" cap="flat">
              <a:noFill/>
              <a:prstDash val="solid"/>
              <a:miter/>
            </a:ln>
          </p:spPr>
          <p:txBody>
            <a:bodyPr rtlCol="0" anchor="ctr"/>
            <a:lstStyle/>
            <a:p>
              <a:endParaRPr lang="en-US"/>
            </a:p>
          </p:txBody>
        </p:sp>
        <p:sp>
          <p:nvSpPr>
            <p:cNvPr id="68" name="Freeform 67">
              <a:extLst>
                <a:ext uri="{FF2B5EF4-FFF2-40B4-BE49-F238E27FC236}">
                  <a16:creationId xmlns="" xmlns:a16="http://schemas.microsoft.com/office/drawing/2014/main" id="{10C9A1E6-9533-C27E-9F82-C271E468684A}"/>
                </a:ext>
              </a:extLst>
            </p:cNvPr>
            <p:cNvSpPr/>
            <p:nvPr/>
          </p:nvSpPr>
          <p:spPr>
            <a:xfrm>
              <a:off x="452314" y="3275998"/>
              <a:ext cx="22579" cy="61"/>
            </a:xfrm>
            <a:custGeom>
              <a:avLst/>
              <a:gdLst>
                <a:gd name="connsiteX0" fmla="*/ 0 w 22579"/>
                <a:gd name="connsiteY0" fmla="*/ 0 h 61"/>
                <a:gd name="connsiteX1" fmla="*/ 0 w 22579"/>
                <a:gd name="connsiteY1" fmla="*/ 61 h 61"/>
                <a:gd name="connsiteX2" fmla="*/ 22579 w 22579"/>
                <a:gd name="connsiteY2" fmla="*/ 61 h 61"/>
                <a:gd name="connsiteX3" fmla="*/ 22579 w 22579"/>
                <a:gd name="connsiteY3" fmla="*/ 0 h 61"/>
                <a:gd name="connsiteX4" fmla="*/ 0 w 22579"/>
                <a:gd name="connsiteY4" fmla="*/ 0 h 61"/>
                <a:gd name="connsiteX5" fmla="*/ 0 w 22579"/>
                <a:gd name="connsiteY5" fmla="*/ 0 h 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61">
                  <a:moveTo>
                    <a:pt x="0" y="0"/>
                  </a:moveTo>
                  <a:lnTo>
                    <a:pt x="0" y="61"/>
                  </a:lnTo>
                  <a:lnTo>
                    <a:pt x="22579" y="61"/>
                  </a:lnTo>
                  <a:lnTo>
                    <a:pt x="2257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9" name="Freeform 68">
              <a:extLst>
                <a:ext uri="{FF2B5EF4-FFF2-40B4-BE49-F238E27FC236}">
                  <a16:creationId xmlns="" xmlns:a16="http://schemas.microsoft.com/office/drawing/2014/main" id="{E063246F-73E2-093E-5EF9-942A8D5F7694}"/>
                </a:ext>
              </a:extLst>
            </p:cNvPr>
            <p:cNvSpPr/>
            <p:nvPr/>
          </p:nvSpPr>
          <p:spPr>
            <a:xfrm>
              <a:off x="452314" y="3275998"/>
              <a:ext cx="22579" cy="61"/>
            </a:xfrm>
            <a:custGeom>
              <a:avLst/>
              <a:gdLst>
                <a:gd name="connsiteX0" fmla="*/ 0 w 22579"/>
                <a:gd name="connsiteY0" fmla="*/ 0 h 61"/>
                <a:gd name="connsiteX1" fmla="*/ 0 w 22579"/>
                <a:gd name="connsiteY1" fmla="*/ 61 h 61"/>
                <a:gd name="connsiteX2" fmla="*/ 22579 w 22579"/>
                <a:gd name="connsiteY2" fmla="*/ 61 h 61"/>
                <a:gd name="connsiteX3" fmla="*/ 22579 w 22579"/>
                <a:gd name="connsiteY3" fmla="*/ 0 h 61"/>
                <a:gd name="connsiteX4" fmla="*/ 0 w 22579"/>
                <a:gd name="connsiteY4" fmla="*/ 0 h 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61">
                  <a:moveTo>
                    <a:pt x="0" y="0"/>
                  </a:moveTo>
                  <a:lnTo>
                    <a:pt x="0" y="61"/>
                  </a:lnTo>
                  <a:lnTo>
                    <a:pt x="22579" y="61"/>
                  </a:lnTo>
                  <a:lnTo>
                    <a:pt x="22579" y="0"/>
                  </a:lnTo>
                  <a:lnTo>
                    <a:pt x="0" y="0"/>
                  </a:lnTo>
                </a:path>
              </a:pathLst>
            </a:custGeom>
            <a:noFill/>
            <a:ln w="3493" cap="rnd">
              <a:solidFill>
                <a:srgbClr val="000000"/>
              </a:solidFill>
              <a:prstDash val="solid"/>
              <a:round/>
            </a:ln>
          </p:spPr>
          <p:txBody>
            <a:bodyPr rtlCol="0" anchor="ctr"/>
            <a:lstStyle/>
            <a:p>
              <a:endParaRPr lang="en-US"/>
            </a:p>
          </p:txBody>
        </p:sp>
        <p:sp>
          <p:nvSpPr>
            <p:cNvPr id="70" name="Freeform 69">
              <a:extLst>
                <a:ext uri="{FF2B5EF4-FFF2-40B4-BE49-F238E27FC236}">
                  <a16:creationId xmlns="" xmlns:a16="http://schemas.microsoft.com/office/drawing/2014/main" id="{2A030F08-3AD8-5CBB-9C13-9E5B371E52F0}"/>
                </a:ext>
              </a:extLst>
            </p:cNvPr>
            <p:cNvSpPr/>
            <p:nvPr/>
          </p:nvSpPr>
          <p:spPr>
            <a:xfrm>
              <a:off x="474894" y="3276059"/>
              <a:ext cx="22578" cy="876"/>
            </a:xfrm>
            <a:custGeom>
              <a:avLst/>
              <a:gdLst>
                <a:gd name="connsiteX0" fmla="*/ 0 w 22578"/>
                <a:gd name="connsiteY0" fmla="*/ 0 h 876"/>
                <a:gd name="connsiteX1" fmla="*/ 0 w 22578"/>
                <a:gd name="connsiteY1" fmla="*/ 0 h 876"/>
                <a:gd name="connsiteX2" fmla="*/ 22579 w 22578"/>
                <a:gd name="connsiteY2" fmla="*/ 0 h 876"/>
                <a:gd name="connsiteX3" fmla="*/ 22579 w 22578"/>
                <a:gd name="connsiteY3" fmla="*/ 0 h 876"/>
                <a:gd name="connsiteX4" fmla="*/ 0 w 22578"/>
                <a:gd name="connsiteY4" fmla="*/ 0 h 876"/>
                <a:gd name="connsiteX5" fmla="*/ 0 w 22578"/>
                <a:gd name="connsiteY5" fmla="*/ 0 h 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8" h="876">
                  <a:moveTo>
                    <a:pt x="0" y="0"/>
                  </a:moveTo>
                  <a:lnTo>
                    <a:pt x="0" y="0"/>
                  </a:lnTo>
                  <a:lnTo>
                    <a:pt x="22579" y="0"/>
                  </a:lnTo>
                  <a:lnTo>
                    <a:pt x="2257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71" name="Freeform 70">
              <a:extLst>
                <a:ext uri="{FF2B5EF4-FFF2-40B4-BE49-F238E27FC236}">
                  <a16:creationId xmlns="" xmlns:a16="http://schemas.microsoft.com/office/drawing/2014/main" id="{91F994B3-3F05-6A8A-5808-5068CAC6C8A0}"/>
                </a:ext>
              </a:extLst>
            </p:cNvPr>
            <p:cNvSpPr/>
            <p:nvPr/>
          </p:nvSpPr>
          <p:spPr>
            <a:xfrm>
              <a:off x="474894" y="3276059"/>
              <a:ext cx="22578" cy="876"/>
            </a:xfrm>
            <a:custGeom>
              <a:avLst/>
              <a:gdLst>
                <a:gd name="connsiteX0" fmla="*/ 0 w 22578"/>
                <a:gd name="connsiteY0" fmla="*/ 0 h 876"/>
                <a:gd name="connsiteX1" fmla="*/ 0 w 22578"/>
                <a:gd name="connsiteY1" fmla="*/ 0 h 876"/>
                <a:gd name="connsiteX2" fmla="*/ 22579 w 22578"/>
                <a:gd name="connsiteY2" fmla="*/ 0 h 876"/>
                <a:gd name="connsiteX3" fmla="*/ 0 w 22578"/>
                <a:gd name="connsiteY3" fmla="*/ 0 h 876"/>
              </a:gdLst>
              <a:ahLst/>
              <a:cxnLst>
                <a:cxn ang="0">
                  <a:pos x="connsiteX0" y="connsiteY0"/>
                </a:cxn>
                <a:cxn ang="0">
                  <a:pos x="connsiteX1" y="connsiteY1"/>
                </a:cxn>
                <a:cxn ang="0">
                  <a:pos x="connsiteX2" y="connsiteY2"/>
                </a:cxn>
                <a:cxn ang="0">
                  <a:pos x="connsiteX3" y="connsiteY3"/>
                </a:cxn>
              </a:cxnLst>
              <a:rect l="l" t="t" r="r" b="b"/>
              <a:pathLst>
                <a:path w="22578" h="876">
                  <a:moveTo>
                    <a:pt x="0" y="0"/>
                  </a:moveTo>
                  <a:lnTo>
                    <a:pt x="0" y="0"/>
                  </a:lnTo>
                  <a:lnTo>
                    <a:pt x="22579" y="0"/>
                  </a:lnTo>
                  <a:lnTo>
                    <a:pt x="0" y="0"/>
                  </a:lnTo>
                </a:path>
              </a:pathLst>
            </a:custGeom>
            <a:noFill/>
            <a:ln w="3493" cap="rnd">
              <a:solidFill>
                <a:srgbClr val="000000"/>
              </a:solidFill>
              <a:prstDash val="solid"/>
              <a:round/>
            </a:ln>
          </p:spPr>
          <p:txBody>
            <a:bodyPr rtlCol="0" anchor="ctr"/>
            <a:lstStyle/>
            <a:p>
              <a:endParaRPr lang="en-US"/>
            </a:p>
          </p:txBody>
        </p:sp>
        <p:sp>
          <p:nvSpPr>
            <p:cNvPr id="72" name="Freeform 71">
              <a:extLst>
                <a:ext uri="{FF2B5EF4-FFF2-40B4-BE49-F238E27FC236}">
                  <a16:creationId xmlns="" xmlns:a16="http://schemas.microsoft.com/office/drawing/2014/main" id="{4F324B29-63DA-E6E7-6720-5081C7A08519}"/>
                </a:ext>
              </a:extLst>
            </p:cNvPr>
            <p:cNvSpPr/>
            <p:nvPr/>
          </p:nvSpPr>
          <p:spPr>
            <a:xfrm>
              <a:off x="497473" y="3275998"/>
              <a:ext cx="22578" cy="61"/>
            </a:xfrm>
            <a:custGeom>
              <a:avLst/>
              <a:gdLst>
                <a:gd name="connsiteX0" fmla="*/ 0 w 22578"/>
                <a:gd name="connsiteY0" fmla="*/ 0 h 61"/>
                <a:gd name="connsiteX1" fmla="*/ 0 w 22578"/>
                <a:gd name="connsiteY1" fmla="*/ 61 h 61"/>
                <a:gd name="connsiteX2" fmla="*/ 22579 w 22578"/>
                <a:gd name="connsiteY2" fmla="*/ 61 h 61"/>
                <a:gd name="connsiteX3" fmla="*/ 22579 w 22578"/>
                <a:gd name="connsiteY3" fmla="*/ 0 h 61"/>
                <a:gd name="connsiteX4" fmla="*/ 0 w 22578"/>
                <a:gd name="connsiteY4" fmla="*/ 0 h 61"/>
                <a:gd name="connsiteX5" fmla="*/ 0 w 22578"/>
                <a:gd name="connsiteY5" fmla="*/ 0 h 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8" h="61">
                  <a:moveTo>
                    <a:pt x="0" y="0"/>
                  </a:moveTo>
                  <a:lnTo>
                    <a:pt x="0" y="61"/>
                  </a:lnTo>
                  <a:lnTo>
                    <a:pt x="22579" y="61"/>
                  </a:lnTo>
                  <a:lnTo>
                    <a:pt x="2257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73" name="Freeform 72">
              <a:extLst>
                <a:ext uri="{FF2B5EF4-FFF2-40B4-BE49-F238E27FC236}">
                  <a16:creationId xmlns="" xmlns:a16="http://schemas.microsoft.com/office/drawing/2014/main" id="{EADC83D3-520B-35E3-7F31-E8796660E050}"/>
                </a:ext>
              </a:extLst>
            </p:cNvPr>
            <p:cNvSpPr/>
            <p:nvPr/>
          </p:nvSpPr>
          <p:spPr>
            <a:xfrm>
              <a:off x="497473" y="3275998"/>
              <a:ext cx="22578" cy="61"/>
            </a:xfrm>
            <a:custGeom>
              <a:avLst/>
              <a:gdLst>
                <a:gd name="connsiteX0" fmla="*/ 0 w 22578"/>
                <a:gd name="connsiteY0" fmla="*/ 0 h 61"/>
                <a:gd name="connsiteX1" fmla="*/ 0 w 22578"/>
                <a:gd name="connsiteY1" fmla="*/ 61 h 61"/>
                <a:gd name="connsiteX2" fmla="*/ 22579 w 22578"/>
                <a:gd name="connsiteY2" fmla="*/ 61 h 61"/>
                <a:gd name="connsiteX3" fmla="*/ 22579 w 22578"/>
                <a:gd name="connsiteY3" fmla="*/ 0 h 61"/>
                <a:gd name="connsiteX4" fmla="*/ 0 w 22578"/>
                <a:gd name="connsiteY4" fmla="*/ 0 h 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8" h="61">
                  <a:moveTo>
                    <a:pt x="0" y="0"/>
                  </a:moveTo>
                  <a:lnTo>
                    <a:pt x="0" y="61"/>
                  </a:lnTo>
                  <a:lnTo>
                    <a:pt x="22579" y="61"/>
                  </a:lnTo>
                  <a:lnTo>
                    <a:pt x="22579" y="0"/>
                  </a:lnTo>
                  <a:lnTo>
                    <a:pt x="0" y="0"/>
                  </a:lnTo>
                </a:path>
              </a:pathLst>
            </a:custGeom>
            <a:noFill/>
            <a:ln w="3493" cap="rnd">
              <a:solidFill>
                <a:srgbClr val="000000"/>
              </a:solidFill>
              <a:prstDash val="solid"/>
              <a:round/>
            </a:ln>
          </p:spPr>
          <p:txBody>
            <a:bodyPr rtlCol="0" anchor="ctr"/>
            <a:lstStyle/>
            <a:p>
              <a:endParaRPr lang="en-US"/>
            </a:p>
          </p:txBody>
        </p:sp>
        <p:sp>
          <p:nvSpPr>
            <p:cNvPr id="74" name="Freeform 73">
              <a:extLst>
                <a:ext uri="{FF2B5EF4-FFF2-40B4-BE49-F238E27FC236}">
                  <a16:creationId xmlns="" xmlns:a16="http://schemas.microsoft.com/office/drawing/2014/main" id="{2D30BC96-0814-7404-D770-A77C2DE651DF}"/>
                </a:ext>
              </a:extLst>
            </p:cNvPr>
            <p:cNvSpPr/>
            <p:nvPr/>
          </p:nvSpPr>
          <p:spPr>
            <a:xfrm>
              <a:off x="520051" y="3276059"/>
              <a:ext cx="22578" cy="876"/>
            </a:xfrm>
            <a:custGeom>
              <a:avLst/>
              <a:gdLst>
                <a:gd name="connsiteX0" fmla="*/ 0 w 22578"/>
                <a:gd name="connsiteY0" fmla="*/ 0 h 876"/>
                <a:gd name="connsiteX1" fmla="*/ 0 w 22578"/>
                <a:gd name="connsiteY1" fmla="*/ 0 h 876"/>
                <a:gd name="connsiteX2" fmla="*/ 22579 w 22578"/>
                <a:gd name="connsiteY2" fmla="*/ 0 h 876"/>
                <a:gd name="connsiteX3" fmla="*/ 22579 w 22578"/>
                <a:gd name="connsiteY3" fmla="*/ 0 h 876"/>
                <a:gd name="connsiteX4" fmla="*/ 0 w 22578"/>
                <a:gd name="connsiteY4" fmla="*/ 0 h 876"/>
                <a:gd name="connsiteX5" fmla="*/ 0 w 22578"/>
                <a:gd name="connsiteY5" fmla="*/ 0 h 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8" h="876">
                  <a:moveTo>
                    <a:pt x="0" y="0"/>
                  </a:moveTo>
                  <a:lnTo>
                    <a:pt x="0" y="0"/>
                  </a:lnTo>
                  <a:lnTo>
                    <a:pt x="22579" y="0"/>
                  </a:lnTo>
                  <a:lnTo>
                    <a:pt x="2257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75" name="Freeform 74">
              <a:extLst>
                <a:ext uri="{FF2B5EF4-FFF2-40B4-BE49-F238E27FC236}">
                  <a16:creationId xmlns="" xmlns:a16="http://schemas.microsoft.com/office/drawing/2014/main" id="{D676297C-3066-248B-61FD-AF26D0AD9EFD}"/>
                </a:ext>
              </a:extLst>
            </p:cNvPr>
            <p:cNvSpPr/>
            <p:nvPr/>
          </p:nvSpPr>
          <p:spPr>
            <a:xfrm>
              <a:off x="520051" y="3276059"/>
              <a:ext cx="22578" cy="876"/>
            </a:xfrm>
            <a:custGeom>
              <a:avLst/>
              <a:gdLst>
                <a:gd name="connsiteX0" fmla="*/ 0 w 22578"/>
                <a:gd name="connsiteY0" fmla="*/ 0 h 876"/>
                <a:gd name="connsiteX1" fmla="*/ 0 w 22578"/>
                <a:gd name="connsiteY1" fmla="*/ 0 h 876"/>
                <a:gd name="connsiteX2" fmla="*/ 22579 w 22578"/>
                <a:gd name="connsiteY2" fmla="*/ 0 h 876"/>
                <a:gd name="connsiteX3" fmla="*/ 0 w 22578"/>
                <a:gd name="connsiteY3" fmla="*/ 0 h 876"/>
              </a:gdLst>
              <a:ahLst/>
              <a:cxnLst>
                <a:cxn ang="0">
                  <a:pos x="connsiteX0" y="connsiteY0"/>
                </a:cxn>
                <a:cxn ang="0">
                  <a:pos x="connsiteX1" y="connsiteY1"/>
                </a:cxn>
                <a:cxn ang="0">
                  <a:pos x="connsiteX2" y="connsiteY2"/>
                </a:cxn>
                <a:cxn ang="0">
                  <a:pos x="connsiteX3" y="connsiteY3"/>
                </a:cxn>
              </a:cxnLst>
              <a:rect l="l" t="t" r="r" b="b"/>
              <a:pathLst>
                <a:path w="22578" h="876">
                  <a:moveTo>
                    <a:pt x="0" y="0"/>
                  </a:moveTo>
                  <a:lnTo>
                    <a:pt x="0" y="0"/>
                  </a:lnTo>
                  <a:lnTo>
                    <a:pt x="22579" y="0"/>
                  </a:lnTo>
                  <a:lnTo>
                    <a:pt x="0" y="0"/>
                  </a:lnTo>
                </a:path>
              </a:pathLst>
            </a:custGeom>
            <a:noFill/>
            <a:ln w="3493" cap="rnd">
              <a:solidFill>
                <a:srgbClr val="000000"/>
              </a:solidFill>
              <a:prstDash val="solid"/>
              <a:round/>
            </a:ln>
          </p:spPr>
          <p:txBody>
            <a:bodyPr rtlCol="0" anchor="ctr"/>
            <a:lstStyle/>
            <a:p>
              <a:endParaRPr lang="en-US"/>
            </a:p>
          </p:txBody>
        </p:sp>
        <p:sp>
          <p:nvSpPr>
            <p:cNvPr id="76" name="Freeform 75">
              <a:extLst>
                <a:ext uri="{FF2B5EF4-FFF2-40B4-BE49-F238E27FC236}">
                  <a16:creationId xmlns="" xmlns:a16="http://schemas.microsoft.com/office/drawing/2014/main" id="{9B3A3240-0ED5-D5CE-E319-88D1F788FE39}"/>
                </a:ext>
              </a:extLst>
            </p:cNvPr>
            <p:cNvSpPr/>
            <p:nvPr/>
          </p:nvSpPr>
          <p:spPr>
            <a:xfrm>
              <a:off x="542630" y="3275884"/>
              <a:ext cx="22579" cy="175"/>
            </a:xfrm>
            <a:custGeom>
              <a:avLst/>
              <a:gdLst>
                <a:gd name="connsiteX0" fmla="*/ 0 w 22579"/>
                <a:gd name="connsiteY0" fmla="*/ 0 h 175"/>
                <a:gd name="connsiteX1" fmla="*/ 0 w 22579"/>
                <a:gd name="connsiteY1" fmla="*/ 175 h 175"/>
                <a:gd name="connsiteX2" fmla="*/ 22580 w 22579"/>
                <a:gd name="connsiteY2" fmla="*/ 175 h 175"/>
                <a:gd name="connsiteX3" fmla="*/ 22580 w 22579"/>
                <a:gd name="connsiteY3" fmla="*/ 0 h 175"/>
                <a:gd name="connsiteX4" fmla="*/ 0 w 22579"/>
                <a:gd name="connsiteY4" fmla="*/ 0 h 175"/>
                <a:gd name="connsiteX5" fmla="*/ 0 w 22579"/>
                <a:gd name="connsiteY5" fmla="*/ 0 h 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175">
                  <a:moveTo>
                    <a:pt x="0" y="0"/>
                  </a:moveTo>
                  <a:lnTo>
                    <a:pt x="0" y="175"/>
                  </a:lnTo>
                  <a:lnTo>
                    <a:pt x="22580" y="175"/>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77" name="Freeform 76">
              <a:extLst>
                <a:ext uri="{FF2B5EF4-FFF2-40B4-BE49-F238E27FC236}">
                  <a16:creationId xmlns="" xmlns:a16="http://schemas.microsoft.com/office/drawing/2014/main" id="{A531AD2A-A8CE-9CA0-2696-6E60149F5E63}"/>
                </a:ext>
              </a:extLst>
            </p:cNvPr>
            <p:cNvSpPr/>
            <p:nvPr/>
          </p:nvSpPr>
          <p:spPr>
            <a:xfrm>
              <a:off x="542630" y="3275884"/>
              <a:ext cx="22579" cy="175"/>
            </a:xfrm>
            <a:custGeom>
              <a:avLst/>
              <a:gdLst>
                <a:gd name="connsiteX0" fmla="*/ 0 w 22579"/>
                <a:gd name="connsiteY0" fmla="*/ 0 h 175"/>
                <a:gd name="connsiteX1" fmla="*/ 0 w 22579"/>
                <a:gd name="connsiteY1" fmla="*/ 175 h 175"/>
                <a:gd name="connsiteX2" fmla="*/ 22580 w 22579"/>
                <a:gd name="connsiteY2" fmla="*/ 175 h 175"/>
                <a:gd name="connsiteX3" fmla="*/ 22580 w 22579"/>
                <a:gd name="connsiteY3" fmla="*/ 0 h 175"/>
                <a:gd name="connsiteX4" fmla="*/ 0 w 22579"/>
                <a:gd name="connsiteY4" fmla="*/ 0 h 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175">
                  <a:moveTo>
                    <a:pt x="0" y="0"/>
                  </a:moveTo>
                  <a:lnTo>
                    <a:pt x="0" y="175"/>
                  </a:lnTo>
                  <a:lnTo>
                    <a:pt x="22580" y="175"/>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78" name="Freeform 77">
              <a:extLst>
                <a:ext uri="{FF2B5EF4-FFF2-40B4-BE49-F238E27FC236}">
                  <a16:creationId xmlns="" xmlns:a16="http://schemas.microsoft.com/office/drawing/2014/main" id="{807D6991-17EC-3156-42D1-5CB2AF113A4B}"/>
                </a:ext>
              </a:extLst>
            </p:cNvPr>
            <p:cNvSpPr/>
            <p:nvPr/>
          </p:nvSpPr>
          <p:spPr>
            <a:xfrm>
              <a:off x="565210" y="3275945"/>
              <a:ext cx="22578" cy="113"/>
            </a:xfrm>
            <a:custGeom>
              <a:avLst/>
              <a:gdLst>
                <a:gd name="connsiteX0" fmla="*/ 0 w 22578"/>
                <a:gd name="connsiteY0" fmla="*/ 0 h 113"/>
                <a:gd name="connsiteX1" fmla="*/ 0 w 22578"/>
                <a:gd name="connsiteY1" fmla="*/ 114 h 113"/>
                <a:gd name="connsiteX2" fmla="*/ 22579 w 22578"/>
                <a:gd name="connsiteY2" fmla="*/ 114 h 113"/>
                <a:gd name="connsiteX3" fmla="*/ 22579 w 22578"/>
                <a:gd name="connsiteY3" fmla="*/ 0 h 113"/>
                <a:gd name="connsiteX4" fmla="*/ 0 w 22578"/>
                <a:gd name="connsiteY4" fmla="*/ 0 h 113"/>
                <a:gd name="connsiteX5" fmla="*/ 0 w 22578"/>
                <a:gd name="connsiteY5" fmla="*/ 0 h 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8" h="113">
                  <a:moveTo>
                    <a:pt x="0" y="0"/>
                  </a:moveTo>
                  <a:lnTo>
                    <a:pt x="0" y="114"/>
                  </a:lnTo>
                  <a:lnTo>
                    <a:pt x="22579" y="114"/>
                  </a:lnTo>
                  <a:lnTo>
                    <a:pt x="2257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79" name="Freeform 78">
              <a:extLst>
                <a:ext uri="{FF2B5EF4-FFF2-40B4-BE49-F238E27FC236}">
                  <a16:creationId xmlns="" xmlns:a16="http://schemas.microsoft.com/office/drawing/2014/main" id="{955D52A9-0271-9B3E-23DC-8E2A2C7A48E8}"/>
                </a:ext>
              </a:extLst>
            </p:cNvPr>
            <p:cNvSpPr/>
            <p:nvPr/>
          </p:nvSpPr>
          <p:spPr>
            <a:xfrm>
              <a:off x="565210" y="3275945"/>
              <a:ext cx="22578" cy="113"/>
            </a:xfrm>
            <a:custGeom>
              <a:avLst/>
              <a:gdLst>
                <a:gd name="connsiteX0" fmla="*/ 0 w 22578"/>
                <a:gd name="connsiteY0" fmla="*/ 0 h 113"/>
                <a:gd name="connsiteX1" fmla="*/ 0 w 22578"/>
                <a:gd name="connsiteY1" fmla="*/ 114 h 113"/>
                <a:gd name="connsiteX2" fmla="*/ 22579 w 22578"/>
                <a:gd name="connsiteY2" fmla="*/ 114 h 113"/>
                <a:gd name="connsiteX3" fmla="*/ 22579 w 22578"/>
                <a:gd name="connsiteY3" fmla="*/ 0 h 113"/>
                <a:gd name="connsiteX4" fmla="*/ 0 w 22578"/>
                <a:gd name="connsiteY4" fmla="*/ 0 h 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8" h="113">
                  <a:moveTo>
                    <a:pt x="0" y="0"/>
                  </a:moveTo>
                  <a:lnTo>
                    <a:pt x="0" y="114"/>
                  </a:lnTo>
                  <a:lnTo>
                    <a:pt x="22579" y="114"/>
                  </a:lnTo>
                  <a:lnTo>
                    <a:pt x="22579" y="0"/>
                  </a:lnTo>
                  <a:lnTo>
                    <a:pt x="0" y="0"/>
                  </a:lnTo>
                </a:path>
              </a:pathLst>
            </a:custGeom>
            <a:noFill/>
            <a:ln w="3493" cap="rnd">
              <a:solidFill>
                <a:srgbClr val="000000"/>
              </a:solidFill>
              <a:prstDash val="solid"/>
              <a:round/>
            </a:ln>
          </p:spPr>
          <p:txBody>
            <a:bodyPr rtlCol="0" anchor="ctr"/>
            <a:lstStyle/>
            <a:p>
              <a:endParaRPr lang="en-US"/>
            </a:p>
          </p:txBody>
        </p:sp>
        <p:sp>
          <p:nvSpPr>
            <p:cNvPr id="80" name="Freeform 79">
              <a:extLst>
                <a:ext uri="{FF2B5EF4-FFF2-40B4-BE49-F238E27FC236}">
                  <a16:creationId xmlns="" xmlns:a16="http://schemas.microsoft.com/office/drawing/2014/main" id="{F07293CA-FDC0-22CE-93D6-9365C5392203}"/>
                </a:ext>
              </a:extLst>
            </p:cNvPr>
            <p:cNvSpPr/>
            <p:nvPr/>
          </p:nvSpPr>
          <p:spPr>
            <a:xfrm>
              <a:off x="587789" y="3275945"/>
              <a:ext cx="22578" cy="113"/>
            </a:xfrm>
            <a:custGeom>
              <a:avLst/>
              <a:gdLst>
                <a:gd name="connsiteX0" fmla="*/ 0 w 22578"/>
                <a:gd name="connsiteY0" fmla="*/ 0 h 113"/>
                <a:gd name="connsiteX1" fmla="*/ 0 w 22578"/>
                <a:gd name="connsiteY1" fmla="*/ 114 h 113"/>
                <a:gd name="connsiteX2" fmla="*/ 22579 w 22578"/>
                <a:gd name="connsiteY2" fmla="*/ 114 h 113"/>
                <a:gd name="connsiteX3" fmla="*/ 22579 w 22578"/>
                <a:gd name="connsiteY3" fmla="*/ 0 h 113"/>
                <a:gd name="connsiteX4" fmla="*/ 0 w 22578"/>
                <a:gd name="connsiteY4" fmla="*/ 0 h 113"/>
                <a:gd name="connsiteX5" fmla="*/ 0 w 22578"/>
                <a:gd name="connsiteY5" fmla="*/ 0 h 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8" h="113">
                  <a:moveTo>
                    <a:pt x="0" y="0"/>
                  </a:moveTo>
                  <a:lnTo>
                    <a:pt x="0" y="114"/>
                  </a:lnTo>
                  <a:lnTo>
                    <a:pt x="22579" y="114"/>
                  </a:lnTo>
                  <a:lnTo>
                    <a:pt x="2257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81" name="Freeform 80">
              <a:extLst>
                <a:ext uri="{FF2B5EF4-FFF2-40B4-BE49-F238E27FC236}">
                  <a16:creationId xmlns="" xmlns:a16="http://schemas.microsoft.com/office/drawing/2014/main" id="{6ABEE8FC-887E-A459-ECE7-C800E9F12D28}"/>
                </a:ext>
              </a:extLst>
            </p:cNvPr>
            <p:cNvSpPr/>
            <p:nvPr/>
          </p:nvSpPr>
          <p:spPr>
            <a:xfrm>
              <a:off x="587789" y="3275945"/>
              <a:ext cx="22578" cy="113"/>
            </a:xfrm>
            <a:custGeom>
              <a:avLst/>
              <a:gdLst>
                <a:gd name="connsiteX0" fmla="*/ 0 w 22578"/>
                <a:gd name="connsiteY0" fmla="*/ 0 h 113"/>
                <a:gd name="connsiteX1" fmla="*/ 0 w 22578"/>
                <a:gd name="connsiteY1" fmla="*/ 114 h 113"/>
                <a:gd name="connsiteX2" fmla="*/ 22579 w 22578"/>
                <a:gd name="connsiteY2" fmla="*/ 114 h 113"/>
                <a:gd name="connsiteX3" fmla="*/ 22579 w 22578"/>
                <a:gd name="connsiteY3" fmla="*/ 0 h 113"/>
                <a:gd name="connsiteX4" fmla="*/ 0 w 22578"/>
                <a:gd name="connsiteY4" fmla="*/ 0 h 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8" h="113">
                  <a:moveTo>
                    <a:pt x="0" y="0"/>
                  </a:moveTo>
                  <a:lnTo>
                    <a:pt x="0" y="114"/>
                  </a:lnTo>
                  <a:lnTo>
                    <a:pt x="22579" y="114"/>
                  </a:lnTo>
                  <a:lnTo>
                    <a:pt x="22579" y="0"/>
                  </a:lnTo>
                  <a:lnTo>
                    <a:pt x="0" y="0"/>
                  </a:lnTo>
                </a:path>
              </a:pathLst>
            </a:custGeom>
            <a:noFill/>
            <a:ln w="3493" cap="rnd">
              <a:solidFill>
                <a:srgbClr val="000000"/>
              </a:solidFill>
              <a:prstDash val="solid"/>
              <a:round/>
            </a:ln>
          </p:spPr>
          <p:txBody>
            <a:bodyPr rtlCol="0" anchor="ctr"/>
            <a:lstStyle/>
            <a:p>
              <a:endParaRPr lang="en-US"/>
            </a:p>
          </p:txBody>
        </p:sp>
        <p:sp>
          <p:nvSpPr>
            <p:cNvPr id="82" name="Freeform 81">
              <a:extLst>
                <a:ext uri="{FF2B5EF4-FFF2-40B4-BE49-F238E27FC236}">
                  <a16:creationId xmlns="" xmlns:a16="http://schemas.microsoft.com/office/drawing/2014/main" id="{8AD5EBCE-3C21-CD27-38EB-A0904FEAEAA8}"/>
                </a:ext>
              </a:extLst>
            </p:cNvPr>
            <p:cNvSpPr/>
            <p:nvPr/>
          </p:nvSpPr>
          <p:spPr>
            <a:xfrm>
              <a:off x="610368" y="3275770"/>
              <a:ext cx="22578" cy="289"/>
            </a:xfrm>
            <a:custGeom>
              <a:avLst/>
              <a:gdLst>
                <a:gd name="connsiteX0" fmla="*/ 0 w 22578"/>
                <a:gd name="connsiteY0" fmla="*/ 0 h 289"/>
                <a:gd name="connsiteX1" fmla="*/ 0 w 22578"/>
                <a:gd name="connsiteY1" fmla="*/ 289 h 289"/>
                <a:gd name="connsiteX2" fmla="*/ 22579 w 22578"/>
                <a:gd name="connsiteY2" fmla="*/ 289 h 289"/>
                <a:gd name="connsiteX3" fmla="*/ 22579 w 22578"/>
                <a:gd name="connsiteY3" fmla="*/ 0 h 289"/>
                <a:gd name="connsiteX4" fmla="*/ 0 w 22578"/>
                <a:gd name="connsiteY4" fmla="*/ 0 h 289"/>
                <a:gd name="connsiteX5" fmla="*/ 0 w 22578"/>
                <a:gd name="connsiteY5" fmla="*/ 0 h 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8" h="289">
                  <a:moveTo>
                    <a:pt x="0" y="0"/>
                  </a:moveTo>
                  <a:lnTo>
                    <a:pt x="0" y="289"/>
                  </a:lnTo>
                  <a:lnTo>
                    <a:pt x="22579" y="289"/>
                  </a:lnTo>
                  <a:lnTo>
                    <a:pt x="2257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83" name="Freeform 82">
              <a:extLst>
                <a:ext uri="{FF2B5EF4-FFF2-40B4-BE49-F238E27FC236}">
                  <a16:creationId xmlns="" xmlns:a16="http://schemas.microsoft.com/office/drawing/2014/main" id="{67776233-1F8F-5252-841C-5B28437D1741}"/>
                </a:ext>
              </a:extLst>
            </p:cNvPr>
            <p:cNvSpPr/>
            <p:nvPr/>
          </p:nvSpPr>
          <p:spPr>
            <a:xfrm>
              <a:off x="610368" y="3275770"/>
              <a:ext cx="22578" cy="289"/>
            </a:xfrm>
            <a:custGeom>
              <a:avLst/>
              <a:gdLst>
                <a:gd name="connsiteX0" fmla="*/ 0 w 22578"/>
                <a:gd name="connsiteY0" fmla="*/ 0 h 289"/>
                <a:gd name="connsiteX1" fmla="*/ 0 w 22578"/>
                <a:gd name="connsiteY1" fmla="*/ 289 h 289"/>
                <a:gd name="connsiteX2" fmla="*/ 22579 w 22578"/>
                <a:gd name="connsiteY2" fmla="*/ 289 h 289"/>
                <a:gd name="connsiteX3" fmla="*/ 22579 w 22578"/>
                <a:gd name="connsiteY3" fmla="*/ 0 h 289"/>
                <a:gd name="connsiteX4" fmla="*/ 0 w 22578"/>
                <a:gd name="connsiteY4" fmla="*/ 0 h 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8" h="289">
                  <a:moveTo>
                    <a:pt x="0" y="0"/>
                  </a:moveTo>
                  <a:lnTo>
                    <a:pt x="0" y="289"/>
                  </a:lnTo>
                  <a:lnTo>
                    <a:pt x="22579" y="289"/>
                  </a:lnTo>
                  <a:lnTo>
                    <a:pt x="22579" y="0"/>
                  </a:lnTo>
                  <a:lnTo>
                    <a:pt x="0" y="0"/>
                  </a:lnTo>
                </a:path>
              </a:pathLst>
            </a:custGeom>
            <a:noFill/>
            <a:ln w="3493" cap="rnd">
              <a:solidFill>
                <a:srgbClr val="000000"/>
              </a:solidFill>
              <a:prstDash val="solid"/>
              <a:round/>
            </a:ln>
          </p:spPr>
          <p:txBody>
            <a:bodyPr rtlCol="0" anchor="ctr"/>
            <a:lstStyle/>
            <a:p>
              <a:endParaRPr lang="en-US"/>
            </a:p>
          </p:txBody>
        </p:sp>
        <p:sp>
          <p:nvSpPr>
            <p:cNvPr id="84" name="Freeform 83">
              <a:extLst>
                <a:ext uri="{FF2B5EF4-FFF2-40B4-BE49-F238E27FC236}">
                  <a16:creationId xmlns="" xmlns:a16="http://schemas.microsoft.com/office/drawing/2014/main" id="{1D067E5B-E141-9256-9812-5EBD078560EE}"/>
                </a:ext>
              </a:extLst>
            </p:cNvPr>
            <p:cNvSpPr/>
            <p:nvPr/>
          </p:nvSpPr>
          <p:spPr>
            <a:xfrm>
              <a:off x="632947" y="3275647"/>
              <a:ext cx="22578" cy="412"/>
            </a:xfrm>
            <a:custGeom>
              <a:avLst/>
              <a:gdLst>
                <a:gd name="connsiteX0" fmla="*/ 0 w 22578"/>
                <a:gd name="connsiteY0" fmla="*/ 0 h 412"/>
                <a:gd name="connsiteX1" fmla="*/ 0 w 22578"/>
                <a:gd name="connsiteY1" fmla="*/ 412 h 412"/>
                <a:gd name="connsiteX2" fmla="*/ 22579 w 22578"/>
                <a:gd name="connsiteY2" fmla="*/ 412 h 412"/>
                <a:gd name="connsiteX3" fmla="*/ 22579 w 22578"/>
                <a:gd name="connsiteY3" fmla="*/ 0 h 412"/>
                <a:gd name="connsiteX4" fmla="*/ 0 w 22578"/>
                <a:gd name="connsiteY4" fmla="*/ 0 h 412"/>
                <a:gd name="connsiteX5" fmla="*/ 0 w 22578"/>
                <a:gd name="connsiteY5" fmla="*/ 0 h 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8" h="412">
                  <a:moveTo>
                    <a:pt x="0" y="0"/>
                  </a:moveTo>
                  <a:lnTo>
                    <a:pt x="0" y="412"/>
                  </a:lnTo>
                  <a:lnTo>
                    <a:pt x="22579" y="412"/>
                  </a:lnTo>
                  <a:lnTo>
                    <a:pt x="2257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85" name="Freeform 84">
              <a:extLst>
                <a:ext uri="{FF2B5EF4-FFF2-40B4-BE49-F238E27FC236}">
                  <a16:creationId xmlns="" xmlns:a16="http://schemas.microsoft.com/office/drawing/2014/main" id="{E8557A69-02AC-E772-98D5-FFE323A581A0}"/>
                </a:ext>
              </a:extLst>
            </p:cNvPr>
            <p:cNvSpPr/>
            <p:nvPr/>
          </p:nvSpPr>
          <p:spPr>
            <a:xfrm>
              <a:off x="632947" y="3275647"/>
              <a:ext cx="22578" cy="412"/>
            </a:xfrm>
            <a:custGeom>
              <a:avLst/>
              <a:gdLst>
                <a:gd name="connsiteX0" fmla="*/ 0 w 22578"/>
                <a:gd name="connsiteY0" fmla="*/ 0 h 412"/>
                <a:gd name="connsiteX1" fmla="*/ 0 w 22578"/>
                <a:gd name="connsiteY1" fmla="*/ 412 h 412"/>
                <a:gd name="connsiteX2" fmla="*/ 22579 w 22578"/>
                <a:gd name="connsiteY2" fmla="*/ 412 h 412"/>
                <a:gd name="connsiteX3" fmla="*/ 22579 w 22578"/>
                <a:gd name="connsiteY3" fmla="*/ 0 h 412"/>
                <a:gd name="connsiteX4" fmla="*/ 0 w 22578"/>
                <a:gd name="connsiteY4" fmla="*/ 0 h 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8" h="412">
                  <a:moveTo>
                    <a:pt x="0" y="0"/>
                  </a:moveTo>
                  <a:lnTo>
                    <a:pt x="0" y="412"/>
                  </a:lnTo>
                  <a:lnTo>
                    <a:pt x="22579" y="412"/>
                  </a:lnTo>
                  <a:lnTo>
                    <a:pt x="22579" y="0"/>
                  </a:lnTo>
                  <a:lnTo>
                    <a:pt x="0" y="0"/>
                  </a:lnTo>
                </a:path>
              </a:pathLst>
            </a:custGeom>
            <a:noFill/>
            <a:ln w="3493" cap="rnd">
              <a:solidFill>
                <a:srgbClr val="000000"/>
              </a:solidFill>
              <a:prstDash val="solid"/>
              <a:round/>
            </a:ln>
          </p:spPr>
          <p:txBody>
            <a:bodyPr rtlCol="0" anchor="ctr"/>
            <a:lstStyle/>
            <a:p>
              <a:endParaRPr lang="en-US"/>
            </a:p>
          </p:txBody>
        </p:sp>
        <p:sp>
          <p:nvSpPr>
            <p:cNvPr id="86" name="Freeform 85">
              <a:extLst>
                <a:ext uri="{FF2B5EF4-FFF2-40B4-BE49-F238E27FC236}">
                  <a16:creationId xmlns="" xmlns:a16="http://schemas.microsoft.com/office/drawing/2014/main" id="{6CFB44C0-05B1-6651-D333-93126FDB014E}"/>
                </a:ext>
              </a:extLst>
            </p:cNvPr>
            <p:cNvSpPr/>
            <p:nvPr/>
          </p:nvSpPr>
          <p:spPr>
            <a:xfrm>
              <a:off x="655526" y="3275445"/>
              <a:ext cx="22579" cy="613"/>
            </a:xfrm>
            <a:custGeom>
              <a:avLst/>
              <a:gdLst>
                <a:gd name="connsiteX0" fmla="*/ 0 w 22579"/>
                <a:gd name="connsiteY0" fmla="*/ 0 h 613"/>
                <a:gd name="connsiteX1" fmla="*/ 0 w 22579"/>
                <a:gd name="connsiteY1" fmla="*/ 614 h 613"/>
                <a:gd name="connsiteX2" fmla="*/ 22580 w 22579"/>
                <a:gd name="connsiteY2" fmla="*/ 614 h 613"/>
                <a:gd name="connsiteX3" fmla="*/ 22580 w 22579"/>
                <a:gd name="connsiteY3" fmla="*/ 0 h 613"/>
                <a:gd name="connsiteX4" fmla="*/ 0 w 22579"/>
                <a:gd name="connsiteY4" fmla="*/ 0 h 613"/>
                <a:gd name="connsiteX5" fmla="*/ 0 w 22579"/>
                <a:gd name="connsiteY5" fmla="*/ 0 h 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613">
                  <a:moveTo>
                    <a:pt x="0" y="0"/>
                  </a:moveTo>
                  <a:lnTo>
                    <a:pt x="0" y="614"/>
                  </a:lnTo>
                  <a:lnTo>
                    <a:pt x="22580" y="614"/>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87" name="Freeform 86">
              <a:extLst>
                <a:ext uri="{FF2B5EF4-FFF2-40B4-BE49-F238E27FC236}">
                  <a16:creationId xmlns="" xmlns:a16="http://schemas.microsoft.com/office/drawing/2014/main" id="{B0818EF8-0798-9CDB-3775-7EBAC1E95E54}"/>
                </a:ext>
              </a:extLst>
            </p:cNvPr>
            <p:cNvSpPr/>
            <p:nvPr/>
          </p:nvSpPr>
          <p:spPr>
            <a:xfrm>
              <a:off x="655526" y="3275445"/>
              <a:ext cx="22579" cy="613"/>
            </a:xfrm>
            <a:custGeom>
              <a:avLst/>
              <a:gdLst>
                <a:gd name="connsiteX0" fmla="*/ 0 w 22579"/>
                <a:gd name="connsiteY0" fmla="*/ 0 h 613"/>
                <a:gd name="connsiteX1" fmla="*/ 0 w 22579"/>
                <a:gd name="connsiteY1" fmla="*/ 614 h 613"/>
                <a:gd name="connsiteX2" fmla="*/ 22580 w 22579"/>
                <a:gd name="connsiteY2" fmla="*/ 614 h 613"/>
                <a:gd name="connsiteX3" fmla="*/ 22580 w 22579"/>
                <a:gd name="connsiteY3" fmla="*/ 0 h 613"/>
                <a:gd name="connsiteX4" fmla="*/ 0 w 22579"/>
                <a:gd name="connsiteY4" fmla="*/ 0 h 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613">
                  <a:moveTo>
                    <a:pt x="0" y="0"/>
                  </a:moveTo>
                  <a:lnTo>
                    <a:pt x="0" y="614"/>
                  </a:lnTo>
                  <a:lnTo>
                    <a:pt x="22580" y="614"/>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88" name="Freeform 87">
              <a:extLst>
                <a:ext uri="{FF2B5EF4-FFF2-40B4-BE49-F238E27FC236}">
                  <a16:creationId xmlns="" xmlns:a16="http://schemas.microsoft.com/office/drawing/2014/main" id="{DE4987AA-DDB4-5623-AB05-86A9F7C70D11}"/>
                </a:ext>
              </a:extLst>
            </p:cNvPr>
            <p:cNvSpPr/>
            <p:nvPr/>
          </p:nvSpPr>
          <p:spPr>
            <a:xfrm>
              <a:off x="678106" y="3275130"/>
              <a:ext cx="22578" cy="929"/>
            </a:xfrm>
            <a:custGeom>
              <a:avLst/>
              <a:gdLst>
                <a:gd name="connsiteX0" fmla="*/ 0 w 22578"/>
                <a:gd name="connsiteY0" fmla="*/ 0 h 929"/>
                <a:gd name="connsiteX1" fmla="*/ 0 w 22578"/>
                <a:gd name="connsiteY1" fmla="*/ 930 h 929"/>
                <a:gd name="connsiteX2" fmla="*/ 22579 w 22578"/>
                <a:gd name="connsiteY2" fmla="*/ 930 h 929"/>
                <a:gd name="connsiteX3" fmla="*/ 22579 w 22578"/>
                <a:gd name="connsiteY3" fmla="*/ 0 h 929"/>
                <a:gd name="connsiteX4" fmla="*/ 0 w 22578"/>
                <a:gd name="connsiteY4" fmla="*/ 0 h 929"/>
                <a:gd name="connsiteX5" fmla="*/ 0 w 22578"/>
                <a:gd name="connsiteY5" fmla="*/ 0 h 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8" h="929">
                  <a:moveTo>
                    <a:pt x="0" y="0"/>
                  </a:moveTo>
                  <a:lnTo>
                    <a:pt x="0" y="930"/>
                  </a:lnTo>
                  <a:lnTo>
                    <a:pt x="22579" y="930"/>
                  </a:lnTo>
                  <a:lnTo>
                    <a:pt x="2257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89" name="Freeform 88">
              <a:extLst>
                <a:ext uri="{FF2B5EF4-FFF2-40B4-BE49-F238E27FC236}">
                  <a16:creationId xmlns="" xmlns:a16="http://schemas.microsoft.com/office/drawing/2014/main" id="{2D73C82D-A84D-4A55-D2B0-ABFC676E5164}"/>
                </a:ext>
              </a:extLst>
            </p:cNvPr>
            <p:cNvSpPr/>
            <p:nvPr/>
          </p:nvSpPr>
          <p:spPr>
            <a:xfrm>
              <a:off x="678106" y="3275130"/>
              <a:ext cx="22578" cy="929"/>
            </a:xfrm>
            <a:custGeom>
              <a:avLst/>
              <a:gdLst>
                <a:gd name="connsiteX0" fmla="*/ 0 w 22578"/>
                <a:gd name="connsiteY0" fmla="*/ 0 h 929"/>
                <a:gd name="connsiteX1" fmla="*/ 0 w 22578"/>
                <a:gd name="connsiteY1" fmla="*/ 930 h 929"/>
                <a:gd name="connsiteX2" fmla="*/ 22579 w 22578"/>
                <a:gd name="connsiteY2" fmla="*/ 930 h 929"/>
                <a:gd name="connsiteX3" fmla="*/ 22579 w 22578"/>
                <a:gd name="connsiteY3" fmla="*/ 0 h 929"/>
                <a:gd name="connsiteX4" fmla="*/ 0 w 22578"/>
                <a:gd name="connsiteY4" fmla="*/ 0 h 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8" h="929">
                  <a:moveTo>
                    <a:pt x="0" y="0"/>
                  </a:moveTo>
                  <a:lnTo>
                    <a:pt x="0" y="930"/>
                  </a:lnTo>
                  <a:lnTo>
                    <a:pt x="22579" y="930"/>
                  </a:lnTo>
                  <a:lnTo>
                    <a:pt x="22579" y="0"/>
                  </a:lnTo>
                  <a:lnTo>
                    <a:pt x="0" y="0"/>
                  </a:lnTo>
                </a:path>
              </a:pathLst>
            </a:custGeom>
            <a:noFill/>
            <a:ln w="3493" cap="rnd">
              <a:solidFill>
                <a:srgbClr val="000000"/>
              </a:solidFill>
              <a:prstDash val="solid"/>
              <a:round/>
            </a:ln>
          </p:spPr>
          <p:txBody>
            <a:bodyPr rtlCol="0" anchor="ctr"/>
            <a:lstStyle/>
            <a:p>
              <a:endParaRPr lang="en-US"/>
            </a:p>
          </p:txBody>
        </p:sp>
        <p:sp>
          <p:nvSpPr>
            <p:cNvPr id="90" name="Freeform 89">
              <a:extLst>
                <a:ext uri="{FF2B5EF4-FFF2-40B4-BE49-F238E27FC236}">
                  <a16:creationId xmlns="" xmlns:a16="http://schemas.microsoft.com/office/drawing/2014/main" id="{9AAB1761-D044-A85B-C371-D0E15F8C8B36}"/>
                </a:ext>
              </a:extLst>
            </p:cNvPr>
            <p:cNvSpPr/>
            <p:nvPr/>
          </p:nvSpPr>
          <p:spPr>
            <a:xfrm>
              <a:off x="700684" y="3274455"/>
              <a:ext cx="22578" cy="1604"/>
            </a:xfrm>
            <a:custGeom>
              <a:avLst/>
              <a:gdLst>
                <a:gd name="connsiteX0" fmla="*/ 0 w 22578"/>
                <a:gd name="connsiteY0" fmla="*/ 0 h 1604"/>
                <a:gd name="connsiteX1" fmla="*/ 0 w 22578"/>
                <a:gd name="connsiteY1" fmla="*/ 1605 h 1604"/>
                <a:gd name="connsiteX2" fmla="*/ 22579 w 22578"/>
                <a:gd name="connsiteY2" fmla="*/ 1605 h 1604"/>
                <a:gd name="connsiteX3" fmla="*/ 22579 w 22578"/>
                <a:gd name="connsiteY3" fmla="*/ 0 h 1604"/>
                <a:gd name="connsiteX4" fmla="*/ 0 w 22578"/>
                <a:gd name="connsiteY4" fmla="*/ 0 h 1604"/>
                <a:gd name="connsiteX5" fmla="*/ 0 w 22578"/>
                <a:gd name="connsiteY5" fmla="*/ 0 h 1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8" h="1604">
                  <a:moveTo>
                    <a:pt x="0" y="0"/>
                  </a:moveTo>
                  <a:lnTo>
                    <a:pt x="0" y="1605"/>
                  </a:lnTo>
                  <a:lnTo>
                    <a:pt x="22579" y="1605"/>
                  </a:lnTo>
                  <a:lnTo>
                    <a:pt x="2257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1" name="Freeform 90">
              <a:extLst>
                <a:ext uri="{FF2B5EF4-FFF2-40B4-BE49-F238E27FC236}">
                  <a16:creationId xmlns="" xmlns:a16="http://schemas.microsoft.com/office/drawing/2014/main" id="{93D19205-6A12-2BB1-3556-2E47BCF40345}"/>
                </a:ext>
              </a:extLst>
            </p:cNvPr>
            <p:cNvSpPr/>
            <p:nvPr/>
          </p:nvSpPr>
          <p:spPr>
            <a:xfrm>
              <a:off x="700684" y="3274455"/>
              <a:ext cx="22578" cy="1604"/>
            </a:xfrm>
            <a:custGeom>
              <a:avLst/>
              <a:gdLst>
                <a:gd name="connsiteX0" fmla="*/ 0 w 22578"/>
                <a:gd name="connsiteY0" fmla="*/ 0 h 1604"/>
                <a:gd name="connsiteX1" fmla="*/ 0 w 22578"/>
                <a:gd name="connsiteY1" fmla="*/ 1605 h 1604"/>
                <a:gd name="connsiteX2" fmla="*/ 22579 w 22578"/>
                <a:gd name="connsiteY2" fmla="*/ 1605 h 1604"/>
                <a:gd name="connsiteX3" fmla="*/ 22579 w 22578"/>
                <a:gd name="connsiteY3" fmla="*/ 0 h 1604"/>
                <a:gd name="connsiteX4" fmla="*/ 0 w 22578"/>
                <a:gd name="connsiteY4" fmla="*/ 0 h 1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8" h="1604">
                  <a:moveTo>
                    <a:pt x="0" y="0"/>
                  </a:moveTo>
                  <a:lnTo>
                    <a:pt x="0" y="1605"/>
                  </a:lnTo>
                  <a:lnTo>
                    <a:pt x="22579" y="1605"/>
                  </a:lnTo>
                  <a:lnTo>
                    <a:pt x="22579" y="0"/>
                  </a:lnTo>
                  <a:lnTo>
                    <a:pt x="0" y="0"/>
                  </a:lnTo>
                </a:path>
              </a:pathLst>
            </a:custGeom>
            <a:noFill/>
            <a:ln w="3493" cap="rnd">
              <a:solidFill>
                <a:srgbClr val="000000"/>
              </a:solidFill>
              <a:prstDash val="solid"/>
              <a:round/>
            </a:ln>
          </p:spPr>
          <p:txBody>
            <a:bodyPr rtlCol="0" anchor="ctr"/>
            <a:lstStyle/>
            <a:p>
              <a:endParaRPr lang="en-US"/>
            </a:p>
          </p:txBody>
        </p:sp>
        <p:sp>
          <p:nvSpPr>
            <p:cNvPr id="92" name="Freeform 91">
              <a:extLst>
                <a:ext uri="{FF2B5EF4-FFF2-40B4-BE49-F238E27FC236}">
                  <a16:creationId xmlns="" xmlns:a16="http://schemas.microsoft.com/office/drawing/2014/main" id="{B162FD85-B8CB-4792-B0CF-87DD7009B339}"/>
                </a:ext>
              </a:extLst>
            </p:cNvPr>
            <p:cNvSpPr/>
            <p:nvPr/>
          </p:nvSpPr>
          <p:spPr>
            <a:xfrm>
              <a:off x="723263" y="3274341"/>
              <a:ext cx="22578" cy="1718"/>
            </a:xfrm>
            <a:custGeom>
              <a:avLst/>
              <a:gdLst>
                <a:gd name="connsiteX0" fmla="*/ 0 w 22578"/>
                <a:gd name="connsiteY0" fmla="*/ 0 h 1718"/>
                <a:gd name="connsiteX1" fmla="*/ 0 w 22578"/>
                <a:gd name="connsiteY1" fmla="*/ 1719 h 1718"/>
                <a:gd name="connsiteX2" fmla="*/ 22579 w 22578"/>
                <a:gd name="connsiteY2" fmla="*/ 1719 h 1718"/>
                <a:gd name="connsiteX3" fmla="*/ 22579 w 22578"/>
                <a:gd name="connsiteY3" fmla="*/ 0 h 1718"/>
                <a:gd name="connsiteX4" fmla="*/ 0 w 22578"/>
                <a:gd name="connsiteY4" fmla="*/ 0 h 1718"/>
                <a:gd name="connsiteX5" fmla="*/ 0 w 22578"/>
                <a:gd name="connsiteY5" fmla="*/ 0 h 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8" h="1718">
                  <a:moveTo>
                    <a:pt x="0" y="0"/>
                  </a:moveTo>
                  <a:lnTo>
                    <a:pt x="0" y="1719"/>
                  </a:lnTo>
                  <a:lnTo>
                    <a:pt x="22579" y="1719"/>
                  </a:lnTo>
                  <a:lnTo>
                    <a:pt x="2257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3" name="Freeform 92">
              <a:extLst>
                <a:ext uri="{FF2B5EF4-FFF2-40B4-BE49-F238E27FC236}">
                  <a16:creationId xmlns="" xmlns:a16="http://schemas.microsoft.com/office/drawing/2014/main" id="{D2A57225-031C-7CAA-11A0-4B2E482C5958}"/>
                </a:ext>
              </a:extLst>
            </p:cNvPr>
            <p:cNvSpPr/>
            <p:nvPr/>
          </p:nvSpPr>
          <p:spPr>
            <a:xfrm>
              <a:off x="723263" y="3274341"/>
              <a:ext cx="22578" cy="1718"/>
            </a:xfrm>
            <a:custGeom>
              <a:avLst/>
              <a:gdLst>
                <a:gd name="connsiteX0" fmla="*/ 0 w 22578"/>
                <a:gd name="connsiteY0" fmla="*/ 0 h 1718"/>
                <a:gd name="connsiteX1" fmla="*/ 0 w 22578"/>
                <a:gd name="connsiteY1" fmla="*/ 1719 h 1718"/>
                <a:gd name="connsiteX2" fmla="*/ 22579 w 22578"/>
                <a:gd name="connsiteY2" fmla="*/ 1719 h 1718"/>
                <a:gd name="connsiteX3" fmla="*/ 22579 w 22578"/>
                <a:gd name="connsiteY3" fmla="*/ 0 h 1718"/>
                <a:gd name="connsiteX4" fmla="*/ 0 w 22578"/>
                <a:gd name="connsiteY4" fmla="*/ 0 h 1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8" h="1718">
                  <a:moveTo>
                    <a:pt x="0" y="0"/>
                  </a:moveTo>
                  <a:lnTo>
                    <a:pt x="0" y="1719"/>
                  </a:lnTo>
                  <a:lnTo>
                    <a:pt x="22579" y="1719"/>
                  </a:lnTo>
                  <a:lnTo>
                    <a:pt x="22579" y="0"/>
                  </a:lnTo>
                  <a:lnTo>
                    <a:pt x="0" y="0"/>
                  </a:lnTo>
                </a:path>
              </a:pathLst>
            </a:custGeom>
            <a:noFill/>
            <a:ln w="3493" cap="rnd">
              <a:solidFill>
                <a:srgbClr val="000000"/>
              </a:solidFill>
              <a:prstDash val="solid"/>
              <a:round/>
            </a:ln>
          </p:spPr>
          <p:txBody>
            <a:bodyPr rtlCol="0" anchor="ctr"/>
            <a:lstStyle/>
            <a:p>
              <a:endParaRPr lang="en-US"/>
            </a:p>
          </p:txBody>
        </p:sp>
        <p:sp>
          <p:nvSpPr>
            <p:cNvPr id="94" name="Freeform 93">
              <a:extLst>
                <a:ext uri="{FF2B5EF4-FFF2-40B4-BE49-F238E27FC236}">
                  <a16:creationId xmlns="" xmlns:a16="http://schemas.microsoft.com/office/drawing/2014/main" id="{07E1E792-C0BA-B1A0-F0E3-36A0C0998835}"/>
                </a:ext>
              </a:extLst>
            </p:cNvPr>
            <p:cNvSpPr/>
            <p:nvPr/>
          </p:nvSpPr>
          <p:spPr>
            <a:xfrm>
              <a:off x="745842" y="3272762"/>
              <a:ext cx="22578" cy="3297"/>
            </a:xfrm>
            <a:custGeom>
              <a:avLst/>
              <a:gdLst>
                <a:gd name="connsiteX0" fmla="*/ 0 w 22578"/>
                <a:gd name="connsiteY0" fmla="*/ 0 h 3297"/>
                <a:gd name="connsiteX1" fmla="*/ 0 w 22578"/>
                <a:gd name="connsiteY1" fmla="*/ 3297 h 3297"/>
                <a:gd name="connsiteX2" fmla="*/ 22579 w 22578"/>
                <a:gd name="connsiteY2" fmla="*/ 3297 h 3297"/>
                <a:gd name="connsiteX3" fmla="*/ 22579 w 22578"/>
                <a:gd name="connsiteY3" fmla="*/ 0 h 3297"/>
                <a:gd name="connsiteX4" fmla="*/ 0 w 22578"/>
                <a:gd name="connsiteY4" fmla="*/ 0 h 3297"/>
                <a:gd name="connsiteX5" fmla="*/ 0 w 22578"/>
                <a:gd name="connsiteY5" fmla="*/ 0 h 3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8" h="3297">
                  <a:moveTo>
                    <a:pt x="0" y="0"/>
                  </a:moveTo>
                  <a:lnTo>
                    <a:pt x="0" y="3297"/>
                  </a:lnTo>
                  <a:lnTo>
                    <a:pt x="22579" y="3297"/>
                  </a:lnTo>
                  <a:lnTo>
                    <a:pt x="2257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5" name="Freeform 94">
              <a:extLst>
                <a:ext uri="{FF2B5EF4-FFF2-40B4-BE49-F238E27FC236}">
                  <a16:creationId xmlns="" xmlns:a16="http://schemas.microsoft.com/office/drawing/2014/main" id="{715004F5-ACF0-3CF3-21D6-61ACA976DD4E}"/>
                </a:ext>
              </a:extLst>
            </p:cNvPr>
            <p:cNvSpPr/>
            <p:nvPr/>
          </p:nvSpPr>
          <p:spPr>
            <a:xfrm>
              <a:off x="745842" y="3272762"/>
              <a:ext cx="22578" cy="3297"/>
            </a:xfrm>
            <a:custGeom>
              <a:avLst/>
              <a:gdLst>
                <a:gd name="connsiteX0" fmla="*/ 0 w 22578"/>
                <a:gd name="connsiteY0" fmla="*/ 0 h 3297"/>
                <a:gd name="connsiteX1" fmla="*/ 0 w 22578"/>
                <a:gd name="connsiteY1" fmla="*/ 3297 h 3297"/>
                <a:gd name="connsiteX2" fmla="*/ 22579 w 22578"/>
                <a:gd name="connsiteY2" fmla="*/ 3297 h 3297"/>
                <a:gd name="connsiteX3" fmla="*/ 22579 w 22578"/>
                <a:gd name="connsiteY3" fmla="*/ 0 h 3297"/>
                <a:gd name="connsiteX4" fmla="*/ 0 w 22578"/>
                <a:gd name="connsiteY4" fmla="*/ 0 h 3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8" h="3297">
                  <a:moveTo>
                    <a:pt x="0" y="0"/>
                  </a:moveTo>
                  <a:lnTo>
                    <a:pt x="0" y="3297"/>
                  </a:lnTo>
                  <a:lnTo>
                    <a:pt x="22579" y="3297"/>
                  </a:lnTo>
                  <a:lnTo>
                    <a:pt x="22579" y="0"/>
                  </a:lnTo>
                  <a:lnTo>
                    <a:pt x="0" y="0"/>
                  </a:lnTo>
                </a:path>
              </a:pathLst>
            </a:custGeom>
            <a:noFill/>
            <a:ln w="3493" cap="rnd">
              <a:solidFill>
                <a:srgbClr val="000000"/>
              </a:solidFill>
              <a:prstDash val="solid"/>
              <a:round/>
            </a:ln>
          </p:spPr>
          <p:txBody>
            <a:bodyPr rtlCol="0" anchor="ctr"/>
            <a:lstStyle/>
            <a:p>
              <a:endParaRPr lang="en-US"/>
            </a:p>
          </p:txBody>
        </p:sp>
        <p:sp>
          <p:nvSpPr>
            <p:cNvPr id="96" name="Freeform 95">
              <a:extLst>
                <a:ext uri="{FF2B5EF4-FFF2-40B4-BE49-F238E27FC236}">
                  <a16:creationId xmlns="" xmlns:a16="http://schemas.microsoft.com/office/drawing/2014/main" id="{17ABAC6E-B176-2482-4E5C-619BEA5527E6}"/>
                </a:ext>
              </a:extLst>
            </p:cNvPr>
            <p:cNvSpPr/>
            <p:nvPr/>
          </p:nvSpPr>
          <p:spPr>
            <a:xfrm>
              <a:off x="768421" y="3270982"/>
              <a:ext cx="22579" cy="5077"/>
            </a:xfrm>
            <a:custGeom>
              <a:avLst/>
              <a:gdLst>
                <a:gd name="connsiteX0" fmla="*/ 0 w 22579"/>
                <a:gd name="connsiteY0" fmla="*/ 0 h 5077"/>
                <a:gd name="connsiteX1" fmla="*/ 0 w 22579"/>
                <a:gd name="connsiteY1" fmla="*/ 5077 h 5077"/>
                <a:gd name="connsiteX2" fmla="*/ 22580 w 22579"/>
                <a:gd name="connsiteY2" fmla="*/ 5077 h 5077"/>
                <a:gd name="connsiteX3" fmla="*/ 22580 w 22579"/>
                <a:gd name="connsiteY3" fmla="*/ 0 h 5077"/>
                <a:gd name="connsiteX4" fmla="*/ 0 w 22579"/>
                <a:gd name="connsiteY4" fmla="*/ 0 h 5077"/>
                <a:gd name="connsiteX5" fmla="*/ 0 w 22579"/>
                <a:gd name="connsiteY5" fmla="*/ 0 h 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5077">
                  <a:moveTo>
                    <a:pt x="0" y="0"/>
                  </a:moveTo>
                  <a:lnTo>
                    <a:pt x="0" y="5077"/>
                  </a:lnTo>
                  <a:lnTo>
                    <a:pt x="22580" y="5077"/>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7" name="Freeform 96">
              <a:extLst>
                <a:ext uri="{FF2B5EF4-FFF2-40B4-BE49-F238E27FC236}">
                  <a16:creationId xmlns="" xmlns:a16="http://schemas.microsoft.com/office/drawing/2014/main" id="{66C9F973-5495-5C73-DA56-206E780FB5A8}"/>
                </a:ext>
              </a:extLst>
            </p:cNvPr>
            <p:cNvSpPr/>
            <p:nvPr/>
          </p:nvSpPr>
          <p:spPr>
            <a:xfrm>
              <a:off x="768421" y="3270982"/>
              <a:ext cx="22579" cy="5077"/>
            </a:xfrm>
            <a:custGeom>
              <a:avLst/>
              <a:gdLst>
                <a:gd name="connsiteX0" fmla="*/ 0 w 22579"/>
                <a:gd name="connsiteY0" fmla="*/ 0 h 5077"/>
                <a:gd name="connsiteX1" fmla="*/ 0 w 22579"/>
                <a:gd name="connsiteY1" fmla="*/ 5077 h 5077"/>
                <a:gd name="connsiteX2" fmla="*/ 22580 w 22579"/>
                <a:gd name="connsiteY2" fmla="*/ 5077 h 5077"/>
                <a:gd name="connsiteX3" fmla="*/ 22580 w 22579"/>
                <a:gd name="connsiteY3" fmla="*/ 0 h 5077"/>
                <a:gd name="connsiteX4" fmla="*/ 0 w 22579"/>
                <a:gd name="connsiteY4" fmla="*/ 0 h 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5077">
                  <a:moveTo>
                    <a:pt x="0" y="0"/>
                  </a:moveTo>
                  <a:lnTo>
                    <a:pt x="0" y="5077"/>
                  </a:lnTo>
                  <a:lnTo>
                    <a:pt x="22580" y="5077"/>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98" name="Freeform 97">
              <a:extLst>
                <a:ext uri="{FF2B5EF4-FFF2-40B4-BE49-F238E27FC236}">
                  <a16:creationId xmlns="" xmlns:a16="http://schemas.microsoft.com/office/drawing/2014/main" id="{55AF6B30-C7A8-33FC-6960-1AACE238D353}"/>
                </a:ext>
              </a:extLst>
            </p:cNvPr>
            <p:cNvSpPr/>
            <p:nvPr/>
          </p:nvSpPr>
          <p:spPr>
            <a:xfrm>
              <a:off x="791001" y="3270140"/>
              <a:ext cx="22578" cy="5918"/>
            </a:xfrm>
            <a:custGeom>
              <a:avLst/>
              <a:gdLst>
                <a:gd name="connsiteX0" fmla="*/ 0 w 22578"/>
                <a:gd name="connsiteY0" fmla="*/ 0 h 5918"/>
                <a:gd name="connsiteX1" fmla="*/ 0 w 22578"/>
                <a:gd name="connsiteY1" fmla="*/ 5919 h 5918"/>
                <a:gd name="connsiteX2" fmla="*/ 22579 w 22578"/>
                <a:gd name="connsiteY2" fmla="*/ 5919 h 5918"/>
                <a:gd name="connsiteX3" fmla="*/ 22579 w 22578"/>
                <a:gd name="connsiteY3" fmla="*/ 0 h 5918"/>
                <a:gd name="connsiteX4" fmla="*/ 0 w 22578"/>
                <a:gd name="connsiteY4" fmla="*/ 0 h 5918"/>
                <a:gd name="connsiteX5" fmla="*/ 0 w 22578"/>
                <a:gd name="connsiteY5" fmla="*/ 0 h 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8" h="5918">
                  <a:moveTo>
                    <a:pt x="0" y="0"/>
                  </a:moveTo>
                  <a:lnTo>
                    <a:pt x="0" y="5919"/>
                  </a:lnTo>
                  <a:lnTo>
                    <a:pt x="22579" y="5919"/>
                  </a:lnTo>
                  <a:lnTo>
                    <a:pt x="2257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9" name="Freeform 98">
              <a:extLst>
                <a:ext uri="{FF2B5EF4-FFF2-40B4-BE49-F238E27FC236}">
                  <a16:creationId xmlns="" xmlns:a16="http://schemas.microsoft.com/office/drawing/2014/main" id="{24AE7562-9A54-E992-1C1A-ABC2F314B3CF}"/>
                </a:ext>
              </a:extLst>
            </p:cNvPr>
            <p:cNvSpPr/>
            <p:nvPr/>
          </p:nvSpPr>
          <p:spPr>
            <a:xfrm>
              <a:off x="791001" y="3270140"/>
              <a:ext cx="22578" cy="5918"/>
            </a:xfrm>
            <a:custGeom>
              <a:avLst/>
              <a:gdLst>
                <a:gd name="connsiteX0" fmla="*/ 0 w 22578"/>
                <a:gd name="connsiteY0" fmla="*/ 0 h 5918"/>
                <a:gd name="connsiteX1" fmla="*/ 0 w 22578"/>
                <a:gd name="connsiteY1" fmla="*/ 5919 h 5918"/>
                <a:gd name="connsiteX2" fmla="*/ 22579 w 22578"/>
                <a:gd name="connsiteY2" fmla="*/ 5919 h 5918"/>
                <a:gd name="connsiteX3" fmla="*/ 22579 w 22578"/>
                <a:gd name="connsiteY3" fmla="*/ 0 h 5918"/>
                <a:gd name="connsiteX4" fmla="*/ 0 w 22578"/>
                <a:gd name="connsiteY4" fmla="*/ 0 h 5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8" h="5918">
                  <a:moveTo>
                    <a:pt x="0" y="0"/>
                  </a:moveTo>
                  <a:lnTo>
                    <a:pt x="0" y="5919"/>
                  </a:lnTo>
                  <a:lnTo>
                    <a:pt x="22579" y="5919"/>
                  </a:lnTo>
                  <a:lnTo>
                    <a:pt x="22579" y="0"/>
                  </a:lnTo>
                  <a:lnTo>
                    <a:pt x="0" y="0"/>
                  </a:lnTo>
                </a:path>
              </a:pathLst>
            </a:custGeom>
            <a:noFill/>
            <a:ln w="3493" cap="rnd">
              <a:solidFill>
                <a:srgbClr val="000000"/>
              </a:solidFill>
              <a:prstDash val="solid"/>
              <a:round/>
            </a:ln>
          </p:spPr>
          <p:txBody>
            <a:bodyPr rtlCol="0" anchor="ctr"/>
            <a:lstStyle/>
            <a:p>
              <a:endParaRPr lang="en-US"/>
            </a:p>
          </p:txBody>
        </p:sp>
        <p:sp>
          <p:nvSpPr>
            <p:cNvPr id="100" name="Freeform 99">
              <a:extLst>
                <a:ext uri="{FF2B5EF4-FFF2-40B4-BE49-F238E27FC236}">
                  <a16:creationId xmlns="" xmlns:a16="http://schemas.microsoft.com/office/drawing/2014/main" id="{FBB47650-CF01-81A9-9066-C90A580B7A21}"/>
                </a:ext>
              </a:extLst>
            </p:cNvPr>
            <p:cNvSpPr/>
            <p:nvPr/>
          </p:nvSpPr>
          <p:spPr>
            <a:xfrm>
              <a:off x="813580" y="3267510"/>
              <a:ext cx="22578" cy="8549"/>
            </a:xfrm>
            <a:custGeom>
              <a:avLst/>
              <a:gdLst>
                <a:gd name="connsiteX0" fmla="*/ 0 w 22578"/>
                <a:gd name="connsiteY0" fmla="*/ 0 h 8549"/>
                <a:gd name="connsiteX1" fmla="*/ 0 w 22578"/>
                <a:gd name="connsiteY1" fmla="*/ 8550 h 8549"/>
                <a:gd name="connsiteX2" fmla="*/ 22579 w 22578"/>
                <a:gd name="connsiteY2" fmla="*/ 8550 h 8549"/>
                <a:gd name="connsiteX3" fmla="*/ 22579 w 22578"/>
                <a:gd name="connsiteY3" fmla="*/ 0 h 8549"/>
                <a:gd name="connsiteX4" fmla="*/ 0 w 22578"/>
                <a:gd name="connsiteY4" fmla="*/ 0 h 8549"/>
                <a:gd name="connsiteX5" fmla="*/ 0 w 22578"/>
                <a:gd name="connsiteY5" fmla="*/ 0 h 8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8" h="8549">
                  <a:moveTo>
                    <a:pt x="0" y="0"/>
                  </a:moveTo>
                  <a:lnTo>
                    <a:pt x="0" y="8550"/>
                  </a:lnTo>
                  <a:lnTo>
                    <a:pt x="22579" y="8550"/>
                  </a:lnTo>
                  <a:lnTo>
                    <a:pt x="2257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1" name="Freeform 100">
              <a:extLst>
                <a:ext uri="{FF2B5EF4-FFF2-40B4-BE49-F238E27FC236}">
                  <a16:creationId xmlns="" xmlns:a16="http://schemas.microsoft.com/office/drawing/2014/main" id="{96825E20-C9BA-8A2C-5463-C4AFFDC61AE5}"/>
                </a:ext>
              </a:extLst>
            </p:cNvPr>
            <p:cNvSpPr/>
            <p:nvPr/>
          </p:nvSpPr>
          <p:spPr>
            <a:xfrm>
              <a:off x="813580" y="3267510"/>
              <a:ext cx="22578" cy="8549"/>
            </a:xfrm>
            <a:custGeom>
              <a:avLst/>
              <a:gdLst>
                <a:gd name="connsiteX0" fmla="*/ 0 w 22578"/>
                <a:gd name="connsiteY0" fmla="*/ 0 h 8549"/>
                <a:gd name="connsiteX1" fmla="*/ 0 w 22578"/>
                <a:gd name="connsiteY1" fmla="*/ 8550 h 8549"/>
                <a:gd name="connsiteX2" fmla="*/ 22579 w 22578"/>
                <a:gd name="connsiteY2" fmla="*/ 8550 h 8549"/>
                <a:gd name="connsiteX3" fmla="*/ 22579 w 22578"/>
                <a:gd name="connsiteY3" fmla="*/ 0 h 8549"/>
                <a:gd name="connsiteX4" fmla="*/ 0 w 22578"/>
                <a:gd name="connsiteY4" fmla="*/ 0 h 8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8" h="8549">
                  <a:moveTo>
                    <a:pt x="0" y="0"/>
                  </a:moveTo>
                  <a:lnTo>
                    <a:pt x="0" y="8550"/>
                  </a:lnTo>
                  <a:lnTo>
                    <a:pt x="22579" y="8550"/>
                  </a:lnTo>
                  <a:lnTo>
                    <a:pt x="22579" y="0"/>
                  </a:lnTo>
                  <a:lnTo>
                    <a:pt x="0" y="0"/>
                  </a:lnTo>
                </a:path>
              </a:pathLst>
            </a:custGeom>
            <a:noFill/>
            <a:ln w="3493" cap="rnd">
              <a:solidFill>
                <a:srgbClr val="000000"/>
              </a:solidFill>
              <a:prstDash val="solid"/>
              <a:round/>
            </a:ln>
          </p:spPr>
          <p:txBody>
            <a:bodyPr rtlCol="0" anchor="ctr"/>
            <a:lstStyle/>
            <a:p>
              <a:endParaRPr lang="en-US"/>
            </a:p>
          </p:txBody>
        </p:sp>
        <p:sp>
          <p:nvSpPr>
            <p:cNvPr id="102" name="Freeform 101">
              <a:extLst>
                <a:ext uri="{FF2B5EF4-FFF2-40B4-BE49-F238E27FC236}">
                  <a16:creationId xmlns="" xmlns:a16="http://schemas.microsoft.com/office/drawing/2014/main" id="{56F8B7A5-88B1-1D11-F70D-3EEFA4FE02D7}"/>
                </a:ext>
              </a:extLst>
            </p:cNvPr>
            <p:cNvSpPr/>
            <p:nvPr/>
          </p:nvSpPr>
          <p:spPr>
            <a:xfrm>
              <a:off x="836159" y="3265151"/>
              <a:ext cx="22578" cy="10908"/>
            </a:xfrm>
            <a:custGeom>
              <a:avLst/>
              <a:gdLst>
                <a:gd name="connsiteX0" fmla="*/ 0 w 22578"/>
                <a:gd name="connsiteY0" fmla="*/ 0 h 10908"/>
                <a:gd name="connsiteX1" fmla="*/ 0 w 22578"/>
                <a:gd name="connsiteY1" fmla="*/ 10908 h 10908"/>
                <a:gd name="connsiteX2" fmla="*/ 22579 w 22578"/>
                <a:gd name="connsiteY2" fmla="*/ 10908 h 10908"/>
                <a:gd name="connsiteX3" fmla="*/ 22579 w 22578"/>
                <a:gd name="connsiteY3" fmla="*/ 0 h 10908"/>
                <a:gd name="connsiteX4" fmla="*/ 0 w 22578"/>
                <a:gd name="connsiteY4" fmla="*/ 0 h 10908"/>
                <a:gd name="connsiteX5" fmla="*/ 0 w 22578"/>
                <a:gd name="connsiteY5" fmla="*/ 0 h 1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8" h="10908">
                  <a:moveTo>
                    <a:pt x="0" y="0"/>
                  </a:moveTo>
                  <a:lnTo>
                    <a:pt x="0" y="10908"/>
                  </a:lnTo>
                  <a:lnTo>
                    <a:pt x="22579" y="10908"/>
                  </a:lnTo>
                  <a:lnTo>
                    <a:pt x="2257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3" name="Freeform 102">
              <a:extLst>
                <a:ext uri="{FF2B5EF4-FFF2-40B4-BE49-F238E27FC236}">
                  <a16:creationId xmlns="" xmlns:a16="http://schemas.microsoft.com/office/drawing/2014/main" id="{3988070F-B049-B0D9-7073-311D55B13DE0}"/>
                </a:ext>
              </a:extLst>
            </p:cNvPr>
            <p:cNvSpPr/>
            <p:nvPr/>
          </p:nvSpPr>
          <p:spPr>
            <a:xfrm>
              <a:off x="836159" y="3265151"/>
              <a:ext cx="22578" cy="10908"/>
            </a:xfrm>
            <a:custGeom>
              <a:avLst/>
              <a:gdLst>
                <a:gd name="connsiteX0" fmla="*/ 0 w 22578"/>
                <a:gd name="connsiteY0" fmla="*/ 0 h 10908"/>
                <a:gd name="connsiteX1" fmla="*/ 0 w 22578"/>
                <a:gd name="connsiteY1" fmla="*/ 10908 h 10908"/>
                <a:gd name="connsiteX2" fmla="*/ 22579 w 22578"/>
                <a:gd name="connsiteY2" fmla="*/ 10908 h 10908"/>
                <a:gd name="connsiteX3" fmla="*/ 22579 w 22578"/>
                <a:gd name="connsiteY3" fmla="*/ 0 h 10908"/>
                <a:gd name="connsiteX4" fmla="*/ 0 w 22578"/>
                <a:gd name="connsiteY4" fmla="*/ 0 h 10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8" h="10908">
                  <a:moveTo>
                    <a:pt x="0" y="0"/>
                  </a:moveTo>
                  <a:lnTo>
                    <a:pt x="0" y="10908"/>
                  </a:lnTo>
                  <a:lnTo>
                    <a:pt x="22579" y="10908"/>
                  </a:lnTo>
                  <a:lnTo>
                    <a:pt x="22579" y="0"/>
                  </a:lnTo>
                  <a:lnTo>
                    <a:pt x="0" y="0"/>
                  </a:lnTo>
                </a:path>
              </a:pathLst>
            </a:custGeom>
            <a:noFill/>
            <a:ln w="3493" cap="rnd">
              <a:solidFill>
                <a:srgbClr val="000000"/>
              </a:solidFill>
              <a:prstDash val="solid"/>
              <a:round/>
            </a:ln>
          </p:spPr>
          <p:txBody>
            <a:bodyPr rtlCol="0" anchor="ctr"/>
            <a:lstStyle/>
            <a:p>
              <a:endParaRPr lang="en-US"/>
            </a:p>
          </p:txBody>
        </p:sp>
        <p:sp>
          <p:nvSpPr>
            <p:cNvPr id="104" name="Freeform 103">
              <a:extLst>
                <a:ext uri="{FF2B5EF4-FFF2-40B4-BE49-F238E27FC236}">
                  <a16:creationId xmlns="" xmlns:a16="http://schemas.microsoft.com/office/drawing/2014/main" id="{ABBC11E3-1450-183E-13CF-6091AE8A6F1D}"/>
                </a:ext>
              </a:extLst>
            </p:cNvPr>
            <p:cNvSpPr/>
            <p:nvPr/>
          </p:nvSpPr>
          <p:spPr>
            <a:xfrm>
              <a:off x="858738" y="3261003"/>
              <a:ext cx="22578" cy="15056"/>
            </a:xfrm>
            <a:custGeom>
              <a:avLst/>
              <a:gdLst>
                <a:gd name="connsiteX0" fmla="*/ 0 w 22578"/>
                <a:gd name="connsiteY0" fmla="*/ 0 h 15056"/>
                <a:gd name="connsiteX1" fmla="*/ 0 w 22578"/>
                <a:gd name="connsiteY1" fmla="*/ 15056 h 15056"/>
                <a:gd name="connsiteX2" fmla="*/ 22579 w 22578"/>
                <a:gd name="connsiteY2" fmla="*/ 15056 h 15056"/>
                <a:gd name="connsiteX3" fmla="*/ 22579 w 22578"/>
                <a:gd name="connsiteY3" fmla="*/ 0 h 15056"/>
                <a:gd name="connsiteX4" fmla="*/ 0 w 22578"/>
                <a:gd name="connsiteY4" fmla="*/ 0 h 15056"/>
                <a:gd name="connsiteX5" fmla="*/ 0 w 22578"/>
                <a:gd name="connsiteY5" fmla="*/ 0 h 15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8" h="15056">
                  <a:moveTo>
                    <a:pt x="0" y="0"/>
                  </a:moveTo>
                  <a:lnTo>
                    <a:pt x="0" y="15056"/>
                  </a:lnTo>
                  <a:lnTo>
                    <a:pt x="22579" y="15056"/>
                  </a:lnTo>
                  <a:lnTo>
                    <a:pt x="2257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5" name="Freeform 104">
              <a:extLst>
                <a:ext uri="{FF2B5EF4-FFF2-40B4-BE49-F238E27FC236}">
                  <a16:creationId xmlns="" xmlns:a16="http://schemas.microsoft.com/office/drawing/2014/main" id="{D9F27F9F-2D56-5405-67E1-097A21AF3747}"/>
                </a:ext>
              </a:extLst>
            </p:cNvPr>
            <p:cNvSpPr/>
            <p:nvPr/>
          </p:nvSpPr>
          <p:spPr>
            <a:xfrm>
              <a:off x="858738" y="3261003"/>
              <a:ext cx="22578" cy="15056"/>
            </a:xfrm>
            <a:custGeom>
              <a:avLst/>
              <a:gdLst>
                <a:gd name="connsiteX0" fmla="*/ 0 w 22578"/>
                <a:gd name="connsiteY0" fmla="*/ 0 h 15056"/>
                <a:gd name="connsiteX1" fmla="*/ 0 w 22578"/>
                <a:gd name="connsiteY1" fmla="*/ 15056 h 15056"/>
                <a:gd name="connsiteX2" fmla="*/ 22579 w 22578"/>
                <a:gd name="connsiteY2" fmla="*/ 15056 h 15056"/>
                <a:gd name="connsiteX3" fmla="*/ 22579 w 22578"/>
                <a:gd name="connsiteY3" fmla="*/ 0 h 15056"/>
                <a:gd name="connsiteX4" fmla="*/ 0 w 22578"/>
                <a:gd name="connsiteY4" fmla="*/ 0 h 15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8" h="15056">
                  <a:moveTo>
                    <a:pt x="0" y="0"/>
                  </a:moveTo>
                  <a:lnTo>
                    <a:pt x="0" y="15056"/>
                  </a:lnTo>
                  <a:lnTo>
                    <a:pt x="22579" y="15056"/>
                  </a:lnTo>
                  <a:lnTo>
                    <a:pt x="22579" y="0"/>
                  </a:lnTo>
                  <a:lnTo>
                    <a:pt x="0" y="0"/>
                  </a:lnTo>
                </a:path>
              </a:pathLst>
            </a:custGeom>
            <a:noFill/>
            <a:ln w="3493" cap="rnd">
              <a:solidFill>
                <a:srgbClr val="000000"/>
              </a:solidFill>
              <a:prstDash val="solid"/>
              <a:round/>
            </a:ln>
          </p:spPr>
          <p:txBody>
            <a:bodyPr rtlCol="0" anchor="ctr"/>
            <a:lstStyle/>
            <a:p>
              <a:endParaRPr lang="en-US"/>
            </a:p>
          </p:txBody>
        </p:sp>
        <p:sp>
          <p:nvSpPr>
            <p:cNvPr id="106" name="Freeform 105">
              <a:extLst>
                <a:ext uri="{FF2B5EF4-FFF2-40B4-BE49-F238E27FC236}">
                  <a16:creationId xmlns="" xmlns:a16="http://schemas.microsoft.com/office/drawing/2014/main" id="{4BB570B1-8C15-490D-1C46-E1A10301D298}"/>
                </a:ext>
              </a:extLst>
            </p:cNvPr>
            <p:cNvSpPr/>
            <p:nvPr/>
          </p:nvSpPr>
          <p:spPr>
            <a:xfrm>
              <a:off x="881316" y="3256601"/>
              <a:ext cx="22579" cy="19458"/>
            </a:xfrm>
            <a:custGeom>
              <a:avLst/>
              <a:gdLst>
                <a:gd name="connsiteX0" fmla="*/ 0 w 22579"/>
                <a:gd name="connsiteY0" fmla="*/ 0 h 19458"/>
                <a:gd name="connsiteX1" fmla="*/ 0 w 22579"/>
                <a:gd name="connsiteY1" fmla="*/ 19458 h 19458"/>
                <a:gd name="connsiteX2" fmla="*/ 22580 w 22579"/>
                <a:gd name="connsiteY2" fmla="*/ 19458 h 19458"/>
                <a:gd name="connsiteX3" fmla="*/ 22580 w 22579"/>
                <a:gd name="connsiteY3" fmla="*/ 0 h 19458"/>
                <a:gd name="connsiteX4" fmla="*/ 0 w 22579"/>
                <a:gd name="connsiteY4" fmla="*/ 0 h 19458"/>
                <a:gd name="connsiteX5" fmla="*/ 0 w 22579"/>
                <a:gd name="connsiteY5" fmla="*/ 0 h 19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19458">
                  <a:moveTo>
                    <a:pt x="0" y="0"/>
                  </a:moveTo>
                  <a:lnTo>
                    <a:pt x="0" y="19458"/>
                  </a:lnTo>
                  <a:lnTo>
                    <a:pt x="22580" y="19458"/>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7" name="Freeform 106">
              <a:extLst>
                <a:ext uri="{FF2B5EF4-FFF2-40B4-BE49-F238E27FC236}">
                  <a16:creationId xmlns="" xmlns:a16="http://schemas.microsoft.com/office/drawing/2014/main" id="{B7D701FE-F176-AB0B-0C75-F09C7885D503}"/>
                </a:ext>
              </a:extLst>
            </p:cNvPr>
            <p:cNvSpPr/>
            <p:nvPr/>
          </p:nvSpPr>
          <p:spPr>
            <a:xfrm>
              <a:off x="881316" y="3256601"/>
              <a:ext cx="22579" cy="19458"/>
            </a:xfrm>
            <a:custGeom>
              <a:avLst/>
              <a:gdLst>
                <a:gd name="connsiteX0" fmla="*/ 0 w 22579"/>
                <a:gd name="connsiteY0" fmla="*/ 0 h 19458"/>
                <a:gd name="connsiteX1" fmla="*/ 0 w 22579"/>
                <a:gd name="connsiteY1" fmla="*/ 19458 h 19458"/>
                <a:gd name="connsiteX2" fmla="*/ 22580 w 22579"/>
                <a:gd name="connsiteY2" fmla="*/ 19458 h 19458"/>
                <a:gd name="connsiteX3" fmla="*/ 22580 w 22579"/>
                <a:gd name="connsiteY3" fmla="*/ 0 h 19458"/>
                <a:gd name="connsiteX4" fmla="*/ 0 w 22579"/>
                <a:gd name="connsiteY4" fmla="*/ 0 h 19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19458">
                  <a:moveTo>
                    <a:pt x="0" y="0"/>
                  </a:moveTo>
                  <a:lnTo>
                    <a:pt x="0" y="19458"/>
                  </a:lnTo>
                  <a:lnTo>
                    <a:pt x="22580" y="19458"/>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108" name="Freeform 107">
              <a:extLst>
                <a:ext uri="{FF2B5EF4-FFF2-40B4-BE49-F238E27FC236}">
                  <a16:creationId xmlns="" xmlns:a16="http://schemas.microsoft.com/office/drawing/2014/main" id="{DB118A34-D3F1-687E-0E17-E0635FAC6820}"/>
                </a:ext>
              </a:extLst>
            </p:cNvPr>
            <p:cNvSpPr/>
            <p:nvPr/>
          </p:nvSpPr>
          <p:spPr>
            <a:xfrm>
              <a:off x="903896" y="3251287"/>
              <a:ext cx="22578" cy="24771"/>
            </a:xfrm>
            <a:custGeom>
              <a:avLst/>
              <a:gdLst>
                <a:gd name="connsiteX0" fmla="*/ 0 w 22578"/>
                <a:gd name="connsiteY0" fmla="*/ 0 h 24771"/>
                <a:gd name="connsiteX1" fmla="*/ 0 w 22578"/>
                <a:gd name="connsiteY1" fmla="*/ 24772 h 24771"/>
                <a:gd name="connsiteX2" fmla="*/ 22579 w 22578"/>
                <a:gd name="connsiteY2" fmla="*/ 24772 h 24771"/>
                <a:gd name="connsiteX3" fmla="*/ 22579 w 22578"/>
                <a:gd name="connsiteY3" fmla="*/ 0 h 24771"/>
                <a:gd name="connsiteX4" fmla="*/ 0 w 22578"/>
                <a:gd name="connsiteY4" fmla="*/ 0 h 24771"/>
                <a:gd name="connsiteX5" fmla="*/ 0 w 22578"/>
                <a:gd name="connsiteY5" fmla="*/ 0 h 24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8" h="24771">
                  <a:moveTo>
                    <a:pt x="0" y="0"/>
                  </a:moveTo>
                  <a:lnTo>
                    <a:pt x="0" y="24772"/>
                  </a:lnTo>
                  <a:lnTo>
                    <a:pt x="22579" y="24772"/>
                  </a:lnTo>
                  <a:lnTo>
                    <a:pt x="2257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9" name="Freeform 108">
              <a:extLst>
                <a:ext uri="{FF2B5EF4-FFF2-40B4-BE49-F238E27FC236}">
                  <a16:creationId xmlns="" xmlns:a16="http://schemas.microsoft.com/office/drawing/2014/main" id="{14A3C885-9D67-E2F2-ACF2-7ECCFBDE0CFE}"/>
                </a:ext>
              </a:extLst>
            </p:cNvPr>
            <p:cNvSpPr/>
            <p:nvPr/>
          </p:nvSpPr>
          <p:spPr>
            <a:xfrm>
              <a:off x="903896" y="3251287"/>
              <a:ext cx="22578" cy="24771"/>
            </a:xfrm>
            <a:custGeom>
              <a:avLst/>
              <a:gdLst>
                <a:gd name="connsiteX0" fmla="*/ 0 w 22578"/>
                <a:gd name="connsiteY0" fmla="*/ 0 h 24771"/>
                <a:gd name="connsiteX1" fmla="*/ 0 w 22578"/>
                <a:gd name="connsiteY1" fmla="*/ 24772 h 24771"/>
                <a:gd name="connsiteX2" fmla="*/ 22579 w 22578"/>
                <a:gd name="connsiteY2" fmla="*/ 24772 h 24771"/>
                <a:gd name="connsiteX3" fmla="*/ 22579 w 22578"/>
                <a:gd name="connsiteY3" fmla="*/ 0 h 24771"/>
                <a:gd name="connsiteX4" fmla="*/ 0 w 22578"/>
                <a:gd name="connsiteY4" fmla="*/ 0 h 24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8" h="24771">
                  <a:moveTo>
                    <a:pt x="0" y="0"/>
                  </a:moveTo>
                  <a:lnTo>
                    <a:pt x="0" y="24772"/>
                  </a:lnTo>
                  <a:lnTo>
                    <a:pt x="22579" y="24772"/>
                  </a:lnTo>
                  <a:lnTo>
                    <a:pt x="22579" y="0"/>
                  </a:lnTo>
                  <a:lnTo>
                    <a:pt x="0" y="0"/>
                  </a:lnTo>
                </a:path>
              </a:pathLst>
            </a:custGeom>
            <a:noFill/>
            <a:ln w="3493" cap="rnd">
              <a:solidFill>
                <a:srgbClr val="000000"/>
              </a:solidFill>
              <a:prstDash val="solid"/>
              <a:round/>
            </a:ln>
          </p:spPr>
          <p:txBody>
            <a:bodyPr rtlCol="0" anchor="ctr"/>
            <a:lstStyle/>
            <a:p>
              <a:endParaRPr lang="en-US"/>
            </a:p>
          </p:txBody>
        </p:sp>
        <p:sp>
          <p:nvSpPr>
            <p:cNvPr id="110" name="Freeform 109">
              <a:extLst>
                <a:ext uri="{FF2B5EF4-FFF2-40B4-BE49-F238E27FC236}">
                  <a16:creationId xmlns="" xmlns:a16="http://schemas.microsoft.com/office/drawing/2014/main" id="{D71C5C69-B33C-CDE1-8938-09313F90987F}"/>
                </a:ext>
              </a:extLst>
            </p:cNvPr>
            <p:cNvSpPr/>
            <p:nvPr/>
          </p:nvSpPr>
          <p:spPr>
            <a:xfrm>
              <a:off x="926475" y="3241396"/>
              <a:ext cx="22578" cy="34663"/>
            </a:xfrm>
            <a:custGeom>
              <a:avLst/>
              <a:gdLst>
                <a:gd name="connsiteX0" fmla="*/ 0 w 22578"/>
                <a:gd name="connsiteY0" fmla="*/ 0 h 34663"/>
                <a:gd name="connsiteX1" fmla="*/ 0 w 22578"/>
                <a:gd name="connsiteY1" fmla="*/ 34663 h 34663"/>
                <a:gd name="connsiteX2" fmla="*/ 22579 w 22578"/>
                <a:gd name="connsiteY2" fmla="*/ 34663 h 34663"/>
                <a:gd name="connsiteX3" fmla="*/ 22579 w 22578"/>
                <a:gd name="connsiteY3" fmla="*/ 0 h 34663"/>
                <a:gd name="connsiteX4" fmla="*/ 0 w 22578"/>
                <a:gd name="connsiteY4" fmla="*/ 0 h 34663"/>
                <a:gd name="connsiteX5" fmla="*/ 0 w 22578"/>
                <a:gd name="connsiteY5" fmla="*/ 0 h 3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8" h="34663">
                  <a:moveTo>
                    <a:pt x="0" y="0"/>
                  </a:moveTo>
                  <a:lnTo>
                    <a:pt x="0" y="34663"/>
                  </a:lnTo>
                  <a:lnTo>
                    <a:pt x="22579" y="34663"/>
                  </a:lnTo>
                  <a:lnTo>
                    <a:pt x="2257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11" name="Freeform 110">
              <a:extLst>
                <a:ext uri="{FF2B5EF4-FFF2-40B4-BE49-F238E27FC236}">
                  <a16:creationId xmlns="" xmlns:a16="http://schemas.microsoft.com/office/drawing/2014/main" id="{4E94FC71-5EA3-1BEF-E6EB-1FF07AD6D81C}"/>
                </a:ext>
              </a:extLst>
            </p:cNvPr>
            <p:cNvSpPr/>
            <p:nvPr/>
          </p:nvSpPr>
          <p:spPr>
            <a:xfrm>
              <a:off x="926475" y="3241396"/>
              <a:ext cx="22578" cy="34663"/>
            </a:xfrm>
            <a:custGeom>
              <a:avLst/>
              <a:gdLst>
                <a:gd name="connsiteX0" fmla="*/ 0 w 22578"/>
                <a:gd name="connsiteY0" fmla="*/ 0 h 34663"/>
                <a:gd name="connsiteX1" fmla="*/ 0 w 22578"/>
                <a:gd name="connsiteY1" fmla="*/ 34663 h 34663"/>
                <a:gd name="connsiteX2" fmla="*/ 22579 w 22578"/>
                <a:gd name="connsiteY2" fmla="*/ 34663 h 34663"/>
                <a:gd name="connsiteX3" fmla="*/ 22579 w 22578"/>
                <a:gd name="connsiteY3" fmla="*/ 0 h 34663"/>
                <a:gd name="connsiteX4" fmla="*/ 0 w 22578"/>
                <a:gd name="connsiteY4" fmla="*/ 0 h 34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8" h="34663">
                  <a:moveTo>
                    <a:pt x="0" y="0"/>
                  </a:moveTo>
                  <a:lnTo>
                    <a:pt x="0" y="34663"/>
                  </a:lnTo>
                  <a:lnTo>
                    <a:pt x="22579" y="34663"/>
                  </a:lnTo>
                  <a:lnTo>
                    <a:pt x="22579" y="0"/>
                  </a:lnTo>
                  <a:lnTo>
                    <a:pt x="0" y="0"/>
                  </a:lnTo>
                </a:path>
              </a:pathLst>
            </a:custGeom>
            <a:noFill/>
            <a:ln w="3493" cap="rnd">
              <a:solidFill>
                <a:srgbClr val="000000"/>
              </a:solidFill>
              <a:prstDash val="solid"/>
              <a:round/>
            </a:ln>
          </p:spPr>
          <p:txBody>
            <a:bodyPr rtlCol="0" anchor="ctr"/>
            <a:lstStyle/>
            <a:p>
              <a:endParaRPr lang="en-US"/>
            </a:p>
          </p:txBody>
        </p:sp>
        <p:sp>
          <p:nvSpPr>
            <p:cNvPr id="112" name="Freeform 111">
              <a:extLst>
                <a:ext uri="{FF2B5EF4-FFF2-40B4-BE49-F238E27FC236}">
                  <a16:creationId xmlns="" xmlns:a16="http://schemas.microsoft.com/office/drawing/2014/main" id="{A339B3D0-71E1-0D2E-2B0B-89075C17BD57}"/>
                </a:ext>
              </a:extLst>
            </p:cNvPr>
            <p:cNvSpPr/>
            <p:nvPr/>
          </p:nvSpPr>
          <p:spPr>
            <a:xfrm>
              <a:off x="949054" y="3231277"/>
              <a:ext cx="22578" cy="44782"/>
            </a:xfrm>
            <a:custGeom>
              <a:avLst/>
              <a:gdLst>
                <a:gd name="connsiteX0" fmla="*/ 0 w 22578"/>
                <a:gd name="connsiteY0" fmla="*/ 0 h 44782"/>
                <a:gd name="connsiteX1" fmla="*/ 0 w 22578"/>
                <a:gd name="connsiteY1" fmla="*/ 44783 h 44782"/>
                <a:gd name="connsiteX2" fmla="*/ 22579 w 22578"/>
                <a:gd name="connsiteY2" fmla="*/ 44783 h 44782"/>
                <a:gd name="connsiteX3" fmla="*/ 22579 w 22578"/>
                <a:gd name="connsiteY3" fmla="*/ 0 h 44782"/>
                <a:gd name="connsiteX4" fmla="*/ 0 w 22578"/>
                <a:gd name="connsiteY4" fmla="*/ 0 h 44782"/>
                <a:gd name="connsiteX5" fmla="*/ 0 w 22578"/>
                <a:gd name="connsiteY5" fmla="*/ 0 h 4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8" h="44782">
                  <a:moveTo>
                    <a:pt x="0" y="0"/>
                  </a:moveTo>
                  <a:lnTo>
                    <a:pt x="0" y="44783"/>
                  </a:lnTo>
                  <a:lnTo>
                    <a:pt x="22579" y="44783"/>
                  </a:lnTo>
                  <a:lnTo>
                    <a:pt x="2257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13" name="Freeform 112">
              <a:extLst>
                <a:ext uri="{FF2B5EF4-FFF2-40B4-BE49-F238E27FC236}">
                  <a16:creationId xmlns="" xmlns:a16="http://schemas.microsoft.com/office/drawing/2014/main" id="{24CD940F-B3F4-780F-EDE0-F59C1CF760E6}"/>
                </a:ext>
              </a:extLst>
            </p:cNvPr>
            <p:cNvSpPr/>
            <p:nvPr/>
          </p:nvSpPr>
          <p:spPr>
            <a:xfrm>
              <a:off x="949054" y="3231277"/>
              <a:ext cx="22578" cy="44782"/>
            </a:xfrm>
            <a:custGeom>
              <a:avLst/>
              <a:gdLst>
                <a:gd name="connsiteX0" fmla="*/ 0 w 22578"/>
                <a:gd name="connsiteY0" fmla="*/ 0 h 44782"/>
                <a:gd name="connsiteX1" fmla="*/ 0 w 22578"/>
                <a:gd name="connsiteY1" fmla="*/ 44783 h 44782"/>
                <a:gd name="connsiteX2" fmla="*/ 22579 w 22578"/>
                <a:gd name="connsiteY2" fmla="*/ 44783 h 44782"/>
                <a:gd name="connsiteX3" fmla="*/ 22579 w 22578"/>
                <a:gd name="connsiteY3" fmla="*/ 0 h 44782"/>
                <a:gd name="connsiteX4" fmla="*/ 0 w 22578"/>
                <a:gd name="connsiteY4" fmla="*/ 0 h 44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8" h="44782">
                  <a:moveTo>
                    <a:pt x="0" y="0"/>
                  </a:moveTo>
                  <a:lnTo>
                    <a:pt x="0" y="44783"/>
                  </a:lnTo>
                  <a:lnTo>
                    <a:pt x="22579" y="44783"/>
                  </a:lnTo>
                  <a:lnTo>
                    <a:pt x="22579" y="0"/>
                  </a:lnTo>
                  <a:lnTo>
                    <a:pt x="0" y="0"/>
                  </a:lnTo>
                </a:path>
              </a:pathLst>
            </a:custGeom>
            <a:noFill/>
            <a:ln w="3493" cap="rnd">
              <a:solidFill>
                <a:srgbClr val="000000"/>
              </a:solidFill>
              <a:prstDash val="solid"/>
              <a:round/>
            </a:ln>
          </p:spPr>
          <p:txBody>
            <a:bodyPr rtlCol="0" anchor="ctr"/>
            <a:lstStyle/>
            <a:p>
              <a:endParaRPr lang="en-US"/>
            </a:p>
          </p:txBody>
        </p:sp>
        <p:sp>
          <p:nvSpPr>
            <p:cNvPr id="114" name="Freeform 113">
              <a:extLst>
                <a:ext uri="{FF2B5EF4-FFF2-40B4-BE49-F238E27FC236}">
                  <a16:creationId xmlns="" xmlns:a16="http://schemas.microsoft.com/office/drawing/2014/main" id="{3DA515B8-B45F-2D3F-6D97-D67FD0250B4E}"/>
                </a:ext>
              </a:extLst>
            </p:cNvPr>
            <p:cNvSpPr/>
            <p:nvPr/>
          </p:nvSpPr>
          <p:spPr>
            <a:xfrm>
              <a:off x="971633" y="3217212"/>
              <a:ext cx="22578" cy="58847"/>
            </a:xfrm>
            <a:custGeom>
              <a:avLst/>
              <a:gdLst>
                <a:gd name="connsiteX0" fmla="*/ 0 w 22578"/>
                <a:gd name="connsiteY0" fmla="*/ 0 h 58847"/>
                <a:gd name="connsiteX1" fmla="*/ 0 w 22578"/>
                <a:gd name="connsiteY1" fmla="*/ 58848 h 58847"/>
                <a:gd name="connsiteX2" fmla="*/ 22579 w 22578"/>
                <a:gd name="connsiteY2" fmla="*/ 58848 h 58847"/>
                <a:gd name="connsiteX3" fmla="*/ 22579 w 22578"/>
                <a:gd name="connsiteY3" fmla="*/ 0 h 58847"/>
                <a:gd name="connsiteX4" fmla="*/ 0 w 22578"/>
                <a:gd name="connsiteY4" fmla="*/ 0 h 58847"/>
                <a:gd name="connsiteX5" fmla="*/ 0 w 22578"/>
                <a:gd name="connsiteY5" fmla="*/ 0 h 5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8" h="58847">
                  <a:moveTo>
                    <a:pt x="0" y="0"/>
                  </a:moveTo>
                  <a:lnTo>
                    <a:pt x="0" y="58848"/>
                  </a:lnTo>
                  <a:lnTo>
                    <a:pt x="22579" y="58848"/>
                  </a:lnTo>
                  <a:lnTo>
                    <a:pt x="2257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15" name="Freeform 114">
              <a:extLst>
                <a:ext uri="{FF2B5EF4-FFF2-40B4-BE49-F238E27FC236}">
                  <a16:creationId xmlns="" xmlns:a16="http://schemas.microsoft.com/office/drawing/2014/main" id="{B9A93F59-9403-BA5F-EFAF-897859A26426}"/>
                </a:ext>
              </a:extLst>
            </p:cNvPr>
            <p:cNvSpPr/>
            <p:nvPr/>
          </p:nvSpPr>
          <p:spPr>
            <a:xfrm>
              <a:off x="971633" y="3217212"/>
              <a:ext cx="22578" cy="58847"/>
            </a:xfrm>
            <a:custGeom>
              <a:avLst/>
              <a:gdLst>
                <a:gd name="connsiteX0" fmla="*/ 0 w 22578"/>
                <a:gd name="connsiteY0" fmla="*/ 0 h 58847"/>
                <a:gd name="connsiteX1" fmla="*/ 0 w 22578"/>
                <a:gd name="connsiteY1" fmla="*/ 58848 h 58847"/>
                <a:gd name="connsiteX2" fmla="*/ 22579 w 22578"/>
                <a:gd name="connsiteY2" fmla="*/ 58848 h 58847"/>
                <a:gd name="connsiteX3" fmla="*/ 22579 w 22578"/>
                <a:gd name="connsiteY3" fmla="*/ 0 h 58847"/>
                <a:gd name="connsiteX4" fmla="*/ 0 w 22578"/>
                <a:gd name="connsiteY4" fmla="*/ 0 h 58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8" h="58847">
                  <a:moveTo>
                    <a:pt x="0" y="0"/>
                  </a:moveTo>
                  <a:lnTo>
                    <a:pt x="0" y="58848"/>
                  </a:lnTo>
                  <a:lnTo>
                    <a:pt x="22579" y="58848"/>
                  </a:lnTo>
                  <a:lnTo>
                    <a:pt x="22579" y="0"/>
                  </a:lnTo>
                  <a:lnTo>
                    <a:pt x="0" y="0"/>
                  </a:lnTo>
                </a:path>
              </a:pathLst>
            </a:custGeom>
            <a:noFill/>
            <a:ln w="3493" cap="rnd">
              <a:solidFill>
                <a:srgbClr val="000000"/>
              </a:solidFill>
              <a:prstDash val="solid"/>
              <a:round/>
            </a:ln>
          </p:spPr>
          <p:txBody>
            <a:bodyPr rtlCol="0" anchor="ctr"/>
            <a:lstStyle/>
            <a:p>
              <a:endParaRPr lang="en-US"/>
            </a:p>
          </p:txBody>
        </p:sp>
        <p:sp>
          <p:nvSpPr>
            <p:cNvPr id="116" name="Freeform 115">
              <a:extLst>
                <a:ext uri="{FF2B5EF4-FFF2-40B4-BE49-F238E27FC236}">
                  <a16:creationId xmlns="" xmlns:a16="http://schemas.microsoft.com/office/drawing/2014/main" id="{BE2E2F9C-039D-279B-FDCC-72F73C31D111}"/>
                </a:ext>
              </a:extLst>
            </p:cNvPr>
            <p:cNvSpPr/>
            <p:nvPr/>
          </p:nvSpPr>
          <p:spPr>
            <a:xfrm>
              <a:off x="994212" y="3203383"/>
              <a:ext cx="22579" cy="72676"/>
            </a:xfrm>
            <a:custGeom>
              <a:avLst/>
              <a:gdLst>
                <a:gd name="connsiteX0" fmla="*/ 0 w 22579"/>
                <a:gd name="connsiteY0" fmla="*/ 0 h 72676"/>
                <a:gd name="connsiteX1" fmla="*/ 0 w 22579"/>
                <a:gd name="connsiteY1" fmla="*/ 72676 h 72676"/>
                <a:gd name="connsiteX2" fmla="*/ 22580 w 22579"/>
                <a:gd name="connsiteY2" fmla="*/ 72676 h 72676"/>
                <a:gd name="connsiteX3" fmla="*/ 22580 w 22579"/>
                <a:gd name="connsiteY3" fmla="*/ 0 h 72676"/>
                <a:gd name="connsiteX4" fmla="*/ 0 w 22579"/>
                <a:gd name="connsiteY4" fmla="*/ 0 h 72676"/>
                <a:gd name="connsiteX5" fmla="*/ 0 w 22579"/>
                <a:gd name="connsiteY5" fmla="*/ 0 h 7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72676">
                  <a:moveTo>
                    <a:pt x="0" y="0"/>
                  </a:moveTo>
                  <a:lnTo>
                    <a:pt x="0" y="72676"/>
                  </a:lnTo>
                  <a:lnTo>
                    <a:pt x="22580" y="72676"/>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17" name="Freeform 116">
              <a:extLst>
                <a:ext uri="{FF2B5EF4-FFF2-40B4-BE49-F238E27FC236}">
                  <a16:creationId xmlns="" xmlns:a16="http://schemas.microsoft.com/office/drawing/2014/main" id="{16B78F4D-2D41-F674-9E65-0486F70FF82F}"/>
                </a:ext>
              </a:extLst>
            </p:cNvPr>
            <p:cNvSpPr/>
            <p:nvPr/>
          </p:nvSpPr>
          <p:spPr>
            <a:xfrm>
              <a:off x="994212" y="3203383"/>
              <a:ext cx="22579" cy="72676"/>
            </a:xfrm>
            <a:custGeom>
              <a:avLst/>
              <a:gdLst>
                <a:gd name="connsiteX0" fmla="*/ 0 w 22579"/>
                <a:gd name="connsiteY0" fmla="*/ 0 h 72676"/>
                <a:gd name="connsiteX1" fmla="*/ 0 w 22579"/>
                <a:gd name="connsiteY1" fmla="*/ 72676 h 72676"/>
                <a:gd name="connsiteX2" fmla="*/ 22580 w 22579"/>
                <a:gd name="connsiteY2" fmla="*/ 72676 h 72676"/>
                <a:gd name="connsiteX3" fmla="*/ 22580 w 22579"/>
                <a:gd name="connsiteY3" fmla="*/ 0 h 72676"/>
                <a:gd name="connsiteX4" fmla="*/ 0 w 22579"/>
                <a:gd name="connsiteY4" fmla="*/ 0 h 72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72676">
                  <a:moveTo>
                    <a:pt x="0" y="0"/>
                  </a:moveTo>
                  <a:lnTo>
                    <a:pt x="0" y="72676"/>
                  </a:lnTo>
                  <a:lnTo>
                    <a:pt x="22580" y="72676"/>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118" name="Freeform 117">
              <a:extLst>
                <a:ext uri="{FF2B5EF4-FFF2-40B4-BE49-F238E27FC236}">
                  <a16:creationId xmlns="" xmlns:a16="http://schemas.microsoft.com/office/drawing/2014/main" id="{AA6F35B8-50DC-A4BF-9246-A4CC1A343339}"/>
                </a:ext>
              </a:extLst>
            </p:cNvPr>
            <p:cNvSpPr/>
            <p:nvPr/>
          </p:nvSpPr>
          <p:spPr>
            <a:xfrm>
              <a:off x="1016792" y="3184100"/>
              <a:ext cx="22578" cy="91958"/>
            </a:xfrm>
            <a:custGeom>
              <a:avLst/>
              <a:gdLst>
                <a:gd name="connsiteX0" fmla="*/ 0 w 22578"/>
                <a:gd name="connsiteY0" fmla="*/ 0 h 91958"/>
                <a:gd name="connsiteX1" fmla="*/ 0 w 22578"/>
                <a:gd name="connsiteY1" fmla="*/ 91959 h 91958"/>
                <a:gd name="connsiteX2" fmla="*/ 22579 w 22578"/>
                <a:gd name="connsiteY2" fmla="*/ 91959 h 91958"/>
                <a:gd name="connsiteX3" fmla="*/ 22579 w 22578"/>
                <a:gd name="connsiteY3" fmla="*/ 0 h 91958"/>
                <a:gd name="connsiteX4" fmla="*/ 0 w 22578"/>
                <a:gd name="connsiteY4" fmla="*/ 0 h 91958"/>
                <a:gd name="connsiteX5" fmla="*/ 0 w 22578"/>
                <a:gd name="connsiteY5" fmla="*/ 0 h 9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8" h="91958">
                  <a:moveTo>
                    <a:pt x="0" y="0"/>
                  </a:moveTo>
                  <a:lnTo>
                    <a:pt x="0" y="91959"/>
                  </a:lnTo>
                  <a:lnTo>
                    <a:pt x="22579" y="91959"/>
                  </a:lnTo>
                  <a:lnTo>
                    <a:pt x="2257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19" name="Freeform 118">
              <a:extLst>
                <a:ext uri="{FF2B5EF4-FFF2-40B4-BE49-F238E27FC236}">
                  <a16:creationId xmlns="" xmlns:a16="http://schemas.microsoft.com/office/drawing/2014/main" id="{44CFF494-91C0-C0B8-1280-62598E581F9C}"/>
                </a:ext>
              </a:extLst>
            </p:cNvPr>
            <p:cNvSpPr/>
            <p:nvPr/>
          </p:nvSpPr>
          <p:spPr>
            <a:xfrm>
              <a:off x="1016792" y="3184100"/>
              <a:ext cx="22578" cy="91958"/>
            </a:xfrm>
            <a:custGeom>
              <a:avLst/>
              <a:gdLst>
                <a:gd name="connsiteX0" fmla="*/ 0 w 22578"/>
                <a:gd name="connsiteY0" fmla="*/ 0 h 91958"/>
                <a:gd name="connsiteX1" fmla="*/ 0 w 22578"/>
                <a:gd name="connsiteY1" fmla="*/ 91959 h 91958"/>
                <a:gd name="connsiteX2" fmla="*/ 22579 w 22578"/>
                <a:gd name="connsiteY2" fmla="*/ 91959 h 91958"/>
                <a:gd name="connsiteX3" fmla="*/ 22579 w 22578"/>
                <a:gd name="connsiteY3" fmla="*/ 0 h 91958"/>
                <a:gd name="connsiteX4" fmla="*/ 0 w 22578"/>
                <a:gd name="connsiteY4" fmla="*/ 0 h 9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8" h="91958">
                  <a:moveTo>
                    <a:pt x="0" y="0"/>
                  </a:moveTo>
                  <a:lnTo>
                    <a:pt x="0" y="91959"/>
                  </a:lnTo>
                  <a:lnTo>
                    <a:pt x="22579" y="91959"/>
                  </a:lnTo>
                  <a:lnTo>
                    <a:pt x="22579" y="0"/>
                  </a:lnTo>
                  <a:lnTo>
                    <a:pt x="0" y="0"/>
                  </a:lnTo>
                </a:path>
              </a:pathLst>
            </a:custGeom>
            <a:noFill/>
            <a:ln w="3493" cap="rnd">
              <a:solidFill>
                <a:srgbClr val="000000"/>
              </a:solidFill>
              <a:prstDash val="solid"/>
              <a:round/>
            </a:ln>
          </p:spPr>
          <p:txBody>
            <a:bodyPr rtlCol="0" anchor="ctr"/>
            <a:lstStyle/>
            <a:p>
              <a:endParaRPr lang="en-US"/>
            </a:p>
          </p:txBody>
        </p:sp>
        <p:sp>
          <p:nvSpPr>
            <p:cNvPr id="120" name="Freeform 119">
              <a:extLst>
                <a:ext uri="{FF2B5EF4-FFF2-40B4-BE49-F238E27FC236}">
                  <a16:creationId xmlns="" xmlns:a16="http://schemas.microsoft.com/office/drawing/2014/main" id="{151566A2-CF98-B608-0303-5D9D7E0ADAE0}"/>
                </a:ext>
              </a:extLst>
            </p:cNvPr>
            <p:cNvSpPr/>
            <p:nvPr/>
          </p:nvSpPr>
          <p:spPr>
            <a:xfrm>
              <a:off x="1039371" y="3160232"/>
              <a:ext cx="22578" cy="115827"/>
            </a:xfrm>
            <a:custGeom>
              <a:avLst/>
              <a:gdLst>
                <a:gd name="connsiteX0" fmla="*/ 0 w 22578"/>
                <a:gd name="connsiteY0" fmla="*/ 0 h 115827"/>
                <a:gd name="connsiteX1" fmla="*/ 0 w 22578"/>
                <a:gd name="connsiteY1" fmla="*/ 115828 h 115827"/>
                <a:gd name="connsiteX2" fmla="*/ 22579 w 22578"/>
                <a:gd name="connsiteY2" fmla="*/ 115828 h 115827"/>
                <a:gd name="connsiteX3" fmla="*/ 22579 w 22578"/>
                <a:gd name="connsiteY3" fmla="*/ 0 h 115827"/>
                <a:gd name="connsiteX4" fmla="*/ 0 w 22578"/>
                <a:gd name="connsiteY4" fmla="*/ 0 h 115827"/>
                <a:gd name="connsiteX5" fmla="*/ 0 w 22578"/>
                <a:gd name="connsiteY5" fmla="*/ 0 h 115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8" h="115827">
                  <a:moveTo>
                    <a:pt x="0" y="0"/>
                  </a:moveTo>
                  <a:lnTo>
                    <a:pt x="0" y="115828"/>
                  </a:lnTo>
                  <a:lnTo>
                    <a:pt x="22579" y="115828"/>
                  </a:lnTo>
                  <a:lnTo>
                    <a:pt x="2257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21" name="Freeform 120">
              <a:extLst>
                <a:ext uri="{FF2B5EF4-FFF2-40B4-BE49-F238E27FC236}">
                  <a16:creationId xmlns="" xmlns:a16="http://schemas.microsoft.com/office/drawing/2014/main" id="{EDBA5ABC-EE6D-B8E2-0B8A-1B82A6AE0BE1}"/>
                </a:ext>
              </a:extLst>
            </p:cNvPr>
            <p:cNvSpPr/>
            <p:nvPr/>
          </p:nvSpPr>
          <p:spPr>
            <a:xfrm>
              <a:off x="1039371" y="3160232"/>
              <a:ext cx="22578" cy="115827"/>
            </a:xfrm>
            <a:custGeom>
              <a:avLst/>
              <a:gdLst>
                <a:gd name="connsiteX0" fmla="*/ 0 w 22578"/>
                <a:gd name="connsiteY0" fmla="*/ 0 h 115827"/>
                <a:gd name="connsiteX1" fmla="*/ 0 w 22578"/>
                <a:gd name="connsiteY1" fmla="*/ 115828 h 115827"/>
                <a:gd name="connsiteX2" fmla="*/ 22579 w 22578"/>
                <a:gd name="connsiteY2" fmla="*/ 115828 h 115827"/>
                <a:gd name="connsiteX3" fmla="*/ 22579 w 22578"/>
                <a:gd name="connsiteY3" fmla="*/ 0 h 115827"/>
                <a:gd name="connsiteX4" fmla="*/ 0 w 22578"/>
                <a:gd name="connsiteY4" fmla="*/ 0 h 115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8" h="115827">
                  <a:moveTo>
                    <a:pt x="0" y="0"/>
                  </a:moveTo>
                  <a:lnTo>
                    <a:pt x="0" y="115828"/>
                  </a:lnTo>
                  <a:lnTo>
                    <a:pt x="22579" y="115828"/>
                  </a:lnTo>
                  <a:lnTo>
                    <a:pt x="22579" y="0"/>
                  </a:lnTo>
                  <a:lnTo>
                    <a:pt x="0" y="0"/>
                  </a:lnTo>
                </a:path>
              </a:pathLst>
            </a:custGeom>
            <a:noFill/>
            <a:ln w="3493" cap="rnd">
              <a:solidFill>
                <a:srgbClr val="000000"/>
              </a:solidFill>
              <a:prstDash val="solid"/>
              <a:round/>
            </a:ln>
          </p:spPr>
          <p:txBody>
            <a:bodyPr rtlCol="0" anchor="ctr"/>
            <a:lstStyle/>
            <a:p>
              <a:endParaRPr lang="en-US"/>
            </a:p>
          </p:txBody>
        </p:sp>
        <p:sp>
          <p:nvSpPr>
            <p:cNvPr id="122" name="Freeform 121">
              <a:extLst>
                <a:ext uri="{FF2B5EF4-FFF2-40B4-BE49-F238E27FC236}">
                  <a16:creationId xmlns="" xmlns:a16="http://schemas.microsoft.com/office/drawing/2014/main" id="{BC95C5A4-2AD0-666D-96B5-261E4322FCAD}"/>
                </a:ext>
              </a:extLst>
            </p:cNvPr>
            <p:cNvSpPr/>
            <p:nvPr/>
          </p:nvSpPr>
          <p:spPr>
            <a:xfrm>
              <a:off x="1061949" y="3133066"/>
              <a:ext cx="22578" cy="142993"/>
            </a:xfrm>
            <a:custGeom>
              <a:avLst/>
              <a:gdLst>
                <a:gd name="connsiteX0" fmla="*/ 0 w 22578"/>
                <a:gd name="connsiteY0" fmla="*/ 0 h 142993"/>
                <a:gd name="connsiteX1" fmla="*/ 0 w 22578"/>
                <a:gd name="connsiteY1" fmla="*/ 142994 h 142993"/>
                <a:gd name="connsiteX2" fmla="*/ 22579 w 22578"/>
                <a:gd name="connsiteY2" fmla="*/ 142994 h 142993"/>
                <a:gd name="connsiteX3" fmla="*/ 22579 w 22578"/>
                <a:gd name="connsiteY3" fmla="*/ 0 h 142993"/>
                <a:gd name="connsiteX4" fmla="*/ 0 w 22578"/>
                <a:gd name="connsiteY4" fmla="*/ 0 h 142993"/>
                <a:gd name="connsiteX5" fmla="*/ 0 w 22578"/>
                <a:gd name="connsiteY5" fmla="*/ 0 h 142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8" h="142993">
                  <a:moveTo>
                    <a:pt x="0" y="0"/>
                  </a:moveTo>
                  <a:lnTo>
                    <a:pt x="0" y="142994"/>
                  </a:lnTo>
                  <a:lnTo>
                    <a:pt x="22579" y="142994"/>
                  </a:lnTo>
                  <a:lnTo>
                    <a:pt x="2257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23" name="Freeform 122">
              <a:extLst>
                <a:ext uri="{FF2B5EF4-FFF2-40B4-BE49-F238E27FC236}">
                  <a16:creationId xmlns="" xmlns:a16="http://schemas.microsoft.com/office/drawing/2014/main" id="{3D7AF910-EAFC-B658-4168-5A14DBFC8D40}"/>
                </a:ext>
              </a:extLst>
            </p:cNvPr>
            <p:cNvSpPr/>
            <p:nvPr/>
          </p:nvSpPr>
          <p:spPr>
            <a:xfrm>
              <a:off x="1061949" y="3133066"/>
              <a:ext cx="22578" cy="142993"/>
            </a:xfrm>
            <a:custGeom>
              <a:avLst/>
              <a:gdLst>
                <a:gd name="connsiteX0" fmla="*/ 0 w 22578"/>
                <a:gd name="connsiteY0" fmla="*/ 0 h 142993"/>
                <a:gd name="connsiteX1" fmla="*/ 0 w 22578"/>
                <a:gd name="connsiteY1" fmla="*/ 142994 h 142993"/>
                <a:gd name="connsiteX2" fmla="*/ 22579 w 22578"/>
                <a:gd name="connsiteY2" fmla="*/ 142994 h 142993"/>
                <a:gd name="connsiteX3" fmla="*/ 22579 w 22578"/>
                <a:gd name="connsiteY3" fmla="*/ 0 h 142993"/>
                <a:gd name="connsiteX4" fmla="*/ 0 w 22578"/>
                <a:gd name="connsiteY4" fmla="*/ 0 h 142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8" h="142993">
                  <a:moveTo>
                    <a:pt x="0" y="0"/>
                  </a:moveTo>
                  <a:lnTo>
                    <a:pt x="0" y="142994"/>
                  </a:lnTo>
                  <a:lnTo>
                    <a:pt x="22579" y="142994"/>
                  </a:lnTo>
                  <a:lnTo>
                    <a:pt x="22579" y="0"/>
                  </a:lnTo>
                  <a:lnTo>
                    <a:pt x="0" y="0"/>
                  </a:lnTo>
                </a:path>
              </a:pathLst>
            </a:custGeom>
            <a:noFill/>
            <a:ln w="3493" cap="rnd">
              <a:solidFill>
                <a:srgbClr val="000000"/>
              </a:solidFill>
              <a:prstDash val="solid"/>
              <a:round/>
            </a:ln>
          </p:spPr>
          <p:txBody>
            <a:bodyPr rtlCol="0" anchor="ctr"/>
            <a:lstStyle/>
            <a:p>
              <a:endParaRPr lang="en-US"/>
            </a:p>
          </p:txBody>
        </p:sp>
        <p:sp>
          <p:nvSpPr>
            <p:cNvPr id="124" name="Freeform 123">
              <a:extLst>
                <a:ext uri="{FF2B5EF4-FFF2-40B4-BE49-F238E27FC236}">
                  <a16:creationId xmlns="" xmlns:a16="http://schemas.microsoft.com/office/drawing/2014/main" id="{6ECF8758-5239-B7EF-9A7D-5CE44FD522A4}"/>
                </a:ext>
              </a:extLst>
            </p:cNvPr>
            <p:cNvSpPr/>
            <p:nvPr/>
          </p:nvSpPr>
          <p:spPr>
            <a:xfrm>
              <a:off x="1084528" y="3100130"/>
              <a:ext cx="22578" cy="175929"/>
            </a:xfrm>
            <a:custGeom>
              <a:avLst/>
              <a:gdLst>
                <a:gd name="connsiteX0" fmla="*/ 0 w 22578"/>
                <a:gd name="connsiteY0" fmla="*/ 0 h 175929"/>
                <a:gd name="connsiteX1" fmla="*/ 0 w 22578"/>
                <a:gd name="connsiteY1" fmla="*/ 175929 h 175929"/>
                <a:gd name="connsiteX2" fmla="*/ 22579 w 22578"/>
                <a:gd name="connsiteY2" fmla="*/ 175929 h 175929"/>
                <a:gd name="connsiteX3" fmla="*/ 22579 w 22578"/>
                <a:gd name="connsiteY3" fmla="*/ 0 h 175929"/>
                <a:gd name="connsiteX4" fmla="*/ 0 w 22578"/>
                <a:gd name="connsiteY4" fmla="*/ 0 h 175929"/>
                <a:gd name="connsiteX5" fmla="*/ 0 w 22578"/>
                <a:gd name="connsiteY5" fmla="*/ 0 h 175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8" h="175929">
                  <a:moveTo>
                    <a:pt x="0" y="0"/>
                  </a:moveTo>
                  <a:lnTo>
                    <a:pt x="0" y="175929"/>
                  </a:lnTo>
                  <a:lnTo>
                    <a:pt x="22579" y="175929"/>
                  </a:lnTo>
                  <a:lnTo>
                    <a:pt x="2257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25" name="Freeform 124">
              <a:extLst>
                <a:ext uri="{FF2B5EF4-FFF2-40B4-BE49-F238E27FC236}">
                  <a16:creationId xmlns="" xmlns:a16="http://schemas.microsoft.com/office/drawing/2014/main" id="{FBAD7276-D533-7401-5BA9-23053A13654C}"/>
                </a:ext>
              </a:extLst>
            </p:cNvPr>
            <p:cNvSpPr/>
            <p:nvPr/>
          </p:nvSpPr>
          <p:spPr>
            <a:xfrm>
              <a:off x="1084528" y="3100130"/>
              <a:ext cx="22578" cy="175929"/>
            </a:xfrm>
            <a:custGeom>
              <a:avLst/>
              <a:gdLst>
                <a:gd name="connsiteX0" fmla="*/ 0 w 22578"/>
                <a:gd name="connsiteY0" fmla="*/ 0 h 175929"/>
                <a:gd name="connsiteX1" fmla="*/ 0 w 22578"/>
                <a:gd name="connsiteY1" fmla="*/ 175929 h 175929"/>
                <a:gd name="connsiteX2" fmla="*/ 22579 w 22578"/>
                <a:gd name="connsiteY2" fmla="*/ 175929 h 175929"/>
                <a:gd name="connsiteX3" fmla="*/ 22579 w 22578"/>
                <a:gd name="connsiteY3" fmla="*/ 0 h 175929"/>
                <a:gd name="connsiteX4" fmla="*/ 0 w 22578"/>
                <a:gd name="connsiteY4" fmla="*/ 0 h 175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8" h="175929">
                  <a:moveTo>
                    <a:pt x="0" y="0"/>
                  </a:moveTo>
                  <a:lnTo>
                    <a:pt x="0" y="175929"/>
                  </a:lnTo>
                  <a:lnTo>
                    <a:pt x="22579" y="175929"/>
                  </a:lnTo>
                  <a:lnTo>
                    <a:pt x="22579" y="0"/>
                  </a:lnTo>
                  <a:lnTo>
                    <a:pt x="0" y="0"/>
                  </a:lnTo>
                </a:path>
              </a:pathLst>
            </a:custGeom>
            <a:noFill/>
            <a:ln w="3493" cap="rnd">
              <a:solidFill>
                <a:srgbClr val="000000"/>
              </a:solidFill>
              <a:prstDash val="solid"/>
              <a:round/>
            </a:ln>
          </p:spPr>
          <p:txBody>
            <a:bodyPr rtlCol="0" anchor="ctr"/>
            <a:lstStyle/>
            <a:p>
              <a:endParaRPr lang="en-US"/>
            </a:p>
          </p:txBody>
        </p:sp>
        <p:sp>
          <p:nvSpPr>
            <p:cNvPr id="126" name="Freeform 125">
              <a:extLst>
                <a:ext uri="{FF2B5EF4-FFF2-40B4-BE49-F238E27FC236}">
                  <a16:creationId xmlns="" xmlns:a16="http://schemas.microsoft.com/office/drawing/2014/main" id="{7ACAD3D9-50E1-D4E1-52BB-D55AD1CFC486}"/>
                </a:ext>
              </a:extLst>
            </p:cNvPr>
            <p:cNvSpPr/>
            <p:nvPr/>
          </p:nvSpPr>
          <p:spPr>
            <a:xfrm>
              <a:off x="1107107" y="3063073"/>
              <a:ext cx="22578" cy="212986"/>
            </a:xfrm>
            <a:custGeom>
              <a:avLst/>
              <a:gdLst>
                <a:gd name="connsiteX0" fmla="*/ 0 w 22578"/>
                <a:gd name="connsiteY0" fmla="*/ 0 h 212986"/>
                <a:gd name="connsiteX1" fmla="*/ 0 w 22578"/>
                <a:gd name="connsiteY1" fmla="*/ 212986 h 212986"/>
                <a:gd name="connsiteX2" fmla="*/ 22579 w 22578"/>
                <a:gd name="connsiteY2" fmla="*/ 212986 h 212986"/>
                <a:gd name="connsiteX3" fmla="*/ 22579 w 22578"/>
                <a:gd name="connsiteY3" fmla="*/ 0 h 212986"/>
                <a:gd name="connsiteX4" fmla="*/ 0 w 22578"/>
                <a:gd name="connsiteY4" fmla="*/ 0 h 212986"/>
                <a:gd name="connsiteX5" fmla="*/ 0 w 22578"/>
                <a:gd name="connsiteY5" fmla="*/ 0 h 2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8" h="212986">
                  <a:moveTo>
                    <a:pt x="0" y="0"/>
                  </a:moveTo>
                  <a:lnTo>
                    <a:pt x="0" y="212986"/>
                  </a:lnTo>
                  <a:lnTo>
                    <a:pt x="22579" y="212986"/>
                  </a:lnTo>
                  <a:lnTo>
                    <a:pt x="2257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27" name="Freeform 126">
              <a:extLst>
                <a:ext uri="{FF2B5EF4-FFF2-40B4-BE49-F238E27FC236}">
                  <a16:creationId xmlns="" xmlns:a16="http://schemas.microsoft.com/office/drawing/2014/main" id="{A112DFF5-B806-EDAF-E814-98B6E995682B}"/>
                </a:ext>
              </a:extLst>
            </p:cNvPr>
            <p:cNvSpPr/>
            <p:nvPr/>
          </p:nvSpPr>
          <p:spPr>
            <a:xfrm>
              <a:off x="1107107" y="3063073"/>
              <a:ext cx="22578" cy="212986"/>
            </a:xfrm>
            <a:custGeom>
              <a:avLst/>
              <a:gdLst>
                <a:gd name="connsiteX0" fmla="*/ 0 w 22578"/>
                <a:gd name="connsiteY0" fmla="*/ 0 h 212986"/>
                <a:gd name="connsiteX1" fmla="*/ 0 w 22578"/>
                <a:gd name="connsiteY1" fmla="*/ 212986 h 212986"/>
                <a:gd name="connsiteX2" fmla="*/ 22579 w 22578"/>
                <a:gd name="connsiteY2" fmla="*/ 212986 h 212986"/>
                <a:gd name="connsiteX3" fmla="*/ 22579 w 22578"/>
                <a:gd name="connsiteY3" fmla="*/ 0 h 212986"/>
                <a:gd name="connsiteX4" fmla="*/ 0 w 22578"/>
                <a:gd name="connsiteY4" fmla="*/ 0 h 2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8" h="212986">
                  <a:moveTo>
                    <a:pt x="0" y="0"/>
                  </a:moveTo>
                  <a:lnTo>
                    <a:pt x="0" y="212986"/>
                  </a:lnTo>
                  <a:lnTo>
                    <a:pt x="22579" y="212986"/>
                  </a:lnTo>
                  <a:lnTo>
                    <a:pt x="22579" y="0"/>
                  </a:lnTo>
                  <a:lnTo>
                    <a:pt x="0" y="0"/>
                  </a:lnTo>
                </a:path>
              </a:pathLst>
            </a:custGeom>
            <a:noFill/>
            <a:ln w="3493" cap="rnd">
              <a:solidFill>
                <a:srgbClr val="000000"/>
              </a:solidFill>
              <a:prstDash val="solid"/>
              <a:round/>
            </a:ln>
          </p:spPr>
          <p:txBody>
            <a:bodyPr rtlCol="0" anchor="ctr"/>
            <a:lstStyle/>
            <a:p>
              <a:endParaRPr lang="en-US"/>
            </a:p>
          </p:txBody>
        </p:sp>
        <p:sp>
          <p:nvSpPr>
            <p:cNvPr id="128" name="Freeform 127">
              <a:extLst>
                <a:ext uri="{FF2B5EF4-FFF2-40B4-BE49-F238E27FC236}">
                  <a16:creationId xmlns="" xmlns:a16="http://schemas.microsoft.com/office/drawing/2014/main" id="{7F7FEA0B-005E-9FE4-BA26-A8EBE4336E99}"/>
                </a:ext>
              </a:extLst>
            </p:cNvPr>
            <p:cNvSpPr/>
            <p:nvPr/>
          </p:nvSpPr>
          <p:spPr>
            <a:xfrm>
              <a:off x="1129686" y="3019693"/>
              <a:ext cx="22579" cy="256365"/>
            </a:xfrm>
            <a:custGeom>
              <a:avLst/>
              <a:gdLst>
                <a:gd name="connsiteX0" fmla="*/ 0 w 22579"/>
                <a:gd name="connsiteY0" fmla="*/ 0 h 256365"/>
                <a:gd name="connsiteX1" fmla="*/ 0 w 22579"/>
                <a:gd name="connsiteY1" fmla="*/ 256366 h 256365"/>
                <a:gd name="connsiteX2" fmla="*/ 22580 w 22579"/>
                <a:gd name="connsiteY2" fmla="*/ 256366 h 256365"/>
                <a:gd name="connsiteX3" fmla="*/ 22580 w 22579"/>
                <a:gd name="connsiteY3" fmla="*/ 0 h 256365"/>
                <a:gd name="connsiteX4" fmla="*/ 0 w 22579"/>
                <a:gd name="connsiteY4" fmla="*/ 0 h 256365"/>
                <a:gd name="connsiteX5" fmla="*/ 0 w 22579"/>
                <a:gd name="connsiteY5" fmla="*/ 0 h 256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256365">
                  <a:moveTo>
                    <a:pt x="0" y="0"/>
                  </a:moveTo>
                  <a:lnTo>
                    <a:pt x="0" y="256366"/>
                  </a:lnTo>
                  <a:lnTo>
                    <a:pt x="22580" y="256366"/>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29" name="Freeform 128">
              <a:extLst>
                <a:ext uri="{FF2B5EF4-FFF2-40B4-BE49-F238E27FC236}">
                  <a16:creationId xmlns="" xmlns:a16="http://schemas.microsoft.com/office/drawing/2014/main" id="{5C542C3B-114A-A2DA-0121-141BACEF95CF}"/>
                </a:ext>
              </a:extLst>
            </p:cNvPr>
            <p:cNvSpPr/>
            <p:nvPr/>
          </p:nvSpPr>
          <p:spPr>
            <a:xfrm>
              <a:off x="1129686" y="3019693"/>
              <a:ext cx="22579" cy="256365"/>
            </a:xfrm>
            <a:custGeom>
              <a:avLst/>
              <a:gdLst>
                <a:gd name="connsiteX0" fmla="*/ 0 w 22579"/>
                <a:gd name="connsiteY0" fmla="*/ 0 h 256365"/>
                <a:gd name="connsiteX1" fmla="*/ 0 w 22579"/>
                <a:gd name="connsiteY1" fmla="*/ 256366 h 256365"/>
                <a:gd name="connsiteX2" fmla="*/ 22580 w 22579"/>
                <a:gd name="connsiteY2" fmla="*/ 256366 h 256365"/>
                <a:gd name="connsiteX3" fmla="*/ 22580 w 22579"/>
                <a:gd name="connsiteY3" fmla="*/ 0 h 256365"/>
                <a:gd name="connsiteX4" fmla="*/ 0 w 22579"/>
                <a:gd name="connsiteY4" fmla="*/ 0 h 256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256365">
                  <a:moveTo>
                    <a:pt x="0" y="0"/>
                  </a:moveTo>
                  <a:lnTo>
                    <a:pt x="0" y="256366"/>
                  </a:lnTo>
                  <a:lnTo>
                    <a:pt x="22580" y="256366"/>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130" name="Freeform 129">
              <a:extLst>
                <a:ext uri="{FF2B5EF4-FFF2-40B4-BE49-F238E27FC236}">
                  <a16:creationId xmlns="" xmlns:a16="http://schemas.microsoft.com/office/drawing/2014/main" id="{3C2DD06D-163F-3A23-9ABD-8345EE1F1584}"/>
                </a:ext>
              </a:extLst>
            </p:cNvPr>
            <p:cNvSpPr/>
            <p:nvPr/>
          </p:nvSpPr>
          <p:spPr>
            <a:xfrm>
              <a:off x="1152266" y="2977384"/>
              <a:ext cx="22578" cy="298675"/>
            </a:xfrm>
            <a:custGeom>
              <a:avLst/>
              <a:gdLst>
                <a:gd name="connsiteX0" fmla="*/ 0 w 22578"/>
                <a:gd name="connsiteY0" fmla="*/ 0 h 298675"/>
                <a:gd name="connsiteX1" fmla="*/ 0 w 22578"/>
                <a:gd name="connsiteY1" fmla="*/ 298676 h 298675"/>
                <a:gd name="connsiteX2" fmla="*/ 22579 w 22578"/>
                <a:gd name="connsiteY2" fmla="*/ 298676 h 298675"/>
                <a:gd name="connsiteX3" fmla="*/ 22579 w 22578"/>
                <a:gd name="connsiteY3" fmla="*/ 0 h 298675"/>
                <a:gd name="connsiteX4" fmla="*/ 0 w 22578"/>
                <a:gd name="connsiteY4" fmla="*/ 0 h 298675"/>
                <a:gd name="connsiteX5" fmla="*/ 0 w 22578"/>
                <a:gd name="connsiteY5" fmla="*/ 0 h 29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8" h="298675">
                  <a:moveTo>
                    <a:pt x="0" y="0"/>
                  </a:moveTo>
                  <a:lnTo>
                    <a:pt x="0" y="298676"/>
                  </a:lnTo>
                  <a:lnTo>
                    <a:pt x="22579" y="298676"/>
                  </a:lnTo>
                  <a:lnTo>
                    <a:pt x="2257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31" name="Freeform 130">
              <a:extLst>
                <a:ext uri="{FF2B5EF4-FFF2-40B4-BE49-F238E27FC236}">
                  <a16:creationId xmlns="" xmlns:a16="http://schemas.microsoft.com/office/drawing/2014/main" id="{7DA9A892-9F62-462D-50D6-5DD5FCBAB975}"/>
                </a:ext>
              </a:extLst>
            </p:cNvPr>
            <p:cNvSpPr/>
            <p:nvPr/>
          </p:nvSpPr>
          <p:spPr>
            <a:xfrm>
              <a:off x="1152266" y="2977384"/>
              <a:ext cx="22578" cy="298675"/>
            </a:xfrm>
            <a:custGeom>
              <a:avLst/>
              <a:gdLst>
                <a:gd name="connsiteX0" fmla="*/ 0 w 22578"/>
                <a:gd name="connsiteY0" fmla="*/ 0 h 298675"/>
                <a:gd name="connsiteX1" fmla="*/ 0 w 22578"/>
                <a:gd name="connsiteY1" fmla="*/ 298676 h 298675"/>
                <a:gd name="connsiteX2" fmla="*/ 22579 w 22578"/>
                <a:gd name="connsiteY2" fmla="*/ 298676 h 298675"/>
                <a:gd name="connsiteX3" fmla="*/ 22579 w 22578"/>
                <a:gd name="connsiteY3" fmla="*/ 0 h 298675"/>
                <a:gd name="connsiteX4" fmla="*/ 0 w 22578"/>
                <a:gd name="connsiteY4" fmla="*/ 0 h 298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8" h="298675">
                  <a:moveTo>
                    <a:pt x="0" y="0"/>
                  </a:moveTo>
                  <a:lnTo>
                    <a:pt x="0" y="298676"/>
                  </a:lnTo>
                  <a:lnTo>
                    <a:pt x="22579" y="298676"/>
                  </a:lnTo>
                  <a:lnTo>
                    <a:pt x="22579" y="0"/>
                  </a:lnTo>
                  <a:lnTo>
                    <a:pt x="0" y="0"/>
                  </a:lnTo>
                </a:path>
              </a:pathLst>
            </a:custGeom>
            <a:noFill/>
            <a:ln w="3493" cap="rnd">
              <a:solidFill>
                <a:srgbClr val="000000"/>
              </a:solidFill>
              <a:prstDash val="solid"/>
              <a:round/>
            </a:ln>
          </p:spPr>
          <p:txBody>
            <a:bodyPr rtlCol="0" anchor="ctr"/>
            <a:lstStyle/>
            <a:p>
              <a:endParaRPr lang="en-US"/>
            </a:p>
          </p:txBody>
        </p:sp>
        <p:sp>
          <p:nvSpPr>
            <p:cNvPr id="132" name="Freeform 131">
              <a:extLst>
                <a:ext uri="{FF2B5EF4-FFF2-40B4-BE49-F238E27FC236}">
                  <a16:creationId xmlns="" xmlns:a16="http://schemas.microsoft.com/office/drawing/2014/main" id="{76CB2DA0-DC98-A65F-F70A-45D6EDADE3F7}"/>
                </a:ext>
              </a:extLst>
            </p:cNvPr>
            <p:cNvSpPr/>
            <p:nvPr/>
          </p:nvSpPr>
          <p:spPr>
            <a:xfrm>
              <a:off x="1174845" y="2932312"/>
              <a:ext cx="22578" cy="343747"/>
            </a:xfrm>
            <a:custGeom>
              <a:avLst/>
              <a:gdLst>
                <a:gd name="connsiteX0" fmla="*/ 0 w 22578"/>
                <a:gd name="connsiteY0" fmla="*/ 0 h 343747"/>
                <a:gd name="connsiteX1" fmla="*/ 0 w 22578"/>
                <a:gd name="connsiteY1" fmla="*/ 343747 h 343747"/>
                <a:gd name="connsiteX2" fmla="*/ 22579 w 22578"/>
                <a:gd name="connsiteY2" fmla="*/ 343747 h 343747"/>
                <a:gd name="connsiteX3" fmla="*/ 22579 w 22578"/>
                <a:gd name="connsiteY3" fmla="*/ 0 h 343747"/>
                <a:gd name="connsiteX4" fmla="*/ 0 w 22578"/>
                <a:gd name="connsiteY4" fmla="*/ 0 h 343747"/>
                <a:gd name="connsiteX5" fmla="*/ 0 w 22578"/>
                <a:gd name="connsiteY5" fmla="*/ 0 h 343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8" h="343747">
                  <a:moveTo>
                    <a:pt x="0" y="0"/>
                  </a:moveTo>
                  <a:lnTo>
                    <a:pt x="0" y="343747"/>
                  </a:lnTo>
                  <a:lnTo>
                    <a:pt x="22579" y="343747"/>
                  </a:lnTo>
                  <a:lnTo>
                    <a:pt x="2257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33" name="Freeform 132">
              <a:extLst>
                <a:ext uri="{FF2B5EF4-FFF2-40B4-BE49-F238E27FC236}">
                  <a16:creationId xmlns="" xmlns:a16="http://schemas.microsoft.com/office/drawing/2014/main" id="{BFDB003A-8AD9-1718-98BD-44034BDB2CB5}"/>
                </a:ext>
              </a:extLst>
            </p:cNvPr>
            <p:cNvSpPr/>
            <p:nvPr/>
          </p:nvSpPr>
          <p:spPr>
            <a:xfrm>
              <a:off x="1174845" y="2932312"/>
              <a:ext cx="22578" cy="343747"/>
            </a:xfrm>
            <a:custGeom>
              <a:avLst/>
              <a:gdLst>
                <a:gd name="connsiteX0" fmla="*/ 0 w 22578"/>
                <a:gd name="connsiteY0" fmla="*/ 0 h 343747"/>
                <a:gd name="connsiteX1" fmla="*/ 0 w 22578"/>
                <a:gd name="connsiteY1" fmla="*/ 343747 h 343747"/>
                <a:gd name="connsiteX2" fmla="*/ 22579 w 22578"/>
                <a:gd name="connsiteY2" fmla="*/ 343747 h 343747"/>
                <a:gd name="connsiteX3" fmla="*/ 22579 w 22578"/>
                <a:gd name="connsiteY3" fmla="*/ 0 h 343747"/>
                <a:gd name="connsiteX4" fmla="*/ 0 w 22578"/>
                <a:gd name="connsiteY4" fmla="*/ 0 h 343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8" h="343747">
                  <a:moveTo>
                    <a:pt x="0" y="0"/>
                  </a:moveTo>
                  <a:lnTo>
                    <a:pt x="0" y="343747"/>
                  </a:lnTo>
                  <a:lnTo>
                    <a:pt x="22579" y="343747"/>
                  </a:lnTo>
                  <a:lnTo>
                    <a:pt x="22579" y="0"/>
                  </a:lnTo>
                  <a:lnTo>
                    <a:pt x="0" y="0"/>
                  </a:lnTo>
                </a:path>
              </a:pathLst>
            </a:custGeom>
            <a:noFill/>
            <a:ln w="3493" cap="rnd">
              <a:solidFill>
                <a:srgbClr val="000000"/>
              </a:solidFill>
              <a:prstDash val="solid"/>
              <a:round/>
            </a:ln>
          </p:spPr>
          <p:txBody>
            <a:bodyPr rtlCol="0" anchor="ctr"/>
            <a:lstStyle/>
            <a:p>
              <a:endParaRPr lang="en-US"/>
            </a:p>
          </p:txBody>
        </p:sp>
        <p:sp>
          <p:nvSpPr>
            <p:cNvPr id="134" name="Freeform 133">
              <a:extLst>
                <a:ext uri="{FF2B5EF4-FFF2-40B4-BE49-F238E27FC236}">
                  <a16:creationId xmlns="" xmlns:a16="http://schemas.microsoft.com/office/drawing/2014/main" id="{550CDFF8-2921-F02A-94FE-996D5234400D}"/>
                </a:ext>
              </a:extLst>
            </p:cNvPr>
            <p:cNvSpPr/>
            <p:nvPr/>
          </p:nvSpPr>
          <p:spPr>
            <a:xfrm>
              <a:off x="1197424" y="2866083"/>
              <a:ext cx="22578" cy="409976"/>
            </a:xfrm>
            <a:custGeom>
              <a:avLst/>
              <a:gdLst>
                <a:gd name="connsiteX0" fmla="*/ 0 w 22578"/>
                <a:gd name="connsiteY0" fmla="*/ 0 h 409976"/>
                <a:gd name="connsiteX1" fmla="*/ 0 w 22578"/>
                <a:gd name="connsiteY1" fmla="*/ 409977 h 409976"/>
                <a:gd name="connsiteX2" fmla="*/ 22579 w 22578"/>
                <a:gd name="connsiteY2" fmla="*/ 409977 h 409976"/>
                <a:gd name="connsiteX3" fmla="*/ 22579 w 22578"/>
                <a:gd name="connsiteY3" fmla="*/ 0 h 409976"/>
                <a:gd name="connsiteX4" fmla="*/ 0 w 22578"/>
                <a:gd name="connsiteY4" fmla="*/ 0 h 409976"/>
                <a:gd name="connsiteX5" fmla="*/ 0 w 22578"/>
                <a:gd name="connsiteY5" fmla="*/ 0 h 409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8" h="409976">
                  <a:moveTo>
                    <a:pt x="0" y="0"/>
                  </a:moveTo>
                  <a:lnTo>
                    <a:pt x="0" y="409977"/>
                  </a:lnTo>
                  <a:lnTo>
                    <a:pt x="22579" y="409977"/>
                  </a:lnTo>
                  <a:lnTo>
                    <a:pt x="2257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35" name="Freeform 134">
              <a:extLst>
                <a:ext uri="{FF2B5EF4-FFF2-40B4-BE49-F238E27FC236}">
                  <a16:creationId xmlns="" xmlns:a16="http://schemas.microsoft.com/office/drawing/2014/main" id="{2D88061C-DCB9-9CD3-7696-215B6397836E}"/>
                </a:ext>
              </a:extLst>
            </p:cNvPr>
            <p:cNvSpPr/>
            <p:nvPr/>
          </p:nvSpPr>
          <p:spPr>
            <a:xfrm>
              <a:off x="1197424" y="2866083"/>
              <a:ext cx="22578" cy="409976"/>
            </a:xfrm>
            <a:custGeom>
              <a:avLst/>
              <a:gdLst>
                <a:gd name="connsiteX0" fmla="*/ 0 w 22578"/>
                <a:gd name="connsiteY0" fmla="*/ 0 h 409976"/>
                <a:gd name="connsiteX1" fmla="*/ 0 w 22578"/>
                <a:gd name="connsiteY1" fmla="*/ 409977 h 409976"/>
                <a:gd name="connsiteX2" fmla="*/ 22579 w 22578"/>
                <a:gd name="connsiteY2" fmla="*/ 409977 h 409976"/>
                <a:gd name="connsiteX3" fmla="*/ 22579 w 22578"/>
                <a:gd name="connsiteY3" fmla="*/ 0 h 409976"/>
                <a:gd name="connsiteX4" fmla="*/ 0 w 22578"/>
                <a:gd name="connsiteY4" fmla="*/ 0 h 409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8" h="409976">
                  <a:moveTo>
                    <a:pt x="0" y="0"/>
                  </a:moveTo>
                  <a:lnTo>
                    <a:pt x="0" y="409977"/>
                  </a:lnTo>
                  <a:lnTo>
                    <a:pt x="22579" y="409977"/>
                  </a:lnTo>
                  <a:lnTo>
                    <a:pt x="22579" y="0"/>
                  </a:lnTo>
                  <a:lnTo>
                    <a:pt x="0" y="0"/>
                  </a:lnTo>
                </a:path>
              </a:pathLst>
            </a:custGeom>
            <a:noFill/>
            <a:ln w="3493" cap="rnd">
              <a:solidFill>
                <a:srgbClr val="000000"/>
              </a:solidFill>
              <a:prstDash val="solid"/>
              <a:round/>
            </a:ln>
          </p:spPr>
          <p:txBody>
            <a:bodyPr rtlCol="0" anchor="ctr"/>
            <a:lstStyle/>
            <a:p>
              <a:endParaRPr lang="en-US"/>
            </a:p>
          </p:txBody>
        </p:sp>
        <p:sp>
          <p:nvSpPr>
            <p:cNvPr id="136" name="Freeform 135">
              <a:extLst>
                <a:ext uri="{FF2B5EF4-FFF2-40B4-BE49-F238E27FC236}">
                  <a16:creationId xmlns="" xmlns:a16="http://schemas.microsoft.com/office/drawing/2014/main" id="{11B13A3A-CCE6-4BED-259B-179AA1343FA5}"/>
                </a:ext>
              </a:extLst>
            </p:cNvPr>
            <p:cNvSpPr/>
            <p:nvPr/>
          </p:nvSpPr>
          <p:spPr>
            <a:xfrm>
              <a:off x="1220003" y="2809978"/>
              <a:ext cx="22578" cy="466081"/>
            </a:xfrm>
            <a:custGeom>
              <a:avLst/>
              <a:gdLst>
                <a:gd name="connsiteX0" fmla="*/ 0 w 22578"/>
                <a:gd name="connsiteY0" fmla="*/ 0 h 466081"/>
                <a:gd name="connsiteX1" fmla="*/ 0 w 22578"/>
                <a:gd name="connsiteY1" fmla="*/ 466082 h 466081"/>
                <a:gd name="connsiteX2" fmla="*/ 22579 w 22578"/>
                <a:gd name="connsiteY2" fmla="*/ 466082 h 466081"/>
                <a:gd name="connsiteX3" fmla="*/ 22579 w 22578"/>
                <a:gd name="connsiteY3" fmla="*/ 0 h 466081"/>
                <a:gd name="connsiteX4" fmla="*/ 0 w 22578"/>
                <a:gd name="connsiteY4" fmla="*/ 0 h 466081"/>
                <a:gd name="connsiteX5" fmla="*/ 0 w 22578"/>
                <a:gd name="connsiteY5" fmla="*/ 0 h 466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8" h="466081">
                  <a:moveTo>
                    <a:pt x="0" y="0"/>
                  </a:moveTo>
                  <a:lnTo>
                    <a:pt x="0" y="466082"/>
                  </a:lnTo>
                  <a:lnTo>
                    <a:pt x="22579" y="466082"/>
                  </a:lnTo>
                  <a:lnTo>
                    <a:pt x="2257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37" name="Freeform 136">
              <a:extLst>
                <a:ext uri="{FF2B5EF4-FFF2-40B4-BE49-F238E27FC236}">
                  <a16:creationId xmlns="" xmlns:a16="http://schemas.microsoft.com/office/drawing/2014/main" id="{D321B378-17F2-1FC3-A8CD-C5A757F10508}"/>
                </a:ext>
              </a:extLst>
            </p:cNvPr>
            <p:cNvSpPr/>
            <p:nvPr/>
          </p:nvSpPr>
          <p:spPr>
            <a:xfrm>
              <a:off x="1220003" y="2809978"/>
              <a:ext cx="22578" cy="466081"/>
            </a:xfrm>
            <a:custGeom>
              <a:avLst/>
              <a:gdLst>
                <a:gd name="connsiteX0" fmla="*/ 0 w 22578"/>
                <a:gd name="connsiteY0" fmla="*/ 0 h 466081"/>
                <a:gd name="connsiteX1" fmla="*/ 0 w 22578"/>
                <a:gd name="connsiteY1" fmla="*/ 466082 h 466081"/>
                <a:gd name="connsiteX2" fmla="*/ 22579 w 22578"/>
                <a:gd name="connsiteY2" fmla="*/ 466082 h 466081"/>
                <a:gd name="connsiteX3" fmla="*/ 22579 w 22578"/>
                <a:gd name="connsiteY3" fmla="*/ 0 h 466081"/>
                <a:gd name="connsiteX4" fmla="*/ 0 w 22578"/>
                <a:gd name="connsiteY4" fmla="*/ 0 h 466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8" h="466081">
                  <a:moveTo>
                    <a:pt x="0" y="0"/>
                  </a:moveTo>
                  <a:lnTo>
                    <a:pt x="0" y="466082"/>
                  </a:lnTo>
                  <a:lnTo>
                    <a:pt x="22579" y="466082"/>
                  </a:lnTo>
                  <a:lnTo>
                    <a:pt x="22579" y="0"/>
                  </a:lnTo>
                  <a:lnTo>
                    <a:pt x="0" y="0"/>
                  </a:lnTo>
                </a:path>
              </a:pathLst>
            </a:custGeom>
            <a:noFill/>
            <a:ln w="3493" cap="rnd">
              <a:solidFill>
                <a:srgbClr val="000000"/>
              </a:solidFill>
              <a:prstDash val="solid"/>
              <a:round/>
            </a:ln>
          </p:spPr>
          <p:txBody>
            <a:bodyPr rtlCol="0" anchor="ctr"/>
            <a:lstStyle/>
            <a:p>
              <a:endParaRPr lang="en-US"/>
            </a:p>
          </p:txBody>
        </p:sp>
        <p:sp>
          <p:nvSpPr>
            <p:cNvPr id="138" name="Freeform 137">
              <a:extLst>
                <a:ext uri="{FF2B5EF4-FFF2-40B4-BE49-F238E27FC236}">
                  <a16:creationId xmlns="" xmlns:a16="http://schemas.microsoft.com/office/drawing/2014/main" id="{D731F408-6A10-F9FC-3546-C45BE809EAA9}"/>
                </a:ext>
              </a:extLst>
            </p:cNvPr>
            <p:cNvSpPr/>
            <p:nvPr/>
          </p:nvSpPr>
          <p:spPr>
            <a:xfrm>
              <a:off x="1242582" y="2743370"/>
              <a:ext cx="22581" cy="532688"/>
            </a:xfrm>
            <a:custGeom>
              <a:avLst/>
              <a:gdLst>
                <a:gd name="connsiteX0" fmla="*/ 0 w 22581"/>
                <a:gd name="connsiteY0" fmla="*/ 0 h 532688"/>
                <a:gd name="connsiteX1" fmla="*/ 0 w 22581"/>
                <a:gd name="connsiteY1" fmla="*/ 532689 h 532688"/>
                <a:gd name="connsiteX2" fmla="*/ 22582 w 22581"/>
                <a:gd name="connsiteY2" fmla="*/ 532689 h 532688"/>
                <a:gd name="connsiteX3" fmla="*/ 22582 w 22581"/>
                <a:gd name="connsiteY3" fmla="*/ 0 h 532688"/>
                <a:gd name="connsiteX4" fmla="*/ 0 w 22581"/>
                <a:gd name="connsiteY4" fmla="*/ 0 h 532688"/>
                <a:gd name="connsiteX5" fmla="*/ 0 w 22581"/>
                <a:gd name="connsiteY5" fmla="*/ 0 h 532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 h="532688">
                  <a:moveTo>
                    <a:pt x="0" y="0"/>
                  </a:moveTo>
                  <a:lnTo>
                    <a:pt x="0" y="532689"/>
                  </a:lnTo>
                  <a:lnTo>
                    <a:pt x="22582" y="532689"/>
                  </a:lnTo>
                  <a:lnTo>
                    <a:pt x="22582"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39" name="Freeform 138">
              <a:extLst>
                <a:ext uri="{FF2B5EF4-FFF2-40B4-BE49-F238E27FC236}">
                  <a16:creationId xmlns="" xmlns:a16="http://schemas.microsoft.com/office/drawing/2014/main" id="{087392BB-07C0-5877-34CC-0DEFAD1A83DA}"/>
                </a:ext>
              </a:extLst>
            </p:cNvPr>
            <p:cNvSpPr/>
            <p:nvPr/>
          </p:nvSpPr>
          <p:spPr>
            <a:xfrm>
              <a:off x="1242582" y="2743370"/>
              <a:ext cx="22581" cy="532688"/>
            </a:xfrm>
            <a:custGeom>
              <a:avLst/>
              <a:gdLst>
                <a:gd name="connsiteX0" fmla="*/ 0 w 22581"/>
                <a:gd name="connsiteY0" fmla="*/ 0 h 532688"/>
                <a:gd name="connsiteX1" fmla="*/ 0 w 22581"/>
                <a:gd name="connsiteY1" fmla="*/ 532689 h 532688"/>
                <a:gd name="connsiteX2" fmla="*/ 22582 w 22581"/>
                <a:gd name="connsiteY2" fmla="*/ 532689 h 532688"/>
                <a:gd name="connsiteX3" fmla="*/ 22582 w 22581"/>
                <a:gd name="connsiteY3" fmla="*/ 0 h 532688"/>
                <a:gd name="connsiteX4" fmla="*/ 0 w 22581"/>
                <a:gd name="connsiteY4" fmla="*/ 0 h 532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81" h="532688">
                  <a:moveTo>
                    <a:pt x="0" y="0"/>
                  </a:moveTo>
                  <a:lnTo>
                    <a:pt x="0" y="532689"/>
                  </a:lnTo>
                  <a:lnTo>
                    <a:pt x="22582" y="532689"/>
                  </a:lnTo>
                  <a:lnTo>
                    <a:pt x="22582" y="0"/>
                  </a:lnTo>
                  <a:lnTo>
                    <a:pt x="0" y="0"/>
                  </a:lnTo>
                </a:path>
              </a:pathLst>
            </a:custGeom>
            <a:noFill/>
            <a:ln w="3493" cap="rnd">
              <a:solidFill>
                <a:srgbClr val="000000"/>
              </a:solidFill>
              <a:prstDash val="solid"/>
              <a:round/>
            </a:ln>
          </p:spPr>
          <p:txBody>
            <a:bodyPr rtlCol="0" anchor="ctr"/>
            <a:lstStyle/>
            <a:p>
              <a:endParaRPr lang="en-US"/>
            </a:p>
          </p:txBody>
        </p:sp>
        <p:sp>
          <p:nvSpPr>
            <p:cNvPr id="140" name="Freeform 139">
              <a:extLst>
                <a:ext uri="{FF2B5EF4-FFF2-40B4-BE49-F238E27FC236}">
                  <a16:creationId xmlns="" xmlns:a16="http://schemas.microsoft.com/office/drawing/2014/main" id="{DC10EAE5-EA2B-704D-9153-BD584C41BF8C}"/>
                </a:ext>
              </a:extLst>
            </p:cNvPr>
            <p:cNvSpPr/>
            <p:nvPr/>
          </p:nvSpPr>
          <p:spPr>
            <a:xfrm>
              <a:off x="1265163" y="2667514"/>
              <a:ext cx="22579" cy="608545"/>
            </a:xfrm>
            <a:custGeom>
              <a:avLst/>
              <a:gdLst>
                <a:gd name="connsiteX0" fmla="*/ 0 w 22579"/>
                <a:gd name="connsiteY0" fmla="*/ 0 h 608545"/>
                <a:gd name="connsiteX1" fmla="*/ 0 w 22579"/>
                <a:gd name="connsiteY1" fmla="*/ 608546 h 608545"/>
                <a:gd name="connsiteX2" fmla="*/ 22580 w 22579"/>
                <a:gd name="connsiteY2" fmla="*/ 608546 h 608545"/>
                <a:gd name="connsiteX3" fmla="*/ 22580 w 22579"/>
                <a:gd name="connsiteY3" fmla="*/ 0 h 608545"/>
                <a:gd name="connsiteX4" fmla="*/ 0 w 22579"/>
                <a:gd name="connsiteY4" fmla="*/ 0 h 608545"/>
                <a:gd name="connsiteX5" fmla="*/ 0 w 22579"/>
                <a:gd name="connsiteY5" fmla="*/ 0 h 60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608545">
                  <a:moveTo>
                    <a:pt x="0" y="0"/>
                  </a:moveTo>
                  <a:lnTo>
                    <a:pt x="0" y="608546"/>
                  </a:lnTo>
                  <a:lnTo>
                    <a:pt x="22580" y="608546"/>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41" name="Freeform 140">
              <a:extLst>
                <a:ext uri="{FF2B5EF4-FFF2-40B4-BE49-F238E27FC236}">
                  <a16:creationId xmlns="" xmlns:a16="http://schemas.microsoft.com/office/drawing/2014/main" id="{B27F115D-EFF6-CE82-EDAD-F5FF64CA0491}"/>
                </a:ext>
              </a:extLst>
            </p:cNvPr>
            <p:cNvSpPr/>
            <p:nvPr/>
          </p:nvSpPr>
          <p:spPr>
            <a:xfrm>
              <a:off x="1265163" y="2667514"/>
              <a:ext cx="22579" cy="608545"/>
            </a:xfrm>
            <a:custGeom>
              <a:avLst/>
              <a:gdLst>
                <a:gd name="connsiteX0" fmla="*/ 0 w 22579"/>
                <a:gd name="connsiteY0" fmla="*/ 0 h 608545"/>
                <a:gd name="connsiteX1" fmla="*/ 0 w 22579"/>
                <a:gd name="connsiteY1" fmla="*/ 608546 h 608545"/>
                <a:gd name="connsiteX2" fmla="*/ 22580 w 22579"/>
                <a:gd name="connsiteY2" fmla="*/ 608546 h 608545"/>
                <a:gd name="connsiteX3" fmla="*/ 22580 w 22579"/>
                <a:gd name="connsiteY3" fmla="*/ 0 h 608545"/>
                <a:gd name="connsiteX4" fmla="*/ 0 w 22579"/>
                <a:gd name="connsiteY4" fmla="*/ 0 h 608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608545">
                  <a:moveTo>
                    <a:pt x="0" y="0"/>
                  </a:moveTo>
                  <a:lnTo>
                    <a:pt x="0" y="608546"/>
                  </a:lnTo>
                  <a:lnTo>
                    <a:pt x="22580" y="608546"/>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142" name="Freeform 141">
              <a:extLst>
                <a:ext uri="{FF2B5EF4-FFF2-40B4-BE49-F238E27FC236}">
                  <a16:creationId xmlns="" xmlns:a16="http://schemas.microsoft.com/office/drawing/2014/main" id="{D2EBCF22-BA33-D266-0385-1C291C0F3ADC}"/>
                </a:ext>
              </a:extLst>
            </p:cNvPr>
            <p:cNvSpPr/>
            <p:nvPr/>
          </p:nvSpPr>
          <p:spPr>
            <a:xfrm>
              <a:off x="1287743" y="2612109"/>
              <a:ext cx="22579" cy="663950"/>
            </a:xfrm>
            <a:custGeom>
              <a:avLst/>
              <a:gdLst>
                <a:gd name="connsiteX0" fmla="*/ 0 w 22579"/>
                <a:gd name="connsiteY0" fmla="*/ 0 h 663950"/>
                <a:gd name="connsiteX1" fmla="*/ 0 w 22579"/>
                <a:gd name="connsiteY1" fmla="*/ 663951 h 663950"/>
                <a:gd name="connsiteX2" fmla="*/ 22580 w 22579"/>
                <a:gd name="connsiteY2" fmla="*/ 663951 h 663950"/>
                <a:gd name="connsiteX3" fmla="*/ 22580 w 22579"/>
                <a:gd name="connsiteY3" fmla="*/ 0 h 663950"/>
                <a:gd name="connsiteX4" fmla="*/ 0 w 22579"/>
                <a:gd name="connsiteY4" fmla="*/ 0 h 663950"/>
                <a:gd name="connsiteX5" fmla="*/ 0 w 22579"/>
                <a:gd name="connsiteY5" fmla="*/ 0 h 66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663950">
                  <a:moveTo>
                    <a:pt x="0" y="0"/>
                  </a:moveTo>
                  <a:lnTo>
                    <a:pt x="0" y="663951"/>
                  </a:lnTo>
                  <a:lnTo>
                    <a:pt x="22580" y="663951"/>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43" name="Freeform 142">
              <a:extLst>
                <a:ext uri="{FF2B5EF4-FFF2-40B4-BE49-F238E27FC236}">
                  <a16:creationId xmlns="" xmlns:a16="http://schemas.microsoft.com/office/drawing/2014/main" id="{796D3527-6FD3-701A-20BF-381D76168392}"/>
                </a:ext>
              </a:extLst>
            </p:cNvPr>
            <p:cNvSpPr/>
            <p:nvPr/>
          </p:nvSpPr>
          <p:spPr>
            <a:xfrm>
              <a:off x="1287743" y="2612109"/>
              <a:ext cx="22579" cy="663950"/>
            </a:xfrm>
            <a:custGeom>
              <a:avLst/>
              <a:gdLst>
                <a:gd name="connsiteX0" fmla="*/ 0 w 22579"/>
                <a:gd name="connsiteY0" fmla="*/ 0 h 663950"/>
                <a:gd name="connsiteX1" fmla="*/ 0 w 22579"/>
                <a:gd name="connsiteY1" fmla="*/ 663951 h 663950"/>
                <a:gd name="connsiteX2" fmla="*/ 22580 w 22579"/>
                <a:gd name="connsiteY2" fmla="*/ 663951 h 663950"/>
                <a:gd name="connsiteX3" fmla="*/ 22580 w 22579"/>
                <a:gd name="connsiteY3" fmla="*/ 0 h 663950"/>
                <a:gd name="connsiteX4" fmla="*/ 0 w 22579"/>
                <a:gd name="connsiteY4" fmla="*/ 0 h 66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663950">
                  <a:moveTo>
                    <a:pt x="0" y="0"/>
                  </a:moveTo>
                  <a:lnTo>
                    <a:pt x="0" y="663951"/>
                  </a:lnTo>
                  <a:lnTo>
                    <a:pt x="22580" y="663951"/>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144" name="Freeform 143">
              <a:extLst>
                <a:ext uri="{FF2B5EF4-FFF2-40B4-BE49-F238E27FC236}">
                  <a16:creationId xmlns="" xmlns:a16="http://schemas.microsoft.com/office/drawing/2014/main" id="{36BBD1F0-E317-45EC-E251-A054184B49E2}"/>
                </a:ext>
              </a:extLst>
            </p:cNvPr>
            <p:cNvSpPr/>
            <p:nvPr/>
          </p:nvSpPr>
          <p:spPr>
            <a:xfrm>
              <a:off x="1310323" y="2532109"/>
              <a:ext cx="22579" cy="743950"/>
            </a:xfrm>
            <a:custGeom>
              <a:avLst/>
              <a:gdLst>
                <a:gd name="connsiteX0" fmla="*/ 0 w 22579"/>
                <a:gd name="connsiteY0" fmla="*/ 0 h 743950"/>
                <a:gd name="connsiteX1" fmla="*/ 0 w 22579"/>
                <a:gd name="connsiteY1" fmla="*/ 743951 h 743950"/>
                <a:gd name="connsiteX2" fmla="*/ 22580 w 22579"/>
                <a:gd name="connsiteY2" fmla="*/ 743951 h 743950"/>
                <a:gd name="connsiteX3" fmla="*/ 22580 w 22579"/>
                <a:gd name="connsiteY3" fmla="*/ 0 h 743950"/>
                <a:gd name="connsiteX4" fmla="*/ 0 w 22579"/>
                <a:gd name="connsiteY4" fmla="*/ 0 h 743950"/>
                <a:gd name="connsiteX5" fmla="*/ 0 w 22579"/>
                <a:gd name="connsiteY5" fmla="*/ 0 h 74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743950">
                  <a:moveTo>
                    <a:pt x="0" y="0"/>
                  </a:moveTo>
                  <a:lnTo>
                    <a:pt x="0" y="743951"/>
                  </a:lnTo>
                  <a:lnTo>
                    <a:pt x="22580" y="743951"/>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45" name="Freeform 144">
              <a:extLst>
                <a:ext uri="{FF2B5EF4-FFF2-40B4-BE49-F238E27FC236}">
                  <a16:creationId xmlns="" xmlns:a16="http://schemas.microsoft.com/office/drawing/2014/main" id="{C7A2EE75-0A30-B931-D596-3C90A0AD26C6}"/>
                </a:ext>
              </a:extLst>
            </p:cNvPr>
            <p:cNvSpPr/>
            <p:nvPr/>
          </p:nvSpPr>
          <p:spPr>
            <a:xfrm>
              <a:off x="1310323" y="2532109"/>
              <a:ext cx="22579" cy="743950"/>
            </a:xfrm>
            <a:custGeom>
              <a:avLst/>
              <a:gdLst>
                <a:gd name="connsiteX0" fmla="*/ 0 w 22579"/>
                <a:gd name="connsiteY0" fmla="*/ 0 h 743950"/>
                <a:gd name="connsiteX1" fmla="*/ 0 w 22579"/>
                <a:gd name="connsiteY1" fmla="*/ 743951 h 743950"/>
                <a:gd name="connsiteX2" fmla="*/ 22580 w 22579"/>
                <a:gd name="connsiteY2" fmla="*/ 743951 h 743950"/>
                <a:gd name="connsiteX3" fmla="*/ 22580 w 22579"/>
                <a:gd name="connsiteY3" fmla="*/ 0 h 743950"/>
                <a:gd name="connsiteX4" fmla="*/ 0 w 22579"/>
                <a:gd name="connsiteY4" fmla="*/ 0 h 74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743950">
                  <a:moveTo>
                    <a:pt x="0" y="0"/>
                  </a:moveTo>
                  <a:lnTo>
                    <a:pt x="0" y="743951"/>
                  </a:lnTo>
                  <a:lnTo>
                    <a:pt x="22580" y="743951"/>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146" name="Freeform 145">
              <a:extLst>
                <a:ext uri="{FF2B5EF4-FFF2-40B4-BE49-F238E27FC236}">
                  <a16:creationId xmlns="" xmlns:a16="http://schemas.microsoft.com/office/drawing/2014/main" id="{81E41E97-3ABD-E16C-DF42-0BB3F9369142}"/>
                </a:ext>
              </a:extLst>
            </p:cNvPr>
            <p:cNvSpPr/>
            <p:nvPr/>
          </p:nvSpPr>
          <p:spPr>
            <a:xfrm>
              <a:off x="1332902" y="2466056"/>
              <a:ext cx="22571" cy="810003"/>
            </a:xfrm>
            <a:custGeom>
              <a:avLst/>
              <a:gdLst>
                <a:gd name="connsiteX0" fmla="*/ 0 w 22571"/>
                <a:gd name="connsiteY0" fmla="*/ 0 h 810003"/>
                <a:gd name="connsiteX1" fmla="*/ 0 w 22571"/>
                <a:gd name="connsiteY1" fmla="*/ 810004 h 810003"/>
                <a:gd name="connsiteX2" fmla="*/ 22571 w 22571"/>
                <a:gd name="connsiteY2" fmla="*/ 810004 h 810003"/>
                <a:gd name="connsiteX3" fmla="*/ 22571 w 22571"/>
                <a:gd name="connsiteY3" fmla="*/ 0 h 810003"/>
                <a:gd name="connsiteX4" fmla="*/ 0 w 22571"/>
                <a:gd name="connsiteY4" fmla="*/ 0 h 810003"/>
                <a:gd name="connsiteX5" fmla="*/ 0 w 22571"/>
                <a:gd name="connsiteY5" fmla="*/ 0 h 8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810003">
                  <a:moveTo>
                    <a:pt x="0" y="0"/>
                  </a:moveTo>
                  <a:lnTo>
                    <a:pt x="0" y="810004"/>
                  </a:lnTo>
                  <a:lnTo>
                    <a:pt x="22571" y="810004"/>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47" name="Freeform 146">
              <a:extLst>
                <a:ext uri="{FF2B5EF4-FFF2-40B4-BE49-F238E27FC236}">
                  <a16:creationId xmlns="" xmlns:a16="http://schemas.microsoft.com/office/drawing/2014/main" id="{87F813E5-878C-FB5B-0028-BE16F1DCB99A}"/>
                </a:ext>
              </a:extLst>
            </p:cNvPr>
            <p:cNvSpPr/>
            <p:nvPr/>
          </p:nvSpPr>
          <p:spPr>
            <a:xfrm>
              <a:off x="1332902" y="2466056"/>
              <a:ext cx="22571" cy="810003"/>
            </a:xfrm>
            <a:custGeom>
              <a:avLst/>
              <a:gdLst>
                <a:gd name="connsiteX0" fmla="*/ 0 w 22571"/>
                <a:gd name="connsiteY0" fmla="*/ 0 h 810003"/>
                <a:gd name="connsiteX1" fmla="*/ 0 w 22571"/>
                <a:gd name="connsiteY1" fmla="*/ 810004 h 810003"/>
                <a:gd name="connsiteX2" fmla="*/ 22571 w 22571"/>
                <a:gd name="connsiteY2" fmla="*/ 810004 h 810003"/>
                <a:gd name="connsiteX3" fmla="*/ 22571 w 22571"/>
                <a:gd name="connsiteY3" fmla="*/ 0 h 810003"/>
                <a:gd name="connsiteX4" fmla="*/ 0 w 22571"/>
                <a:gd name="connsiteY4" fmla="*/ 0 h 810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810003">
                  <a:moveTo>
                    <a:pt x="0" y="0"/>
                  </a:moveTo>
                  <a:lnTo>
                    <a:pt x="0" y="810004"/>
                  </a:lnTo>
                  <a:lnTo>
                    <a:pt x="22571" y="810004"/>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148" name="Freeform 147">
              <a:extLst>
                <a:ext uri="{FF2B5EF4-FFF2-40B4-BE49-F238E27FC236}">
                  <a16:creationId xmlns="" xmlns:a16="http://schemas.microsoft.com/office/drawing/2014/main" id="{FF129257-5706-9B10-A400-DAEBA0B60DE2}"/>
                </a:ext>
              </a:extLst>
            </p:cNvPr>
            <p:cNvSpPr/>
            <p:nvPr/>
          </p:nvSpPr>
          <p:spPr>
            <a:xfrm>
              <a:off x="1355473" y="2401549"/>
              <a:ext cx="22579" cy="874510"/>
            </a:xfrm>
            <a:custGeom>
              <a:avLst/>
              <a:gdLst>
                <a:gd name="connsiteX0" fmla="*/ 0 w 22579"/>
                <a:gd name="connsiteY0" fmla="*/ 0 h 874510"/>
                <a:gd name="connsiteX1" fmla="*/ 0 w 22579"/>
                <a:gd name="connsiteY1" fmla="*/ 874511 h 874510"/>
                <a:gd name="connsiteX2" fmla="*/ 22580 w 22579"/>
                <a:gd name="connsiteY2" fmla="*/ 874511 h 874510"/>
                <a:gd name="connsiteX3" fmla="*/ 22580 w 22579"/>
                <a:gd name="connsiteY3" fmla="*/ 0 h 874510"/>
                <a:gd name="connsiteX4" fmla="*/ 0 w 22579"/>
                <a:gd name="connsiteY4" fmla="*/ 0 h 874510"/>
                <a:gd name="connsiteX5" fmla="*/ 0 w 22579"/>
                <a:gd name="connsiteY5" fmla="*/ 0 h 87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874510">
                  <a:moveTo>
                    <a:pt x="0" y="0"/>
                  </a:moveTo>
                  <a:lnTo>
                    <a:pt x="0" y="874511"/>
                  </a:lnTo>
                  <a:lnTo>
                    <a:pt x="22580" y="874511"/>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49" name="Freeform 148">
              <a:extLst>
                <a:ext uri="{FF2B5EF4-FFF2-40B4-BE49-F238E27FC236}">
                  <a16:creationId xmlns="" xmlns:a16="http://schemas.microsoft.com/office/drawing/2014/main" id="{F82AA128-EC9E-14BE-26E7-2CA04A67425E}"/>
                </a:ext>
              </a:extLst>
            </p:cNvPr>
            <p:cNvSpPr/>
            <p:nvPr/>
          </p:nvSpPr>
          <p:spPr>
            <a:xfrm>
              <a:off x="1355473" y="2401549"/>
              <a:ext cx="22579" cy="874510"/>
            </a:xfrm>
            <a:custGeom>
              <a:avLst/>
              <a:gdLst>
                <a:gd name="connsiteX0" fmla="*/ 0 w 22579"/>
                <a:gd name="connsiteY0" fmla="*/ 0 h 874510"/>
                <a:gd name="connsiteX1" fmla="*/ 0 w 22579"/>
                <a:gd name="connsiteY1" fmla="*/ 874511 h 874510"/>
                <a:gd name="connsiteX2" fmla="*/ 22580 w 22579"/>
                <a:gd name="connsiteY2" fmla="*/ 874511 h 874510"/>
                <a:gd name="connsiteX3" fmla="*/ 22580 w 22579"/>
                <a:gd name="connsiteY3" fmla="*/ 0 h 874510"/>
                <a:gd name="connsiteX4" fmla="*/ 0 w 22579"/>
                <a:gd name="connsiteY4" fmla="*/ 0 h 874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874510">
                  <a:moveTo>
                    <a:pt x="0" y="0"/>
                  </a:moveTo>
                  <a:lnTo>
                    <a:pt x="0" y="874511"/>
                  </a:lnTo>
                  <a:lnTo>
                    <a:pt x="22580" y="874511"/>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150" name="Freeform 149">
              <a:extLst>
                <a:ext uri="{FF2B5EF4-FFF2-40B4-BE49-F238E27FC236}">
                  <a16:creationId xmlns="" xmlns:a16="http://schemas.microsoft.com/office/drawing/2014/main" id="{34F94291-C711-F364-0F51-1B5049287A9A}"/>
                </a:ext>
              </a:extLst>
            </p:cNvPr>
            <p:cNvSpPr/>
            <p:nvPr/>
          </p:nvSpPr>
          <p:spPr>
            <a:xfrm>
              <a:off x="1378053" y="2338208"/>
              <a:ext cx="22579" cy="937851"/>
            </a:xfrm>
            <a:custGeom>
              <a:avLst/>
              <a:gdLst>
                <a:gd name="connsiteX0" fmla="*/ 0 w 22579"/>
                <a:gd name="connsiteY0" fmla="*/ 0 h 937851"/>
                <a:gd name="connsiteX1" fmla="*/ 0 w 22579"/>
                <a:gd name="connsiteY1" fmla="*/ 937852 h 937851"/>
                <a:gd name="connsiteX2" fmla="*/ 22580 w 22579"/>
                <a:gd name="connsiteY2" fmla="*/ 937852 h 937851"/>
                <a:gd name="connsiteX3" fmla="*/ 22580 w 22579"/>
                <a:gd name="connsiteY3" fmla="*/ 0 h 937851"/>
                <a:gd name="connsiteX4" fmla="*/ 0 w 22579"/>
                <a:gd name="connsiteY4" fmla="*/ 0 h 937851"/>
                <a:gd name="connsiteX5" fmla="*/ 0 w 22579"/>
                <a:gd name="connsiteY5" fmla="*/ 0 h 93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937851">
                  <a:moveTo>
                    <a:pt x="0" y="0"/>
                  </a:moveTo>
                  <a:lnTo>
                    <a:pt x="0" y="937852"/>
                  </a:lnTo>
                  <a:lnTo>
                    <a:pt x="22580" y="937852"/>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51" name="Freeform 150">
              <a:extLst>
                <a:ext uri="{FF2B5EF4-FFF2-40B4-BE49-F238E27FC236}">
                  <a16:creationId xmlns="" xmlns:a16="http://schemas.microsoft.com/office/drawing/2014/main" id="{5EDB65B6-FAFB-A561-9289-8604C441E42B}"/>
                </a:ext>
              </a:extLst>
            </p:cNvPr>
            <p:cNvSpPr/>
            <p:nvPr/>
          </p:nvSpPr>
          <p:spPr>
            <a:xfrm>
              <a:off x="1378053" y="2338208"/>
              <a:ext cx="22579" cy="937851"/>
            </a:xfrm>
            <a:custGeom>
              <a:avLst/>
              <a:gdLst>
                <a:gd name="connsiteX0" fmla="*/ 0 w 22579"/>
                <a:gd name="connsiteY0" fmla="*/ 0 h 937851"/>
                <a:gd name="connsiteX1" fmla="*/ 0 w 22579"/>
                <a:gd name="connsiteY1" fmla="*/ 937852 h 937851"/>
                <a:gd name="connsiteX2" fmla="*/ 22580 w 22579"/>
                <a:gd name="connsiteY2" fmla="*/ 937852 h 937851"/>
                <a:gd name="connsiteX3" fmla="*/ 22580 w 22579"/>
                <a:gd name="connsiteY3" fmla="*/ 0 h 937851"/>
                <a:gd name="connsiteX4" fmla="*/ 0 w 22579"/>
                <a:gd name="connsiteY4" fmla="*/ 0 h 937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937851">
                  <a:moveTo>
                    <a:pt x="0" y="0"/>
                  </a:moveTo>
                  <a:lnTo>
                    <a:pt x="0" y="937852"/>
                  </a:lnTo>
                  <a:lnTo>
                    <a:pt x="22580" y="937852"/>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152" name="Freeform 151">
              <a:extLst>
                <a:ext uri="{FF2B5EF4-FFF2-40B4-BE49-F238E27FC236}">
                  <a16:creationId xmlns="" xmlns:a16="http://schemas.microsoft.com/office/drawing/2014/main" id="{90DADDBF-EF66-D1C0-17BE-39266F820DDA}"/>
                </a:ext>
              </a:extLst>
            </p:cNvPr>
            <p:cNvSpPr/>
            <p:nvPr/>
          </p:nvSpPr>
          <p:spPr>
            <a:xfrm>
              <a:off x="1400633" y="2270783"/>
              <a:ext cx="22579" cy="1005276"/>
            </a:xfrm>
            <a:custGeom>
              <a:avLst/>
              <a:gdLst>
                <a:gd name="connsiteX0" fmla="*/ 0 w 22579"/>
                <a:gd name="connsiteY0" fmla="*/ 0 h 1005276"/>
                <a:gd name="connsiteX1" fmla="*/ 0 w 22579"/>
                <a:gd name="connsiteY1" fmla="*/ 1005276 h 1005276"/>
                <a:gd name="connsiteX2" fmla="*/ 22580 w 22579"/>
                <a:gd name="connsiteY2" fmla="*/ 1005276 h 1005276"/>
                <a:gd name="connsiteX3" fmla="*/ 22580 w 22579"/>
                <a:gd name="connsiteY3" fmla="*/ 0 h 1005276"/>
                <a:gd name="connsiteX4" fmla="*/ 0 w 22579"/>
                <a:gd name="connsiteY4" fmla="*/ 0 h 1005276"/>
                <a:gd name="connsiteX5" fmla="*/ 0 w 22579"/>
                <a:gd name="connsiteY5" fmla="*/ 0 h 1005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1005276">
                  <a:moveTo>
                    <a:pt x="0" y="0"/>
                  </a:moveTo>
                  <a:lnTo>
                    <a:pt x="0" y="1005276"/>
                  </a:lnTo>
                  <a:lnTo>
                    <a:pt x="22580" y="1005276"/>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53" name="Freeform 152">
              <a:extLst>
                <a:ext uri="{FF2B5EF4-FFF2-40B4-BE49-F238E27FC236}">
                  <a16:creationId xmlns="" xmlns:a16="http://schemas.microsoft.com/office/drawing/2014/main" id="{FE8D1EA1-EA86-5FC9-D47C-58C35FCC23E9}"/>
                </a:ext>
              </a:extLst>
            </p:cNvPr>
            <p:cNvSpPr/>
            <p:nvPr/>
          </p:nvSpPr>
          <p:spPr>
            <a:xfrm>
              <a:off x="1400633" y="2270783"/>
              <a:ext cx="22579" cy="1005276"/>
            </a:xfrm>
            <a:custGeom>
              <a:avLst/>
              <a:gdLst>
                <a:gd name="connsiteX0" fmla="*/ 0 w 22579"/>
                <a:gd name="connsiteY0" fmla="*/ 0 h 1005276"/>
                <a:gd name="connsiteX1" fmla="*/ 0 w 22579"/>
                <a:gd name="connsiteY1" fmla="*/ 1005276 h 1005276"/>
                <a:gd name="connsiteX2" fmla="*/ 22580 w 22579"/>
                <a:gd name="connsiteY2" fmla="*/ 1005276 h 1005276"/>
                <a:gd name="connsiteX3" fmla="*/ 22580 w 22579"/>
                <a:gd name="connsiteY3" fmla="*/ 0 h 1005276"/>
                <a:gd name="connsiteX4" fmla="*/ 0 w 22579"/>
                <a:gd name="connsiteY4" fmla="*/ 0 h 1005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1005276">
                  <a:moveTo>
                    <a:pt x="0" y="0"/>
                  </a:moveTo>
                  <a:lnTo>
                    <a:pt x="0" y="1005276"/>
                  </a:lnTo>
                  <a:lnTo>
                    <a:pt x="22580" y="1005276"/>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154" name="Freeform 153">
              <a:extLst>
                <a:ext uri="{FF2B5EF4-FFF2-40B4-BE49-F238E27FC236}">
                  <a16:creationId xmlns="" xmlns:a16="http://schemas.microsoft.com/office/drawing/2014/main" id="{97AEF218-7A20-C7A6-B5FE-4578F3F322D3}"/>
                </a:ext>
              </a:extLst>
            </p:cNvPr>
            <p:cNvSpPr/>
            <p:nvPr/>
          </p:nvSpPr>
          <p:spPr>
            <a:xfrm>
              <a:off x="1423213" y="2228303"/>
              <a:ext cx="22579" cy="1047755"/>
            </a:xfrm>
            <a:custGeom>
              <a:avLst/>
              <a:gdLst>
                <a:gd name="connsiteX0" fmla="*/ 0 w 22579"/>
                <a:gd name="connsiteY0" fmla="*/ 0 h 1047755"/>
                <a:gd name="connsiteX1" fmla="*/ 0 w 22579"/>
                <a:gd name="connsiteY1" fmla="*/ 1047756 h 1047755"/>
                <a:gd name="connsiteX2" fmla="*/ 22580 w 22579"/>
                <a:gd name="connsiteY2" fmla="*/ 1047756 h 1047755"/>
                <a:gd name="connsiteX3" fmla="*/ 22580 w 22579"/>
                <a:gd name="connsiteY3" fmla="*/ 0 h 1047755"/>
                <a:gd name="connsiteX4" fmla="*/ 0 w 22579"/>
                <a:gd name="connsiteY4" fmla="*/ 0 h 1047755"/>
                <a:gd name="connsiteX5" fmla="*/ 0 w 22579"/>
                <a:gd name="connsiteY5" fmla="*/ 0 h 104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1047755">
                  <a:moveTo>
                    <a:pt x="0" y="0"/>
                  </a:moveTo>
                  <a:lnTo>
                    <a:pt x="0" y="1047756"/>
                  </a:lnTo>
                  <a:lnTo>
                    <a:pt x="22580" y="1047756"/>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55" name="Freeform 154">
              <a:extLst>
                <a:ext uri="{FF2B5EF4-FFF2-40B4-BE49-F238E27FC236}">
                  <a16:creationId xmlns="" xmlns:a16="http://schemas.microsoft.com/office/drawing/2014/main" id="{B758FAB0-18E9-94B6-C663-0535BF48B9EF}"/>
                </a:ext>
              </a:extLst>
            </p:cNvPr>
            <p:cNvSpPr/>
            <p:nvPr/>
          </p:nvSpPr>
          <p:spPr>
            <a:xfrm>
              <a:off x="1423213" y="2228303"/>
              <a:ext cx="22579" cy="1047755"/>
            </a:xfrm>
            <a:custGeom>
              <a:avLst/>
              <a:gdLst>
                <a:gd name="connsiteX0" fmla="*/ 0 w 22579"/>
                <a:gd name="connsiteY0" fmla="*/ 0 h 1047755"/>
                <a:gd name="connsiteX1" fmla="*/ 0 w 22579"/>
                <a:gd name="connsiteY1" fmla="*/ 1047756 h 1047755"/>
                <a:gd name="connsiteX2" fmla="*/ 22580 w 22579"/>
                <a:gd name="connsiteY2" fmla="*/ 1047756 h 1047755"/>
                <a:gd name="connsiteX3" fmla="*/ 22580 w 22579"/>
                <a:gd name="connsiteY3" fmla="*/ 0 h 1047755"/>
                <a:gd name="connsiteX4" fmla="*/ 0 w 22579"/>
                <a:gd name="connsiteY4" fmla="*/ 0 h 1047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1047755">
                  <a:moveTo>
                    <a:pt x="0" y="0"/>
                  </a:moveTo>
                  <a:lnTo>
                    <a:pt x="0" y="1047756"/>
                  </a:lnTo>
                  <a:lnTo>
                    <a:pt x="22580" y="1047756"/>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156" name="Freeform 155">
              <a:extLst>
                <a:ext uri="{FF2B5EF4-FFF2-40B4-BE49-F238E27FC236}">
                  <a16:creationId xmlns="" xmlns:a16="http://schemas.microsoft.com/office/drawing/2014/main" id="{F6127F95-7D8D-70CA-62E0-F61C2CAFBEEC}"/>
                </a:ext>
              </a:extLst>
            </p:cNvPr>
            <p:cNvSpPr/>
            <p:nvPr/>
          </p:nvSpPr>
          <p:spPr>
            <a:xfrm>
              <a:off x="1445793" y="2182381"/>
              <a:ext cx="22579" cy="1093678"/>
            </a:xfrm>
            <a:custGeom>
              <a:avLst/>
              <a:gdLst>
                <a:gd name="connsiteX0" fmla="*/ 0 w 22579"/>
                <a:gd name="connsiteY0" fmla="*/ 0 h 1093678"/>
                <a:gd name="connsiteX1" fmla="*/ 0 w 22579"/>
                <a:gd name="connsiteY1" fmla="*/ 1093678 h 1093678"/>
                <a:gd name="connsiteX2" fmla="*/ 22580 w 22579"/>
                <a:gd name="connsiteY2" fmla="*/ 1093678 h 1093678"/>
                <a:gd name="connsiteX3" fmla="*/ 22580 w 22579"/>
                <a:gd name="connsiteY3" fmla="*/ 0 h 1093678"/>
                <a:gd name="connsiteX4" fmla="*/ 0 w 22579"/>
                <a:gd name="connsiteY4" fmla="*/ 0 h 1093678"/>
                <a:gd name="connsiteX5" fmla="*/ 0 w 22579"/>
                <a:gd name="connsiteY5" fmla="*/ 0 h 1093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1093678">
                  <a:moveTo>
                    <a:pt x="0" y="0"/>
                  </a:moveTo>
                  <a:lnTo>
                    <a:pt x="0" y="1093678"/>
                  </a:lnTo>
                  <a:lnTo>
                    <a:pt x="22580" y="1093678"/>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57" name="Freeform 156">
              <a:extLst>
                <a:ext uri="{FF2B5EF4-FFF2-40B4-BE49-F238E27FC236}">
                  <a16:creationId xmlns="" xmlns:a16="http://schemas.microsoft.com/office/drawing/2014/main" id="{0FEBFDF9-9134-0BF3-435C-47E79BCBB936}"/>
                </a:ext>
              </a:extLst>
            </p:cNvPr>
            <p:cNvSpPr/>
            <p:nvPr/>
          </p:nvSpPr>
          <p:spPr>
            <a:xfrm>
              <a:off x="1445793" y="2182381"/>
              <a:ext cx="22579" cy="1093678"/>
            </a:xfrm>
            <a:custGeom>
              <a:avLst/>
              <a:gdLst>
                <a:gd name="connsiteX0" fmla="*/ 0 w 22579"/>
                <a:gd name="connsiteY0" fmla="*/ 0 h 1093678"/>
                <a:gd name="connsiteX1" fmla="*/ 0 w 22579"/>
                <a:gd name="connsiteY1" fmla="*/ 1093678 h 1093678"/>
                <a:gd name="connsiteX2" fmla="*/ 22580 w 22579"/>
                <a:gd name="connsiteY2" fmla="*/ 1093678 h 1093678"/>
                <a:gd name="connsiteX3" fmla="*/ 22580 w 22579"/>
                <a:gd name="connsiteY3" fmla="*/ 0 h 1093678"/>
                <a:gd name="connsiteX4" fmla="*/ 0 w 22579"/>
                <a:gd name="connsiteY4" fmla="*/ 0 h 1093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1093678">
                  <a:moveTo>
                    <a:pt x="0" y="0"/>
                  </a:moveTo>
                  <a:lnTo>
                    <a:pt x="0" y="1093678"/>
                  </a:lnTo>
                  <a:lnTo>
                    <a:pt x="22580" y="1093678"/>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158" name="Freeform 157">
              <a:extLst>
                <a:ext uri="{FF2B5EF4-FFF2-40B4-BE49-F238E27FC236}">
                  <a16:creationId xmlns="" xmlns:a16="http://schemas.microsoft.com/office/drawing/2014/main" id="{243804A6-8BA9-A19E-1A56-398E429BBBAB}"/>
                </a:ext>
              </a:extLst>
            </p:cNvPr>
            <p:cNvSpPr/>
            <p:nvPr/>
          </p:nvSpPr>
          <p:spPr>
            <a:xfrm>
              <a:off x="1468372" y="2144598"/>
              <a:ext cx="22579" cy="1131461"/>
            </a:xfrm>
            <a:custGeom>
              <a:avLst/>
              <a:gdLst>
                <a:gd name="connsiteX0" fmla="*/ 0 w 22579"/>
                <a:gd name="connsiteY0" fmla="*/ 0 h 1131461"/>
                <a:gd name="connsiteX1" fmla="*/ 0 w 22579"/>
                <a:gd name="connsiteY1" fmla="*/ 1131461 h 1131461"/>
                <a:gd name="connsiteX2" fmla="*/ 22580 w 22579"/>
                <a:gd name="connsiteY2" fmla="*/ 1131461 h 1131461"/>
                <a:gd name="connsiteX3" fmla="*/ 22580 w 22579"/>
                <a:gd name="connsiteY3" fmla="*/ 0 h 1131461"/>
                <a:gd name="connsiteX4" fmla="*/ 0 w 22579"/>
                <a:gd name="connsiteY4" fmla="*/ 0 h 1131461"/>
                <a:gd name="connsiteX5" fmla="*/ 0 w 22579"/>
                <a:gd name="connsiteY5" fmla="*/ 0 h 113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1131461">
                  <a:moveTo>
                    <a:pt x="0" y="0"/>
                  </a:moveTo>
                  <a:lnTo>
                    <a:pt x="0" y="1131461"/>
                  </a:lnTo>
                  <a:lnTo>
                    <a:pt x="22580" y="1131461"/>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59" name="Freeform 158">
              <a:extLst>
                <a:ext uri="{FF2B5EF4-FFF2-40B4-BE49-F238E27FC236}">
                  <a16:creationId xmlns="" xmlns:a16="http://schemas.microsoft.com/office/drawing/2014/main" id="{2FF3E017-ADE0-E369-2377-425B44E19995}"/>
                </a:ext>
              </a:extLst>
            </p:cNvPr>
            <p:cNvSpPr/>
            <p:nvPr/>
          </p:nvSpPr>
          <p:spPr>
            <a:xfrm>
              <a:off x="1468372" y="2144598"/>
              <a:ext cx="22579" cy="1131461"/>
            </a:xfrm>
            <a:custGeom>
              <a:avLst/>
              <a:gdLst>
                <a:gd name="connsiteX0" fmla="*/ 0 w 22579"/>
                <a:gd name="connsiteY0" fmla="*/ 0 h 1131461"/>
                <a:gd name="connsiteX1" fmla="*/ 0 w 22579"/>
                <a:gd name="connsiteY1" fmla="*/ 1131461 h 1131461"/>
                <a:gd name="connsiteX2" fmla="*/ 22580 w 22579"/>
                <a:gd name="connsiteY2" fmla="*/ 1131461 h 1131461"/>
                <a:gd name="connsiteX3" fmla="*/ 22580 w 22579"/>
                <a:gd name="connsiteY3" fmla="*/ 0 h 1131461"/>
                <a:gd name="connsiteX4" fmla="*/ 0 w 22579"/>
                <a:gd name="connsiteY4" fmla="*/ 0 h 1131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1131461">
                  <a:moveTo>
                    <a:pt x="0" y="0"/>
                  </a:moveTo>
                  <a:lnTo>
                    <a:pt x="0" y="1131461"/>
                  </a:lnTo>
                  <a:lnTo>
                    <a:pt x="22580" y="1131461"/>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160" name="Freeform 159">
              <a:extLst>
                <a:ext uri="{FF2B5EF4-FFF2-40B4-BE49-F238E27FC236}">
                  <a16:creationId xmlns="" xmlns:a16="http://schemas.microsoft.com/office/drawing/2014/main" id="{7ADD5C49-8ED3-E56B-EA63-68B8D9D55875}"/>
                </a:ext>
              </a:extLst>
            </p:cNvPr>
            <p:cNvSpPr/>
            <p:nvPr/>
          </p:nvSpPr>
          <p:spPr>
            <a:xfrm>
              <a:off x="1490952" y="2124700"/>
              <a:ext cx="22579" cy="1151358"/>
            </a:xfrm>
            <a:custGeom>
              <a:avLst/>
              <a:gdLst>
                <a:gd name="connsiteX0" fmla="*/ 0 w 22579"/>
                <a:gd name="connsiteY0" fmla="*/ 0 h 1151358"/>
                <a:gd name="connsiteX1" fmla="*/ 0 w 22579"/>
                <a:gd name="connsiteY1" fmla="*/ 1151359 h 1151358"/>
                <a:gd name="connsiteX2" fmla="*/ 22580 w 22579"/>
                <a:gd name="connsiteY2" fmla="*/ 1151359 h 1151358"/>
                <a:gd name="connsiteX3" fmla="*/ 22580 w 22579"/>
                <a:gd name="connsiteY3" fmla="*/ 0 h 1151358"/>
                <a:gd name="connsiteX4" fmla="*/ 0 w 22579"/>
                <a:gd name="connsiteY4" fmla="*/ 0 h 1151358"/>
                <a:gd name="connsiteX5" fmla="*/ 0 w 22579"/>
                <a:gd name="connsiteY5" fmla="*/ 0 h 115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1151358">
                  <a:moveTo>
                    <a:pt x="0" y="0"/>
                  </a:moveTo>
                  <a:lnTo>
                    <a:pt x="0" y="1151359"/>
                  </a:lnTo>
                  <a:lnTo>
                    <a:pt x="22580" y="1151359"/>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61" name="Freeform 160">
              <a:extLst>
                <a:ext uri="{FF2B5EF4-FFF2-40B4-BE49-F238E27FC236}">
                  <a16:creationId xmlns="" xmlns:a16="http://schemas.microsoft.com/office/drawing/2014/main" id="{BB5CD3F7-8BD6-2086-CE17-B6A80F2339EB}"/>
                </a:ext>
              </a:extLst>
            </p:cNvPr>
            <p:cNvSpPr/>
            <p:nvPr/>
          </p:nvSpPr>
          <p:spPr>
            <a:xfrm>
              <a:off x="1490952" y="2124700"/>
              <a:ext cx="22579" cy="1151358"/>
            </a:xfrm>
            <a:custGeom>
              <a:avLst/>
              <a:gdLst>
                <a:gd name="connsiteX0" fmla="*/ 0 w 22579"/>
                <a:gd name="connsiteY0" fmla="*/ 0 h 1151358"/>
                <a:gd name="connsiteX1" fmla="*/ 0 w 22579"/>
                <a:gd name="connsiteY1" fmla="*/ 1151359 h 1151358"/>
                <a:gd name="connsiteX2" fmla="*/ 22580 w 22579"/>
                <a:gd name="connsiteY2" fmla="*/ 1151359 h 1151358"/>
                <a:gd name="connsiteX3" fmla="*/ 22580 w 22579"/>
                <a:gd name="connsiteY3" fmla="*/ 0 h 1151358"/>
                <a:gd name="connsiteX4" fmla="*/ 0 w 22579"/>
                <a:gd name="connsiteY4" fmla="*/ 0 h 1151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1151358">
                  <a:moveTo>
                    <a:pt x="0" y="0"/>
                  </a:moveTo>
                  <a:lnTo>
                    <a:pt x="0" y="1151359"/>
                  </a:lnTo>
                  <a:lnTo>
                    <a:pt x="22580" y="1151359"/>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162" name="Freeform 161">
              <a:extLst>
                <a:ext uri="{FF2B5EF4-FFF2-40B4-BE49-F238E27FC236}">
                  <a16:creationId xmlns="" xmlns:a16="http://schemas.microsoft.com/office/drawing/2014/main" id="{DCA11244-8692-3849-90A6-EAFADEA62EED}"/>
                </a:ext>
              </a:extLst>
            </p:cNvPr>
            <p:cNvSpPr/>
            <p:nvPr/>
          </p:nvSpPr>
          <p:spPr>
            <a:xfrm>
              <a:off x="1513532" y="2118690"/>
              <a:ext cx="22579" cy="1157369"/>
            </a:xfrm>
            <a:custGeom>
              <a:avLst/>
              <a:gdLst>
                <a:gd name="connsiteX0" fmla="*/ 0 w 22579"/>
                <a:gd name="connsiteY0" fmla="*/ 0 h 1157369"/>
                <a:gd name="connsiteX1" fmla="*/ 0 w 22579"/>
                <a:gd name="connsiteY1" fmla="*/ 1157369 h 1157369"/>
                <a:gd name="connsiteX2" fmla="*/ 22580 w 22579"/>
                <a:gd name="connsiteY2" fmla="*/ 1157369 h 1157369"/>
                <a:gd name="connsiteX3" fmla="*/ 22580 w 22579"/>
                <a:gd name="connsiteY3" fmla="*/ 0 h 1157369"/>
                <a:gd name="connsiteX4" fmla="*/ 0 w 22579"/>
                <a:gd name="connsiteY4" fmla="*/ 0 h 1157369"/>
                <a:gd name="connsiteX5" fmla="*/ 0 w 22579"/>
                <a:gd name="connsiteY5" fmla="*/ 0 h 115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1157369">
                  <a:moveTo>
                    <a:pt x="0" y="0"/>
                  </a:moveTo>
                  <a:lnTo>
                    <a:pt x="0" y="1157369"/>
                  </a:lnTo>
                  <a:lnTo>
                    <a:pt x="22580" y="1157369"/>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63" name="Freeform 162">
              <a:extLst>
                <a:ext uri="{FF2B5EF4-FFF2-40B4-BE49-F238E27FC236}">
                  <a16:creationId xmlns="" xmlns:a16="http://schemas.microsoft.com/office/drawing/2014/main" id="{210A19A4-152B-77D1-443A-A2DA3670EA22}"/>
                </a:ext>
              </a:extLst>
            </p:cNvPr>
            <p:cNvSpPr/>
            <p:nvPr/>
          </p:nvSpPr>
          <p:spPr>
            <a:xfrm>
              <a:off x="1513532" y="2118690"/>
              <a:ext cx="22579" cy="1157369"/>
            </a:xfrm>
            <a:custGeom>
              <a:avLst/>
              <a:gdLst>
                <a:gd name="connsiteX0" fmla="*/ 0 w 22579"/>
                <a:gd name="connsiteY0" fmla="*/ 0 h 1157369"/>
                <a:gd name="connsiteX1" fmla="*/ 0 w 22579"/>
                <a:gd name="connsiteY1" fmla="*/ 1157369 h 1157369"/>
                <a:gd name="connsiteX2" fmla="*/ 22580 w 22579"/>
                <a:gd name="connsiteY2" fmla="*/ 1157369 h 1157369"/>
                <a:gd name="connsiteX3" fmla="*/ 22580 w 22579"/>
                <a:gd name="connsiteY3" fmla="*/ 0 h 1157369"/>
                <a:gd name="connsiteX4" fmla="*/ 0 w 22579"/>
                <a:gd name="connsiteY4" fmla="*/ 0 h 1157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1157369">
                  <a:moveTo>
                    <a:pt x="0" y="0"/>
                  </a:moveTo>
                  <a:lnTo>
                    <a:pt x="0" y="1157369"/>
                  </a:lnTo>
                  <a:lnTo>
                    <a:pt x="22580" y="1157369"/>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164" name="Freeform 163">
              <a:extLst>
                <a:ext uri="{FF2B5EF4-FFF2-40B4-BE49-F238E27FC236}">
                  <a16:creationId xmlns="" xmlns:a16="http://schemas.microsoft.com/office/drawing/2014/main" id="{AE13A0F5-92D1-3000-C278-D1BE9B3BCAEC}"/>
                </a:ext>
              </a:extLst>
            </p:cNvPr>
            <p:cNvSpPr/>
            <p:nvPr/>
          </p:nvSpPr>
          <p:spPr>
            <a:xfrm>
              <a:off x="1536112" y="2111192"/>
              <a:ext cx="22579" cy="1164867"/>
            </a:xfrm>
            <a:custGeom>
              <a:avLst/>
              <a:gdLst>
                <a:gd name="connsiteX0" fmla="*/ 0 w 22579"/>
                <a:gd name="connsiteY0" fmla="*/ 0 h 1164867"/>
                <a:gd name="connsiteX1" fmla="*/ 0 w 22579"/>
                <a:gd name="connsiteY1" fmla="*/ 1164867 h 1164867"/>
                <a:gd name="connsiteX2" fmla="*/ 22580 w 22579"/>
                <a:gd name="connsiteY2" fmla="*/ 1164867 h 1164867"/>
                <a:gd name="connsiteX3" fmla="*/ 22580 w 22579"/>
                <a:gd name="connsiteY3" fmla="*/ 0 h 1164867"/>
                <a:gd name="connsiteX4" fmla="*/ 0 w 22579"/>
                <a:gd name="connsiteY4" fmla="*/ 0 h 1164867"/>
                <a:gd name="connsiteX5" fmla="*/ 0 w 22579"/>
                <a:gd name="connsiteY5" fmla="*/ 0 h 116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1164867">
                  <a:moveTo>
                    <a:pt x="0" y="0"/>
                  </a:moveTo>
                  <a:lnTo>
                    <a:pt x="0" y="1164867"/>
                  </a:lnTo>
                  <a:lnTo>
                    <a:pt x="22580" y="1164867"/>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65" name="Freeform 164">
              <a:extLst>
                <a:ext uri="{FF2B5EF4-FFF2-40B4-BE49-F238E27FC236}">
                  <a16:creationId xmlns="" xmlns:a16="http://schemas.microsoft.com/office/drawing/2014/main" id="{0A2E6AA9-5429-C5C6-4800-059B3CC15AB4}"/>
                </a:ext>
              </a:extLst>
            </p:cNvPr>
            <p:cNvSpPr/>
            <p:nvPr/>
          </p:nvSpPr>
          <p:spPr>
            <a:xfrm>
              <a:off x="1536112" y="2111192"/>
              <a:ext cx="22579" cy="1164867"/>
            </a:xfrm>
            <a:custGeom>
              <a:avLst/>
              <a:gdLst>
                <a:gd name="connsiteX0" fmla="*/ 0 w 22579"/>
                <a:gd name="connsiteY0" fmla="*/ 0 h 1164867"/>
                <a:gd name="connsiteX1" fmla="*/ 0 w 22579"/>
                <a:gd name="connsiteY1" fmla="*/ 1164867 h 1164867"/>
                <a:gd name="connsiteX2" fmla="*/ 22580 w 22579"/>
                <a:gd name="connsiteY2" fmla="*/ 1164867 h 1164867"/>
                <a:gd name="connsiteX3" fmla="*/ 22580 w 22579"/>
                <a:gd name="connsiteY3" fmla="*/ 0 h 1164867"/>
                <a:gd name="connsiteX4" fmla="*/ 0 w 22579"/>
                <a:gd name="connsiteY4" fmla="*/ 0 h 1164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1164867">
                  <a:moveTo>
                    <a:pt x="0" y="0"/>
                  </a:moveTo>
                  <a:lnTo>
                    <a:pt x="0" y="1164867"/>
                  </a:lnTo>
                  <a:lnTo>
                    <a:pt x="22580" y="1164867"/>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166" name="Freeform 165">
              <a:extLst>
                <a:ext uri="{FF2B5EF4-FFF2-40B4-BE49-F238E27FC236}">
                  <a16:creationId xmlns="" xmlns:a16="http://schemas.microsoft.com/office/drawing/2014/main" id="{A5639759-FADD-2DD6-5D70-55C6EAC442DD}"/>
                </a:ext>
              </a:extLst>
            </p:cNvPr>
            <p:cNvSpPr/>
            <p:nvPr/>
          </p:nvSpPr>
          <p:spPr>
            <a:xfrm>
              <a:off x="1558691" y="2124934"/>
              <a:ext cx="22579" cy="1151125"/>
            </a:xfrm>
            <a:custGeom>
              <a:avLst/>
              <a:gdLst>
                <a:gd name="connsiteX0" fmla="*/ 0 w 22579"/>
                <a:gd name="connsiteY0" fmla="*/ 0 h 1151125"/>
                <a:gd name="connsiteX1" fmla="*/ 0 w 22579"/>
                <a:gd name="connsiteY1" fmla="*/ 1151125 h 1151125"/>
                <a:gd name="connsiteX2" fmla="*/ 22580 w 22579"/>
                <a:gd name="connsiteY2" fmla="*/ 1151125 h 1151125"/>
                <a:gd name="connsiteX3" fmla="*/ 22580 w 22579"/>
                <a:gd name="connsiteY3" fmla="*/ 0 h 1151125"/>
                <a:gd name="connsiteX4" fmla="*/ 0 w 22579"/>
                <a:gd name="connsiteY4" fmla="*/ 0 h 1151125"/>
                <a:gd name="connsiteX5" fmla="*/ 0 w 22579"/>
                <a:gd name="connsiteY5" fmla="*/ 0 h 115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1151125">
                  <a:moveTo>
                    <a:pt x="0" y="0"/>
                  </a:moveTo>
                  <a:lnTo>
                    <a:pt x="0" y="1151125"/>
                  </a:lnTo>
                  <a:lnTo>
                    <a:pt x="22580" y="1151125"/>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67" name="Freeform 166">
              <a:extLst>
                <a:ext uri="{FF2B5EF4-FFF2-40B4-BE49-F238E27FC236}">
                  <a16:creationId xmlns="" xmlns:a16="http://schemas.microsoft.com/office/drawing/2014/main" id="{8A2F25CD-16A0-AF4E-A342-82AA72B7A886}"/>
                </a:ext>
              </a:extLst>
            </p:cNvPr>
            <p:cNvSpPr/>
            <p:nvPr/>
          </p:nvSpPr>
          <p:spPr>
            <a:xfrm>
              <a:off x="1558691" y="2124934"/>
              <a:ext cx="22579" cy="1151125"/>
            </a:xfrm>
            <a:custGeom>
              <a:avLst/>
              <a:gdLst>
                <a:gd name="connsiteX0" fmla="*/ 0 w 22579"/>
                <a:gd name="connsiteY0" fmla="*/ 0 h 1151125"/>
                <a:gd name="connsiteX1" fmla="*/ 0 w 22579"/>
                <a:gd name="connsiteY1" fmla="*/ 1151125 h 1151125"/>
                <a:gd name="connsiteX2" fmla="*/ 22580 w 22579"/>
                <a:gd name="connsiteY2" fmla="*/ 1151125 h 1151125"/>
                <a:gd name="connsiteX3" fmla="*/ 22580 w 22579"/>
                <a:gd name="connsiteY3" fmla="*/ 0 h 1151125"/>
                <a:gd name="connsiteX4" fmla="*/ 0 w 22579"/>
                <a:gd name="connsiteY4" fmla="*/ 0 h 115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1151125">
                  <a:moveTo>
                    <a:pt x="0" y="0"/>
                  </a:moveTo>
                  <a:lnTo>
                    <a:pt x="0" y="1151125"/>
                  </a:lnTo>
                  <a:lnTo>
                    <a:pt x="22580" y="1151125"/>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168" name="Freeform 167">
              <a:extLst>
                <a:ext uri="{FF2B5EF4-FFF2-40B4-BE49-F238E27FC236}">
                  <a16:creationId xmlns="" xmlns:a16="http://schemas.microsoft.com/office/drawing/2014/main" id="{260C0C09-95CA-CD5B-4343-87DE854FD04D}"/>
                </a:ext>
              </a:extLst>
            </p:cNvPr>
            <p:cNvSpPr/>
            <p:nvPr/>
          </p:nvSpPr>
          <p:spPr>
            <a:xfrm>
              <a:off x="1581271" y="2155189"/>
              <a:ext cx="22579" cy="1120870"/>
            </a:xfrm>
            <a:custGeom>
              <a:avLst/>
              <a:gdLst>
                <a:gd name="connsiteX0" fmla="*/ 0 w 22579"/>
                <a:gd name="connsiteY0" fmla="*/ 0 h 1120870"/>
                <a:gd name="connsiteX1" fmla="*/ 0 w 22579"/>
                <a:gd name="connsiteY1" fmla="*/ 1120870 h 1120870"/>
                <a:gd name="connsiteX2" fmla="*/ 22580 w 22579"/>
                <a:gd name="connsiteY2" fmla="*/ 1120870 h 1120870"/>
                <a:gd name="connsiteX3" fmla="*/ 22580 w 22579"/>
                <a:gd name="connsiteY3" fmla="*/ 0 h 1120870"/>
                <a:gd name="connsiteX4" fmla="*/ 0 w 22579"/>
                <a:gd name="connsiteY4" fmla="*/ 0 h 1120870"/>
                <a:gd name="connsiteX5" fmla="*/ 0 w 22579"/>
                <a:gd name="connsiteY5" fmla="*/ 0 h 112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1120870">
                  <a:moveTo>
                    <a:pt x="0" y="0"/>
                  </a:moveTo>
                  <a:lnTo>
                    <a:pt x="0" y="1120870"/>
                  </a:lnTo>
                  <a:lnTo>
                    <a:pt x="22580" y="1120870"/>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69" name="Freeform 168">
              <a:extLst>
                <a:ext uri="{FF2B5EF4-FFF2-40B4-BE49-F238E27FC236}">
                  <a16:creationId xmlns="" xmlns:a16="http://schemas.microsoft.com/office/drawing/2014/main" id="{CE091B16-8F3D-8E49-CCF9-84D951C55973}"/>
                </a:ext>
              </a:extLst>
            </p:cNvPr>
            <p:cNvSpPr/>
            <p:nvPr/>
          </p:nvSpPr>
          <p:spPr>
            <a:xfrm>
              <a:off x="1581271" y="2155189"/>
              <a:ext cx="22579" cy="1120870"/>
            </a:xfrm>
            <a:custGeom>
              <a:avLst/>
              <a:gdLst>
                <a:gd name="connsiteX0" fmla="*/ 0 w 22579"/>
                <a:gd name="connsiteY0" fmla="*/ 0 h 1120870"/>
                <a:gd name="connsiteX1" fmla="*/ 0 w 22579"/>
                <a:gd name="connsiteY1" fmla="*/ 1120870 h 1120870"/>
                <a:gd name="connsiteX2" fmla="*/ 22580 w 22579"/>
                <a:gd name="connsiteY2" fmla="*/ 1120870 h 1120870"/>
                <a:gd name="connsiteX3" fmla="*/ 22580 w 22579"/>
                <a:gd name="connsiteY3" fmla="*/ 0 h 1120870"/>
                <a:gd name="connsiteX4" fmla="*/ 0 w 22579"/>
                <a:gd name="connsiteY4" fmla="*/ 0 h 1120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1120870">
                  <a:moveTo>
                    <a:pt x="0" y="0"/>
                  </a:moveTo>
                  <a:lnTo>
                    <a:pt x="0" y="1120870"/>
                  </a:lnTo>
                  <a:lnTo>
                    <a:pt x="22580" y="1120870"/>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170" name="Freeform 169">
              <a:extLst>
                <a:ext uri="{FF2B5EF4-FFF2-40B4-BE49-F238E27FC236}">
                  <a16:creationId xmlns="" xmlns:a16="http://schemas.microsoft.com/office/drawing/2014/main" id="{F5CBA623-4953-CE64-8B1E-8CA7AD559530}"/>
                </a:ext>
              </a:extLst>
            </p:cNvPr>
            <p:cNvSpPr/>
            <p:nvPr/>
          </p:nvSpPr>
          <p:spPr>
            <a:xfrm>
              <a:off x="1603851" y="2186553"/>
              <a:ext cx="22571" cy="1089506"/>
            </a:xfrm>
            <a:custGeom>
              <a:avLst/>
              <a:gdLst>
                <a:gd name="connsiteX0" fmla="*/ 0 w 22571"/>
                <a:gd name="connsiteY0" fmla="*/ 0 h 1089506"/>
                <a:gd name="connsiteX1" fmla="*/ 0 w 22571"/>
                <a:gd name="connsiteY1" fmla="*/ 1089506 h 1089506"/>
                <a:gd name="connsiteX2" fmla="*/ 22571 w 22571"/>
                <a:gd name="connsiteY2" fmla="*/ 1089506 h 1089506"/>
                <a:gd name="connsiteX3" fmla="*/ 22571 w 22571"/>
                <a:gd name="connsiteY3" fmla="*/ 0 h 1089506"/>
                <a:gd name="connsiteX4" fmla="*/ 0 w 22571"/>
                <a:gd name="connsiteY4" fmla="*/ 0 h 1089506"/>
                <a:gd name="connsiteX5" fmla="*/ 0 w 22571"/>
                <a:gd name="connsiteY5" fmla="*/ 0 h 1089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1089506">
                  <a:moveTo>
                    <a:pt x="0" y="0"/>
                  </a:moveTo>
                  <a:lnTo>
                    <a:pt x="0" y="1089506"/>
                  </a:lnTo>
                  <a:lnTo>
                    <a:pt x="22571" y="1089506"/>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71" name="Freeform 170">
              <a:extLst>
                <a:ext uri="{FF2B5EF4-FFF2-40B4-BE49-F238E27FC236}">
                  <a16:creationId xmlns="" xmlns:a16="http://schemas.microsoft.com/office/drawing/2014/main" id="{26573B71-1AC3-EE28-7E5C-44C65B0D74EE}"/>
                </a:ext>
              </a:extLst>
            </p:cNvPr>
            <p:cNvSpPr/>
            <p:nvPr/>
          </p:nvSpPr>
          <p:spPr>
            <a:xfrm>
              <a:off x="1603851" y="2186553"/>
              <a:ext cx="22571" cy="1089506"/>
            </a:xfrm>
            <a:custGeom>
              <a:avLst/>
              <a:gdLst>
                <a:gd name="connsiteX0" fmla="*/ 0 w 22571"/>
                <a:gd name="connsiteY0" fmla="*/ 0 h 1089506"/>
                <a:gd name="connsiteX1" fmla="*/ 0 w 22571"/>
                <a:gd name="connsiteY1" fmla="*/ 1089506 h 1089506"/>
                <a:gd name="connsiteX2" fmla="*/ 22571 w 22571"/>
                <a:gd name="connsiteY2" fmla="*/ 1089506 h 1089506"/>
                <a:gd name="connsiteX3" fmla="*/ 22571 w 22571"/>
                <a:gd name="connsiteY3" fmla="*/ 0 h 1089506"/>
                <a:gd name="connsiteX4" fmla="*/ 0 w 22571"/>
                <a:gd name="connsiteY4" fmla="*/ 0 h 1089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1089506">
                  <a:moveTo>
                    <a:pt x="0" y="0"/>
                  </a:moveTo>
                  <a:lnTo>
                    <a:pt x="0" y="1089506"/>
                  </a:lnTo>
                  <a:lnTo>
                    <a:pt x="22571" y="1089506"/>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172" name="Freeform 171">
              <a:extLst>
                <a:ext uri="{FF2B5EF4-FFF2-40B4-BE49-F238E27FC236}">
                  <a16:creationId xmlns="" xmlns:a16="http://schemas.microsoft.com/office/drawing/2014/main" id="{F583E110-9000-BA1E-5B0F-46026910777A}"/>
                </a:ext>
              </a:extLst>
            </p:cNvPr>
            <p:cNvSpPr/>
            <p:nvPr/>
          </p:nvSpPr>
          <p:spPr>
            <a:xfrm>
              <a:off x="1626422" y="2216516"/>
              <a:ext cx="22579" cy="1059542"/>
            </a:xfrm>
            <a:custGeom>
              <a:avLst/>
              <a:gdLst>
                <a:gd name="connsiteX0" fmla="*/ 0 w 22579"/>
                <a:gd name="connsiteY0" fmla="*/ 0 h 1059542"/>
                <a:gd name="connsiteX1" fmla="*/ 0 w 22579"/>
                <a:gd name="connsiteY1" fmla="*/ 1059543 h 1059542"/>
                <a:gd name="connsiteX2" fmla="*/ 22580 w 22579"/>
                <a:gd name="connsiteY2" fmla="*/ 1059543 h 1059542"/>
                <a:gd name="connsiteX3" fmla="*/ 22580 w 22579"/>
                <a:gd name="connsiteY3" fmla="*/ 0 h 1059542"/>
                <a:gd name="connsiteX4" fmla="*/ 0 w 22579"/>
                <a:gd name="connsiteY4" fmla="*/ 0 h 1059542"/>
                <a:gd name="connsiteX5" fmla="*/ 0 w 22579"/>
                <a:gd name="connsiteY5" fmla="*/ 0 h 1059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1059542">
                  <a:moveTo>
                    <a:pt x="0" y="0"/>
                  </a:moveTo>
                  <a:lnTo>
                    <a:pt x="0" y="1059543"/>
                  </a:lnTo>
                  <a:lnTo>
                    <a:pt x="22580" y="1059543"/>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73" name="Freeform 172">
              <a:extLst>
                <a:ext uri="{FF2B5EF4-FFF2-40B4-BE49-F238E27FC236}">
                  <a16:creationId xmlns="" xmlns:a16="http://schemas.microsoft.com/office/drawing/2014/main" id="{CF6BD32E-5D27-4B32-8294-3B4D24960E6B}"/>
                </a:ext>
              </a:extLst>
            </p:cNvPr>
            <p:cNvSpPr/>
            <p:nvPr/>
          </p:nvSpPr>
          <p:spPr>
            <a:xfrm>
              <a:off x="1626422" y="2216516"/>
              <a:ext cx="22579" cy="1059542"/>
            </a:xfrm>
            <a:custGeom>
              <a:avLst/>
              <a:gdLst>
                <a:gd name="connsiteX0" fmla="*/ 0 w 22579"/>
                <a:gd name="connsiteY0" fmla="*/ 0 h 1059542"/>
                <a:gd name="connsiteX1" fmla="*/ 0 w 22579"/>
                <a:gd name="connsiteY1" fmla="*/ 1059543 h 1059542"/>
                <a:gd name="connsiteX2" fmla="*/ 22580 w 22579"/>
                <a:gd name="connsiteY2" fmla="*/ 1059543 h 1059542"/>
                <a:gd name="connsiteX3" fmla="*/ 22580 w 22579"/>
                <a:gd name="connsiteY3" fmla="*/ 0 h 1059542"/>
                <a:gd name="connsiteX4" fmla="*/ 0 w 22579"/>
                <a:gd name="connsiteY4" fmla="*/ 0 h 1059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1059542">
                  <a:moveTo>
                    <a:pt x="0" y="0"/>
                  </a:moveTo>
                  <a:lnTo>
                    <a:pt x="0" y="1059543"/>
                  </a:lnTo>
                  <a:lnTo>
                    <a:pt x="22580" y="1059543"/>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174" name="Freeform 173">
              <a:extLst>
                <a:ext uri="{FF2B5EF4-FFF2-40B4-BE49-F238E27FC236}">
                  <a16:creationId xmlns="" xmlns:a16="http://schemas.microsoft.com/office/drawing/2014/main" id="{39B2C5A4-8117-23E2-05A7-2DDADC81FAB4}"/>
                </a:ext>
              </a:extLst>
            </p:cNvPr>
            <p:cNvSpPr/>
            <p:nvPr/>
          </p:nvSpPr>
          <p:spPr>
            <a:xfrm>
              <a:off x="1649002" y="2278485"/>
              <a:ext cx="22579" cy="997574"/>
            </a:xfrm>
            <a:custGeom>
              <a:avLst/>
              <a:gdLst>
                <a:gd name="connsiteX0" fmla="*/ 0 w 22579"/>
                <a:gd name="connsiteY0" fmla="*/ 0 h 997574"/>
                <a:gd name="connsiteX1" fmla="*/ 0 w 22579"/>
                <a:gd name="connsiteY1" fmla="*/ 997574 h 997574"/>
                <a:gd name="connsiteX2" fmla="*/ 22580 w 22579"/>
                <a:gd name="connsiteY2" fmla="*/ 997574 h 997574"/>
                <a:gd name="connsiteX3" fmla="*/ 22580 w 22579"/>
                <a:gd name="connsiteY3" fmla="*/ 0 h 997574"/>
                <a:gd name="connsiteX4" fmla="*/ 0 w 22579"/>
                <a:gd name="connsiteY4" fmla="*/ 0 h 997574"/>
                <a:gd name="connsiteX5" fmla="*/ 0 w 22579"/>
                <a:gd name="connsiteY5" fmla="*/ 0 h 99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997574">
                  <a:moveTo>
                    <a:pt x="0" y="0"/>
                  </a:moveTo>
                  <a:lnTo>
                    <a:pt x="0" y="997574"/>
                  </a:lnTo>
                  <a:lnTo>
                    <a:pt x="22580" y="997574"/>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75" name="Freeform 174">
              <a:extLst>
                <a:ext uri="{FF2B5EF4-FFF2-40B4-BE49-F238E27FC236}">
                  <a16:creationId xmlns="" xmlns:a16="http://schemas.microsoft.com/office/drawing/2014/main" id="{5585F9F1-25E0-46A4-33CE-971C8CBA3958}"/>
                </a:ext>
              </a:extLst>
            </p:cNvPr>
            <p:cNvSpPr/>
            <p:nvPr/>
          </p:nvSpPr>
          <p:spPr>
            <a:xfrm>
              <a:off x="1649002" y="2278485"/>
              <a:ext cx="22579" cy="997574"/>
            </a:xfrm>
            <a:custGeom>
              <a:avLst/>
              <a:gdLst>
                <a:gd name="connsiteX0" fmla="*/ 0 w 22579"/>
                <a:gd name="connsiteY0" fmla="*/ 0 h 997574"/>
                <a:gd name="connsiteX1" fmla="*/ 0 w 22579"/>
                <a:gd name="connsiteY1" fmla="*/ 997574 h 997574"/>
                <a:gd name="connsiteX2" fmla="*/ 22580 w 22579"/>
                <a:gd name="connsiteY2" fmla="*/ 997574 h 997574"/>
                <a:gd name="connsiteX3" fmla="*/ 22580 w 22579"/>
                <a:gd name="connsiteY3" fmla="*/ 0 h 997574"/>
                <a:gd name="connsiteX4" fmla="*/ 0 w 22579"/>
                <a:gd name="connsiteY4" fmla="*/ 0 h 997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997574">
                  <a:moveTo>
                    <a:pt x="0" y="0"/>
                  </a:moveTo>
                  <a:lnTo>
                    <a:pt x="0" y="997574"/>
                  </a:lnTo>
                  <a:lnTo>
                    <a:pt x="22580" y="997574"/>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176" name="Freeform 175">
              <a:extLst>
                <a:ext uri="{FF2B5EF4-FFF2-40B4-BE49-F238E27FC236}">
                  <a16:creationId xmlns="" xmlns:a16="http://schemas.microsoft.com/office/drawing/2014/main" id="{E3EC9F7E-5EFA-558C-E371-E03997300BF8}"/>
                </a:ext>
              </a:extLst>
            </p:cNvPr>
            <p:cNvSpPr/>
            <p:nvPr/>
          </p:nvSpPr>
          <p:spPr>
            <a:xfrm>
              <a:off x="1671582" y="2329747"/>
              <a:ext cx="22579" cy="946312"/>
            </a:xfrm>
            <a:custGeom>
              <a:avLst/>
              <a:gdLst>
                <a:gd name="connsiteX0" fmla="*/ 0 w 22579"/>
                <a:gd name="connsiteY0" fmla="*/ 0 h 946312"/>
                <a:gd name="connsiteX1" fmla="*/ 0 w 22579"/>
                <a:gd name="connsiteY1" fmla="*/ 946313 h 946312"/>
                <a:gd name="connsiteX2" fmla="*/ 22580 w 22579"/>
                <a:gd name="connsiteY2" fmla="*/ 946313 h 946312"/>
                <a:gd name="connsiteX3" fmla="*/ 22580 w 22579"/>
                <a:gd name="connsiteY3" fmla="*/ 0 h 946312"/>
                <a:gd name="connsiteX4" fmla="*/ 0 w 22579"/>
                <a:gd name="connsiteY4" fmla="*/ 0 h 946312"/>
                <a:gd name="connsiteX5" fmla="*/ 0 w 22579"/>
                <a:gd name="connsiteY5" fmla="*/ 0 h 946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946312">
                  <a:moveTo>
                    <a:pt x="0" y="0"/>
                  </a:moveTo>
                  <a:lnTo>
                    <a:pt x="0" y="946313"/>
                  </a:lnTo>
                  <a:lnTo>
                    <a:pt x="22580" y="946313"/>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77" name="Freeform 176">
              <a:extLst>
                <a:ext uri="{FF2B5EF4-FFF2-40B4-BE49-F238E27FC236}">
                  <a16:creationId xmlns="" xmlns:a16="http://schemas.microsoft.com/office/drawing/2014/main" id="{F4A286F4-3892-D45A-06A7-6749B0A77EC9}"/>
                </a:ext>
              </a:extLst>
            </p:cNvPr>
            <p:cNvSpPr/>
            <p:nvPr/>
          </p:nvSpPr>
          <p:spPr>
            <a:xfrm>
              <a:off x="1671582" y="2329747"/>
              <a:ext cx="22579" cy="946312"/>
            </a:xfrm>
            <a:custGeom>
              <a:avLst/>
              <a:gdLst>
                <a:gd name="connsiteX0" fmla="*/ 0 w 22579"/>
                <a:gd name="connsiteY0" fmla="*/ 0 h 946312"/>
                <a:gd name="connsiteX1" fmla="*/ 0 w 22579"/>
                <a:gd name="connsiteY1" fmla="*/ 946313 h 946312"/>
                <a:gd name="connsiteX2" fmla="*/ 22580 w 22579"/>
                <a:gd name="connsiteY2" fmla="*/ 946313 h 946312"/>
                <a:gd name="connsiteX3" fmla="*/ 22580 w 22579"/>
                <a:gd name="connsiteY3" fmla="*/ 0 h 946312"/>
                <a:gd name="connsiteX4" fmla="*/ 0 w 22579"/>
                <a:gd name="connsiteY4" fmla="*/ 0 h 946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946312">
                  <a:moveTo>
                    <a:pt x="0" y="0"/>
                  </a:moveTo>
                  <a:lnTo>
                    <a:pt x="0" y="946313"/>
                  </a:lnTo>
                  <a:lnTo>
                    <a:pt x="22580" y="946313"/>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178" name="Freeform 177">
              <a:extLst>
                <a:ext uri="{FF2B5EF4-FFF2-40B4-BE49-F238E27FC236}">
                  <a16:creationId xmlns="" xmlns:a16="http://schemas.microsoft.com/office/drawing/2014/main" id="{01E62335-72BF-413F-05B3-02F2BA54DC8C}"/>
                </a:ext>
              </a:extLst>
            </p:cNvPr>
            <p:cNvSpPr/>
            <p:nvPr/>
          </p:nvSpPr>
          <p:spPr>
            <a:xfrm>
              <a:off x="1694161" y="2396735"/>
              <a:ext cx="22579" cy="879324"/>
            </a:xfrm>
            <a:custGeom>
              <a:avLst/>
              <a:gdLst>
                <a:gd name="connsiteX0" fmla="*/ 0 w 22579"/>
                <a:gd name="connsiteY0" fmla="*/ 0 h 879324"/>
                <a:gd name="connsiteX1" fmla="*/ 0 w 22579"/>
                <a:gd name="connsiteY1" fmla="*/ 879325 h 879324"/>
                <a:gd name="connsiteX2" fmla="*/ 22580 w 22579"/>
                <a:gd name="connsiteY2" fmla="*/ 879325 h 879324"/>
                <a:gd name="connsiteX3" fmla="*/ 22580 w 22579"/>
                <a:gd name="connsiteY3" fmla="*/ 0 h 879324"/>
                <a:gd name="connsiteX4" fmla="*/ 0 w 22579"/>
                <a:gd name="connsiteY4" fmla="*/ 0 h 879324"/>
                <a:gd name="connsiteX5" fmla="*/ 0 w 22579"/>
                <a:gd name="connsiteY5" fmla="*/ 0 h 87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879324">
                  <a:moveTo>
                    <a:pt x="0" y="0"/>
                  </a:moveTo>
                  <a:lnTo>
                    <a:pt x="0" y="879325"/>
                  </a:lnTo>
                  <a:lnTo>
                    <a:pt x="22580" y="879325"/>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79" name="Freeform 178">
              <a:extLst>
                <a:ext uri="{FF2B5EF4-FFF2-40B4-BE49-F238E27FC236}">
                  <a16:creationId xmlns="" xmlns:a16="http://schemas.microsoft.com/office/drawing/2014/main" id="{1C02018E-2FB2-DE5C-E775-C3BDAB47E0AE}"/>
                </a:ext>
              </a:extLst>
            </p:cNvPr>
            <p:cNvSpPr/>
            <p:nvPr/>
          </p:nvSpPr>
          <p:spPr>
            <a:xfrm>
              <a:off x="1694161" y="2396735"/>
              <a:ext cx="22579" cy="879324"/>
            </a:xfrm>
            <a:custGeom>
              <a:avLst/>
              <a:gdLst>
                <a:gd name="connsiteX0" fmla="*/ 0 w 22579"/>
                <a:gd name="connsiteY0" fmla="*/ 0 h 879324"/>
                <a:gd name="connsiteX1" fmla="*/ 0 w 22579"/>
                <a:gd name="connsiteY1" fmla="*/ 879325 h 879324"/>
                <a:gd name="connsiteX2" fmla="*/ 22580 w 22579"/>
                <a:gd name="connsiteY2" fmla="*/ 879325 h 879324"/>
                <a:gd name="connsiteX3" fmla="*/ 22580 w 22579"/>
                <a:gd name="connsiteY3" fmla="*/ 0 h 879324"/>
                <a:gd name="connsiteX4" fmla="*/ 0 w 22579"/>
                <a:gd name="connsiteY4" fmla="*/ 0 h 879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879324">
                  <a:moveTo>
                    <a:pt x="0" y="0"/>
                  </a:moveTo>
                  <a:lnTo>
                    <a:pt x="0" y="879325"/>
                  </a:lnTo>
                  <a:lnTo>
                    <a:pt x="22580" y="879325"/>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180" name="Freeform 179">
              <a:extLst>
                <a:ext uri="{FF2B5EF4-FFF2-40B4-BE49-F238E27FC236}">
                  <a16:creationId xmlns="" xmlns:a16="http://schemas.microsoft.com/office/drawing/2014/main" id="{56411043-D6F7-271A-2960-38D74D292E60}"/>
                </a:ext>
              </a:extLst>
            </p:cNvPr>
            <p:cNvSpPr/>
            <p:nvPr/>
          </p:nvSpPr>
          <p:spPr>
            <a:xfrm>
              <a:off x="1716741" y="2467339"/>
              <a:ext cx="22579" cy="808719"/>
            </a:xfrm>
            <a:custGeom>
              <a:avLst/>
              <a:gdLst>
                <a:gd name="connsiteX0" fmla="*/ 0 w 22579"/>
                <a:gd name="connsiteY0" fmla="*/ 0 h 808719"/>
                <a:gd name="connsiteX1" fmla="*/ 0 w 22579"/>
                <a:gd name="connsiteY1" fmla="*/ 808720 h 808719"/>
                <a:gd name="connsiteX2" fmla="*/ 22580 w 22579"/>
                <a:gd name="connsiteY2" fmla="*/ 808720 h 808719"/>
                <a:gd name="connsiteX3" fmla="*/ 22580 w 22579"/>
                <a:gd name="connsiteY3" fmla="*/ 0 h 808719"/>
                <a:gd name="connsiteX4" fmla="*/ 0 w 22579"/>
                <a:gd name="connsiteY4" fmla="*/ 0 h 808719"/>
                <a:gd name="connsiteX5" fmla="*/ 0 w 22579"/>
                <a:gd name="connsiteY5" fmla="*/ 0 h 808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808719">
                  <a:moveTo>
                    <a:pt x="0" y="0"/>
                  </a:moveTo>
                  <a:lnTo>
                    <a:pt x="0" y="808720"/>
                  </a:lnTo>
                  <a:lnTo>
                    <a:pt x="22580" y="808720"/>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81" name="Freeform 180">
              <a:extLst>
                <a:ext uri="{FF2B5EF4-FFF2-40B4-BE49-F238E27FC236}">
                  <a16:creationId xmlns="" xmlns:a16="http://schemas.microsoft.com/office/drawing/2014/main" id="{3BE762F0-F504-2CDE-BAB8-E1AF95C7F2D5}"/>
                </a:ext>
              </a:extLst>
            </p:cNvPr>
            <p:cNvSpPr/>
            <p:nvPr/>
          </p:nvSpPr>
          <p:spPr>
            <a:xfrm>
              <a:off x="1716741" y="2467339"/>
              <a:ext cx="22579" cy="808719"/>
            </a:xfrm>
            <a:custGeom>
              <a:avLst/>
              <a:gdLst>
                <a:gd name="connsiteX0" fmla="*/ 0 w 22579"/>
                <a:gd name="connsiteY0" fmla="*/ 0 h 808719"/>
                <a:gd name="connsiteX1" fmla="*/ 0 w 22579"/>
                <a:gd name="connsiteY1" fmla="*/ 808720 h 808719"/>
                <a:gd name="connsiteX2" fmla="*/ 22580 w 22579"/>
                <a:gd name="connsiteY2" fmla="*/ 808720 h 808719"/>
                <a:gd name="connsiteX3" fmla="*/ 22580 w 22579"/>
                <a:gd name="connsiteY3" fmla="*/ 0 h 808719"/>
                <a:gd name="connsiteX4" fmla="*/ 0 w 22579"/>
                <a:gd name="connsiteY4" fmla="*/ 0 h 808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808719">
                  <a:moveTo>
                    <a:pt x="0" y="0"/>
                  </a:moveTo>
                  <a:lnTo>
                    <a:pt x="0" y="808720"/>
                  </a:lnTo>
                  <a:lnTo>
                    <a:pt x="22580" y="808720"/>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182" name="Freeform 181">
              <a:extLst>
                <a:ext uri="{FF2B5EF4-FFF2-40B4-BE49-F238E27FC236}">
                  <a16:creationId xmlns="" xmlns:a16="http://schemas.microsoft.com/office/drawing/2014/main" id="{E2E7B447-4311-69D7-A661-1C46D36D0369}"/>
                </a:ext>
              </a:extLst>
            </p:cNvPr>
            <p:cNvSpPr/>
            <p:nvPr/>
          </p:nvSpPr>
          <p:spPr>
            <a:xfrm>
              <a:off x="1739321" y="2539169"/>
              <a:ext cx="22579" cy="736889"/>
            </a:xfrm>
            <a:custGeom>
              <a:avLst/>
              <a:gdLst>
                <a:gd name="connsiteX0" fmla="*/ 0 w 22579"/>
                <a:gd name="connsiteY0" fmla="*/ 0 h 736889"/>
                <a:gd name="connsiteX1" fmla="*/ 0 w 22579"/>
                <a:gd name="connsiteY1" fmla="*/ 736890 h 736889"/>
                <a:gd name="connsiteX2" fmla="*/ 22580 w 22579"/>
                <a:gd name="connsiteY2" fmla="*/ 736890 h 736889"/>
                <a:gd name="connsiteX3" fmla="*/ 22580 w 22579"/>
                <a:gd name="connsiteY3" fmla="*/ 0 h 736889"/>
                <a:gd name="connsiteX4" fmla="*/ 0 w 22579"/>
                <a:gd name="connsiteY4" fmla="*/ 0 h 736889"/>
                <a:gd name="connsiteX5" fmla="*/ 0 w 22579"/>
                <a:gd name="connsiteY5" fmla="*/ 0 h 73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736889">
                  <a:moveTo>
                    <a:pt x="0" y="0"/>
                  </a:moveTo>
                  <a:lnTo>
                    <a:pt x="0" y="736890"/>
                  </a:lnTo>
                  <a:lnTo>
                    <a:pt x="22580" y="736890"/>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83" name="Freeform 182">
              <a:extLst>
                <a:ext uri="{FF2B5EF4-FFF2-40B4-BE49-F238E27FC236}">
                  <a16:creationId xmlns="" xmlns:a16="http://schemas.microsoft.com/office/drawing/2014/main" id="{E3DD1001-B4E4-12EE-09E1-738F8D5522D3}"/>
                </a:ext>
              </a:extLst>
            </p:cNvPr>
            <p:cNvSpPr/>
            <p:nvPr/>
          </p:nvSpPr>
          <p:spPr>
            <a:xfrm>
              <a:off x="1739321" y="2539169"/>
              <a:ext cx="22579" cy="736889"/>
            </a:xfrm>
            <a:custGeom>
              <a:avLst/>
              <a:gdLst>
                <a:gd name="connsiteX0" fmla="*/ 0 w 22579"/>
                <a:gd name="connsiteY0" fmla="*/ 0 h 736889"/>
                <a:gd name="connsiteX1" fmla="*/ 0 w 22579"/>
                <a:gd name="connsiteY1" fmla="*/ 736890 h 736889"/>
                <a:gd name="connsiteX2" fmla="*/ 22580 w 22579"/>
                <a:gd name="connsiteY2" fmla="*/ 736890 h 736889"/>
                <a:gd name="connsiteX3" fmla="*/ 22580 w 22579"/>
                <a:gd name="connsiteY3" fmla="*/ 0 h 736889"/>
                <a:gd name="connsiteX4" fmla="*/ 0 w 22579"/>
                <a:gd name="connsiteY4" fmla="*/ 0 h 736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736889">
                  <a:moveTo>
                    <a:pt x="0" y="0"/>
                  </a:moveTo>
                  <a:lnTo>
                    <a:pt x="0" y="736890"/>
                  </a:lnTo>
                  <a:lnTo>
                    <a:pt x="22580" y="736890"/>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184" name="Freeform 183">
              <a:extLst>
                <a:ext uri="{FF2B5EF4-FFF2-40B4-BE49-F238E27FC236}">
                  <a16:creationId xmlns="" xmlns:a16="http://schemas.microsoft.com/office/drawing/2014/main" id="{4CD1AC06-A463-9732-FAA3-929EEDD5E40A}"/>
                </a:ext>
              </a:extLst>
            </p:cNvPr>
            <p:cNvSpPr/>
            <p:nvPr/>
          </p:nvSpPr>
          <p:spPr>
            <a:xfrm>
              <a:off x="1761901" y="2608929"/>
              <a:ext cx="22579" cy="667130"/>
            </a:xfrm>
            <a:custGeom>
              <a:avLst/>
              <a:gdLst>
                <a:gd name="connsiteX0" fmla="*/ 0 w 22579"/>
                <a:gd name="connsiteY0" fmla="*/ 0 h 667130"/>
                <a:gd name="connsiteX1" fmla="*/ 0 w 22579"/>
                <a:gd name="connsiteY1" fmla="*/ 667130 h 667130"/>
                <a:gd name="connsiteX2" fmla="*/ 22580 w 22579"/>
                <a:gd name="connsiteY2" fmla="*/ 667130 h 667130"/>
                <a:gd name="connsiteX3" fmla="*/ 22580 w 22579"/>
                <a:gd name="connsiteY3" fmla="*/ 0 h 667130"/>
                <a:gd name="connsiteX4" fmla="*/ 0 w 22579"/>
                <a:gd name="connsiteY4" fmla="*/ 0 h 667130"/>
                <a:gd name="connsiteX5" fmla="*/ 0 w 22579"/>
                <a:gd name="connsiteY5" fmla="*/ 0 h 66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667130">
                  <a:moveTo>
                    <a:pt x="0" y="0"/>
                  </a:moveTo>
                  <a:lnTo>
                    <a:pt x="0" y="667130"/>
                  </a:lnTo>
                  <a:lnTo>
                    <a:pt x="22580" y="667130"/>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85" name="Freeform 184">
              <a:extLst>
                <a:ext uri="{FF2B5EF4-FFF2-40B4-BE49-F238E27FC236}">
                  <a16:creationId xmlns="" xmlns:a16="http://schemas.microsoft.com/office/drawing/2014/main" id="{B0DC05E6-DB9A-BB7E-9F29-945D66843BC8}"/>
                </a:ext>
              </a:extLst>
            </p:cNvPr>
            <p:cNvSpPr/>
            <p:nvPr/>
          </p:nvSpPr>
          <p:spPr>
            <a:xfrm>
              <a:off x="1761901" y="2608929"/>
              <a:ext cx="22579" cy="667130"/>
            </a:xfrm>
            <a:custGeom>
              <a:avLst/>
              <a:gdLst>
                <a:gd name="connsiteX0" fmla="*/ 0 w 22579"/>
                <a:gd name="connsiteY0" fmla="*/ 0 h 667130"/>
                <a:gd name="connsiteX1" fmla="*/ 0 w 22579"/>
                <a:gd name="connsiteY1" fmla="*/ 667130 h 667130"/>
                <a:gd name="connsiteX2" fmla="*/ 22580 w 22579"/>
                <a:gd name="connsiteY2" fmla="*/ 667130 h 667130"/>
                <a:gd name="connsiteX3" fmla="*/ 22580 w 22579"/>
                <a:gd name="connsiteY3" fmla="*/ 0 h 667130"/>
                <a:gd name="connsiteX4" fmla="*/ 0 w 22579"/>
                <a:gd name="connsiteY4" fmla="*/ 0 h 667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667130">
                  <a:moveTo>
                    <a:pt x="0" y="0"/>
                  </a:moveTo>
                  <a:lnTo>
                    <a:pt x="0" y="667130"/>
                  </a:lnTo>
                  <a:lnTo>
                    <a:pt x="22580" y="667130"/>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186" name="Freeform 185">
              <a:extLst>
                <a:ext uri="{FF2B5EF4-FFF2-40B4-BE49-F238E27FC236}">
                  <a16:creationId xmlns="" xmlns:a16="http://schemas.microsoft.com/office/drawing/2014/main" id="{11D726EA-83B2-B221-610B-040D43566228}"/>
                </a:ext>
              </a:extLst>
            </p:cNvPr>
            <p:cNvSpPr/>
            <p:nvPr/>
          </p:nvSpPr>
          <p:spPr>
            <a:xfrm>
              <a:off x="1784480" y="2662758"/>
              <a:ext cx="22579" cy="613301"/>
            </a:xfrm>
            <a:custGeom>
              <a:avLst/>
              <a:gdLst>
                <a:gd name="connsiteX0" fmla="*/ 0 w 22579"/>
                <a:gd name="connsiteY0" fmla="*/ 0 h 613301"/>
                <a:gd name="connsiteX1" fmla="*/ 0 w 22579"/>
                <a:gd name="connsiteY1" fmla="*/ 613302 h 613301"/>
                <a:gd name="connsiteX2" fmla="*/ 22580 w 22579"/>
                <a:gd name="connsiteY2" fmla="*/ 613302 h 613301"/>
                <a:gd name="connsiteX3" fmla="*/ 22580 w 22579"/>
                <a:gd name="connsiteY3" fmla="*/ 0 h 613301"/>
                <a:gd name="connsiteX4" fmla="*/ 0 w 22579"/>
                <a:gd name="connsiteY4" fmla="*/ 0 h 613301"/>
                <a:gd name="connsiteX5" fmla="*/ 0 w 22579"/>
                <a:gd name="connsiteY5" fmla="*/ 0 h 61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613301">
                  <a:moveTo>
                    <a:pt x="0" y="0"/>
                  </a:moveTo>
                  <a:lnTo>
                    <a:pt x="0" y="613302"/>
                  </a:lnTo>
                  <a:lnTo>
                    <a:pt x="22580" y="613302"/>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87" name="Freeform 186">
              <a:extLst>
                <a:ext uri="{FF2B5EF4-FFF2-40B4-BE49-F238E27FC236}">
                  <a16:creationId xmlns="" xmlns:a16="http://schemas.microsoft.com/office/drawing/2014/main" id="{608A2657-5FDF-925A-281D-8AED47AA3F0A}"/>
                </a:ext>
              </a:extLst>
            </p:cNvPr>
            <p:cNvSpPr/>
            <p:nvPr/>
          </p:nvSpPr>
          <p:spPr>
            <a:xfrm>
              <a:off x="1784480" y="2662758"/>
              <a:ext cx="22579" cy="613301"/>
            </a:xfrm>
            <a:custGeom>
              <a:avLst/>
              <a:gdLst>
                <a:gd name="connsiteX0" fmla="*/ 0 w 22579"/>
                <a:gd name="connsiteY0" fmla="*/ 0 h 613301"/>
                <a:gd name="connsiteX1" fmla="*/ 0 w 22579"/>
                <a:gd name="connsiteY1" fmla="*/ 613302 h 613301"/>
                <a:gd name="connsiteX2" fmla="*/ 22580 w 22579"/>
                <a:gd name="connsiteY2" fmla="*/ 613302 h 613301"/>
                <a:gd name="connsiteX3" fmla="*/ 22580 w 22579"/>
                <a:gd name="connsiteY3" fmla="*/ 0 h 613301"/>
                <a:gd name="connsiteX4" fmla="*/ 0 w 22579"/>
                <a:gd name="connsiteY4" fmla="*/ 0 h 613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613301">
                  <a:moveTo>
                    <a:pt x="0" y="0"/>
                  </a:moveTo>
                  <a:lnTo>
                    <a:pt x="0" y="613302"/>
                  </a:lnTo>
                  <a:lnTo>
                    <a:pt x="22580" y="613302"/>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188" name="Freeform 187">
              <a:extLst>
                <a:ext uri="{FF2B5EF4-FFF2-40B4-BE49-F238E27FC236}">
                  <a16:creationId xmlns="" xmlns:a16="http://schemas.microsoft.com/office/drawing/2014/main" id="{95B3F72B-369D-068D-E384-718EA1C3735E}"/>
                </a:ext>
              </a:extLst>
            </p:cNvPr>
            <p:cNvSpPr/>
            <p:nvPr/>
          </p:nvSpPr>
          <p:spPr>
            <a:xfrm>
              <a:off x="1807060" y="2750168"/>
              <a:ext cx="22579" cy="525891"/>
            </a:xfrm>
            <a:custGeom>
              <a:avLst/>
              <a:gdLst>
                <a:gd name="connsiteX0" fmla="*/ 0 w 22579"/>
                <a:gd name="connsiteY0" fmla="*/ 0 h 525891"/>
                <a:gd name="connsiteX1" fmla="*/ 0 w 22579"/>
                <a:gd name="connsiteY1" fmla="*/ 525891 h 525891"/>
                <a:gd name="connsiteX2" fmla="*/ 22580 w 22579"/>
                <a:gd name="connsiteY2" fmla="*/ 525891 h 525891"/>
                <a:gd name="connsiteX3" fmla="*/ 22580 w 22579"/>
                <a:gd name="connsiteY3" fmla="*/ 0 h 525891"/>
                <a:gd name="connsiteX4" fmla="*/ 0 w 22579"/>
                <a:gd name="connsiteY4" fmla="*/ 0 h 525891"/>
                <a:gd name="connsiteX5" fmla="*/ 0 w 22579"/>
                <a:gd name="connsiteY5" fmla="*/ 0 h 52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525891">
                  <a:moveTo>
                    <a:pt x="0" y="0"/>
                  </a:moveTo>
                  <a:lnTo>
                    <a:pt x="0" y="525891"/>
                  </a:lnTo>
                  <a:lnTo>
                    <a:pt x="22580" y="525891"/>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89" name="Freeform 188">
              <a:extLst>
                <a:ext uri="{FF2B5EF4-FFF2-40B4-BE49-F238E27FC236}">
                  <a16:creationId xmlns="" xmlns:a16="http://schemas.microsoft.com/office/drawing/2014/main" id="{12F18DDA-8CF5-0B0F-A0B3-969BDD817CC2}"/>
                </a:ext>
              </a:extLst>
            </p:cNvPr>
            <p:cNvSpPr/>
            <p:nvPr/>
          </p:nvSpPr>
          <p:spPr>
            <a:xfrm>
              <a:off x="1807060" y="2750168"/>
              <a:ext cx="22579" cy="525891"/>
            </a:xfrm>
            <a:custGeom>
              <a:avLst/>
              <a:gdLst>
                <a:gd name="connsiteX0" fmla="*/ 0 w 22579"/>
                <a:gd name="connsiteY0" fmla="*/ 0 h 525891"/>
                <a:gd name="connsiteX1" fmla="*/ 0 w 22579"/>
                <a:gd name="connsiteY1" fmla="*/ 525891 h 525891"/>
                <a:gd name="connsiteX2" fmla="*/ 22580 w 22579"/>
                <a:gd name="connsiteY2" fmla="*/ 525891 h 525891"/>
                <a:gd name="connsiteX3" fmla="*/ 22580 w 22579"/>
                <a:gd name="connsiteY3" fmla="*/ 0 h 525891"/>
                <a:gd name="connsiteX4" fmla="*/ 0 w 22579"/>
                <a:gd name="connsiteY4" fmla="*/ 0 h 525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525891">
                  <a:moveTo>
                    <a:pt x="0" y="0"/>
                  </a:moveTo>
                  <a:lnTo>
                    <a:pt x="0" y="525891"/>
                  </a:lnTo>
                  <a:lnTo>
                    <a:pt x="22580" y="525891"/>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190" name="Freeform 189">
              <a:extLst>
                <a:ext uri="{FF2B5EF4-FFF2-40B4-BE49-F238E27FC236}">
                  <a16:creationId xmlns="" xmlns:a16="http://schemas.microsoft.com/office/drawing/2014/main" id="{D2E84780-4CFA-6457-03BE-08B3F13D9136}"/>
                </a:ext>
              </a:extLst>
            </p:cNvPr>
            <p:cNvSpPr/>
            <p:nvPr/>
          </p:nvSpPr>
          <p:spPr>
            <a:xfrm>
              <a:off x="1829640" y="2799533"/>
              <a:ext cx="22579" cy="476526"/>
            </a:xfrm>
            <a:custGeom>
              <a:avLst/>
              <a:gdLst>
                <a:gd name="connsiteX0" fmla="*/ 0 w 22579"/>
                <a:gd name="connsiteY0" fmla="*/ 0 h 476526"/>
                <a:gd name="connsiteX1" fmla="*/ 0 w 22579"/>
                <a:gd name="connsiteY1" fmla="*/ 476526 h 476526"/>
                <a:gd name="connsiteX2" fmla="*/ 22580 w 22579"/>
                <a:gd name="connsiteY2" fmla="*/ 476526 h 476526"/>
                <a:gd name="connsiteX3" fmla="*/ 22580 w 22579"/>
                <a:gd name="connsiteY3" fmla="*/ 0 h 476526"/>
                <a:gd name="connsiteX4" fmla="*/ 0 w 22579"/>
                <a:gd name="connsiteY4" fmla="*/ 0 h 476526"/>
                <a:gd name="connsiteX5" fmla="*/ 0 w 22579"/>
                <a:gd name="connsiteY5" fmla="*/ 0 h 476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476526">
                  <a:moveTo>
                    <a:pt x="0" y="0"/>
                  </a:moveTo>
                  <a:lnTo>
                    <a:pt x="0" y="476526"/>
                  </a:lnTo>
                  <a:lnTo>
                    <a:pt x="22580" y="476526"/>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91" name="Freeform 190">
              <a:extLst>
                <a:ext uri="{FF2B5EF4-FFF2-40B4-BE49-F238E27FC236}">
                  <a16:creationId xmlns="" xmlns:a16="http://schemas.microsoft.com/office/drawing/2014/main" id="{DD1BD0AC-C2A9-CCB3-8123-CD6ED0D70540}"/>
                </a:ext>
              </a:extLst>
            </p:cNvPr>
            <p:cNvSpPr/>
            <p:nvPr/>
          </p:nvSpPr>
          <p:spPr>
            <a:xfrm>
              <a:off x="1829640" y="2799533"/>
              <a:ext cx="22579" cy="476526"/>
            </a:xfrm>
            <a:custGeom>
              <a:avLst/>
              <a:gdLst>
                <a:gd name="connsiteX0" fmla="*/ 0 w 22579"/>
                <a:gd name="connsiteY0" fmla="*/ 0 h 476526"/>
                <a:gd name="connsiteX1" fmla="*/ 0 w 22579"/>
                <a:gd name="connsiteY1" fmla="*/ 476526 h 476526"/>
                <a:gd name="connsiteX2" fmla="*/ 22580 w 22579"/>
                <a:gd name="connsiteY2" fmla="*/ 476526 h 476526"/>
                <a:gd name="connsiteX3" fmla="*/ 22580 w 22579"/>
                <a:gd name="connsiteY3" fmla="*/ 0 h 476526"/>
                <a:gd name="connsiteX4" fmla="*/ 0 w 22579"/>
                <a:gd name="connsiteY4" fmla="*/ 0 h 476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476526">
                  <a:moveTo>
                    <a:pt x="0" y="0"/>
                  </a:moveTo>
                  <a:lnTo>
                    <a:pt x="0" y="476526"/>
                  </a:lnTo>
                  <a:lnTo>
                    <a:pt x="22580" y="476526"/>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192" name="Freeform 191">
              <a:extLst>
                <a:ext uri="{FF2B5EF4-FFF2-40B4-BE49-F238E27FC236}">
                  <a16:creationId xmlns="" xmlns:a16="http://schemas.microsoft.com/office/drawing/2014/main" id="{FE35ECD3-4423-AFB1-E74F-461FC777194B}"/>
                </a:ext>
              </a:extLst>
            </p:cNvPr>
            <p:cNvSpPr/>
            <p:nvPr/>
          </p:nvSpPr>
          <p:spPr>
            <a:xfrm>
              <a:off x="1852220" y="2870751"/>
              <a:ext cx="22579" cy="405308"/>
            </a:xfrm>
            <a:custGeom>
              <a:avLst/>
              <a:gdLst>
                <a:gd name="connsiteX0" fmla="*/ 0 w 22579"/>
                <a:gd name="connsiteY0" fmla="*/ 0 h 405308"/>
                <a:gd name="connsiteX1" fmla="*/ 0 w 22579"/>
                <a:gd name="connsiteY1" fmla="*/ 405308 h 405308"/>
                <a:gd name="connsiteX2" fmla="*/ 22580 w 22579"/>
                <a:gd name="connsiteY2" fmla="*/ 405308 h 405308"/>
                <a:gd name="connsiteX3" fmla="*/ 22580 w 22579"/>
                <a:gd name="connsiteY3" fmla="*/ 0 h 405308"/>
                <a:gd name="connsiteX4" fmla="*/ 0 w 22579"/>
                <a:gd name="connsiteY4" fmla="*/ 0 h 405308"/>
                <a:gd name="connsiteX5" fmla="*/ 0 w 22579"/>
                <a:gd name="connsiteY5" fmla="*/ 0 h 40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405308">
                  <a:moveTo>
                    <a:pt x="0" y="0"/>
                  </a:moveTo>
                  <a:lnTo>
                    <a:pt x="0" y="405308"/>
                  </a:lnTo>
                  <a:lnTo>
                    <a:pt x="22580" y="405308"/>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93" name="Freeform 192">
              <a:extLst>
                <a:ext uri="{FF2B5EF4-FFF2-40B4-BE49-F238E27FC236}">
                  <a16:creationId xmlns="" xmlns:a16="http://schemas.microsoft.com/office/drawing/2014/main" id="{AA922367-7DD2-476B-886A-E013521E8D4D}"/>
                </a:ext>
              </a:extLst>
            </p:cNvPr>
            <p:cNvSpPr/>
            <p:nvPr/>
          </p:nvSpPr>
          <p:spPr>
            <a:xfrm>
              <a:off x="1852220" y="2870751"/>
              <a:ext cx="22579" cy="405308"/>
            </a:xfrm>
            <a:custGeom>
              <a:avLst/>
              <a:gdLst>
                <a:gd name="connsiteX0" fmla="*/ 0 w 22579"/>
                <a:gd name="connsiteY0" fmla="*/ 0 h 405308"/>
                <a:gd name="connsiteX1" fmla="*/ 0 w 22579"/>
                <a:gd name="connsiteY1" fmla="*/ 405308 h 405308"/>
                <a:gd name="connsiteX2" fmla="*/ 22580 w 22579"/>
                <a:gd name="connsiteY2" fmla="*/ 405308 h 405308"/>
                <a:gd name="connsiteX3" fmla="*/ 22580 w 22579"/>
                <a:gd name="connsiteY3" fmla="*/ 0 h 405308"/>
                <a:gd name="connsiteX4" fmla="*/ 0 w 22579"/>
                <a:gd name="connsiteY4" fmla="*/ 0 h 405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405308">
                  <a:moveTo>
                    <a:pt x="0" y="0"/>
                  </a:moveTo>
                  <a:lnTo>
                    <a:pt x="0" y="405308"/>
                  </a:lnTo>
                  <a:lnTo>
                    <a:pt x="22580" y="405308"/>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194" name="Freeform 193">
              <a:extLst>
                <a:ext uri="{FF2B5EF4-FFF2-40B4-BE49-F238E27FC236}">
                  <a16:creationId xmlns="" xmlns:a16="http://schemas.microsoft.com/office/drawing/2014/main" id="{63E16574-97E0-462F-98AB-038E99C9973C}"/>
                </a:ext>
              </a:extLst>
            </p:cNvPr>
            <p:cNvSpPr/>
            <p:nvPr/>
          </p:nvSpPr>
          <p:spPr>
            <a:xfrm>
              <a:off x="1874800" y="2926097"/>
              <a:ext cx="22579" cy="349961"/>
            </a:xfrm>
            <a:custGeom>
              <a:avLst/>
              <a:gdLst>
                <a:gd name="connsiteX0" fmla="*/ 0 w 22579"/>
                <a:gd name="connsiteY0" fmla="*/ 0 h 349961"/>
                <a:gd name="connsiteX1" fmla="*/ 0 w 22579"/>
                <a:gd name="connsiteY1" fmla="*/ 349962 h 349961"/>
                <a:gd name="connsiteX2" fmla="*/ 22580 w 22579"/>
                <a:gd name="connsiteY2" fmla="*/ 349962 h 349961"/>
                <a:gd name="connsiteX3" fmla="*/ 22580 w 22579"/>
                <a:gd name="connsiteY3" fmla="*/ 0 h 349961"/>
                <a:gd name="connsiteX4" fmla="*/ 0 w 22579"/>
                <a:gd name="connsiteY4" fmla="*/ 0 h 349961"/>
                <a:gd name="connsiteX5" fmla="*/ 0 w 22579"/>
                <a:gd name="connsiteY5" fmla="*/ 0 h 34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349961">
                  <a:moveTo>
                    <a:pt x="0" y="0"/>
                  </a:moveTo>
                  <a:lnTo>
                    <a:pt x="0" y="349962"/>
                  </a:lnTo>
                  <a:lnTo>
                    <a:pt x="22580" y="349962"/>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95" name="Freeform 194">
              <a:extLst>
                <a:ext uri="{FF2B5EF4-FFF2-40B4-BE49-F238E27FC236}">
                  <a16:creationId xmlns="" xmlns:a16="http://schemas.microsoft.com/office/drawing/2014/main" id="{C6B81D30-BB2F-90FE-3ACD-D521ED5D7675}"/>
                </a:ext>
              </a:extLst>
            </p:cNvPr>
            <p:cNvSpPr/>
            <p:nvPr/>
          </p:nvSpPr>
          <p:spPr>
            <a:xfrm>
              <a:off x="1874800" y="2926097"/>
              <a:ext cx="22579" cy="349961"/>
            </a:xfrm>
            <a:custGeom>
              <a:avLst/>
              <a:gdLst>
                <a:gd name="connsiteX0" fmla="*/ 0 w 22579"/>
                <a:gd name="connsiteY0" fmla="*/ 0 h 349961"/>
                <a:gd name="connsiteX1" fmla="*/ 0 w 22579"/>
                <a:gd name="connsiteY1" fmla="*/ 349962 h 349961"/>
                <a:gd name="connsiteX2" fmla="*/ 22580 w 22579"/>
                <a:gd name="connsiteY2" fmla="*/ 349962 h 349961"/>
                <a:gd name="connsiteX3" fmla="*/ 22580 w 22579"/>
                <a:gd name="connsiteY3" fmla="*/ 0 h 349961"/>
                <a:gd name="connsiteX4" fmla="*/ 0 w 22579"/>
                <a:gd name="connsiteY4" fmla="*/ 0 h 349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349961">
                  <a:moveTo>
                    <a:pt x="0" y="0"/>
                  </a:moveTo>
                  <a:lnTo>
                    <a:pt x="0" y="349962"/>
                  </a:lnTo>
                  <a:lnTo>
                    <a:pt x="22580" y="349962"/>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196" name="Freeform 195">
              <a:extLst>
                <a:ext uri="{FF2B5EF4-FFF2-40B4-BE49-F238E27FC236}">
                  <a16:creationId xmlns="" xmlns:a16="http://schemas.microsoft.com/office/drawing/2014/main" id="{72E89469-E854-8039-03E1-ACED5D687B5E}"/>
                </a:ext>
              </a:extLst>
            </p:cNvPr>
            <p:cNvSpPr/>
            <p:nvPr/>
          </p:nvSpPr>
          <p:spPr>
            <a:xfrm>
              <a:off x="1897379" y="2977094"/>
              <a:ext cx="22571" cy="298965"/>
            </a:xfrm>
            <a:custGeom>
              <a:avLst/>
              <a:gdLst>
                <a:gd name="connsiteX0" fmla="*/ 0 w 22571"/>
                <a:gd name="connsiteY0" fmla="*/ 0 h 298965"/>
                <a:gd name="connsiteX1" fmla="*/ 0 w 22571"/>
                <a:gd name="connsiteY1" fmla="*/ 298965 h 298965"/>
                <a:gd name="connsiteX2" fmla="*/ 22571 w 22571"/>
                <a:gd name="connsiteY2" fmla="*/ 298965 h 298965"/>
                <a:gd name="connsiteX3" fmla="*/ 22571 w 22571"/>
                <a:gd name="connsiteY3" fmla="*/ 0 h 298965"/>
                <a:gd name="connsiteX4" fmla="*/ 0 w 22571"/>
                <a:gd name="connsiteY4" fmla="*/ 0 h 298965"/>
                <a:gd name="connsiteX5" fmla="*/ 0 w 22571"/>
                <a:gd name="connsiteY5" fmla="*/ 0 h 29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298965">
                  <a:moveTo>
                    <a:pt x="0" y="0"/>
                  </a:moveTo>
                  <a:lnTo>
                    <a:pt x="0" y="298965"/>
                  </a:lnTo>
                  <a:lnTo>
                    <a:pt x="22571" y="298965"/>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97" name="Freeform 196">
              <a:extLst>
                <a:ext uri="{FF2B5EF4-FFF2-40B4-BE49-F238E27FC236}">
                  <a16:creationId xmlns="" xmlns:a16="http://schemas.microsoft.com/office/drawing/2014/main" id="{178295F2-E122-F0F0-CF1B-0E159E124731}"/>
                </a:ext>
              </a:extLst>
            </p:cNvPr>
            <p:cNvSpPr/>
            <p:nvPr/>
          </p:nvSpPr>
          <p:spPr>
            <a:xfrm>
              <a:off x="1897379" y="2977094"/>
              <a:ext cx="22571" cy="298965"/>
            </a:xfrm>
            <a:custGeom>
              <a:avLst/>
              <a:gdLst>
                <a:gd name="connsiteX0" fmla="*/ 0 w 22571"/>
                <a:gd name="connsiteY0" fmla="*/ 0 h 298965"/>
                <a:gd name="connsiteX1" fmla="*/ 0 w 22571"/>
                <a:gd name="connsiteY1" fmla="*/ 298965 h 298965"/>
                <a:gd name="connsiteX2" fmla="*/ 22571 w 22571"/>
                <a:gd name="connsiteY2" fmla="*/ 298965 h 298965"/>
                <a:gd name="connsiteX3" fmla="*/ 22571 w 22571"/>
                <a:gd name="connsiteY3" fmla="*/ 0 h 298965"/>
                <a:gd name="connsiteX4" fmla="*/ 0 w 22571"/>
                <a:gd name="connsiteY4" fmla="*/ 0 h 29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298965">
                  <a:moveTo>
                    <a:pt x="0" y="0"/>
                  </a:moveTo>
                  <a:lnTo>
                    <a:pt x="0" y="298965"/>
                  </a:lnTo>
                  <a:lnTo>
                    <a:pt x="22571" y="298965"/>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198" name="Freeform 197">
              <a:extLst>
                <a:ext uri="{FF2B5EF4-FFF2-40B4-BE49-F238E27FC236}">
                  <a16:creationId xmlns="" xmlns:a16="http://schemas.microsoft.com/office/drawing/2014/main" id="{2FBDDFCE-B691-403B-E65C-CA7FD8240882}"/>
                </a:ext>
              </a:extLst>
            </p:cNvPr>
            <p:cNvSpPr/>
            <p:nvPr/>
          </p:nvSpPr>
          <p:spPr>
            <a:xfrm>
              <a:off x="1919950" y="3020833"/>
              <a:ext cx="22579" cy="255226"/>
            </a:xfrm>
            <a:custGeom>
              <a:avLst/>
              <a:gdLst>
                <a:gd name="connsiteX0" fmla="*/ 0 w 22579"/>
                <a:gd name="connsiteY0" fmla="*/ 0 h 255226"/>
                <a:gd name="connsiteX1" fmla="*/ 0 w 22579"/>
                <a:gd name="connsiteY1" fmla="*/ 255226 h 255226"/>
                <a:gd name="connsiteX2" fmla="*/ 22580 w 22579"/>
                <a:gd name="connsiteY2" fmla="*/ 255226 h 255226"/>
                <a:gd name="connsiteX3" fmla="*/ 22580 w 22579"/>
                <a:gd name="connsiteY3" fmla="*/ 0 h 255226"/>
                <a:gd name="connsiteX4" fmla="*/ 0 w 22579"/>
                <a:gd name="connsiteY4" fmla="*/ 0 h 255226"/>
                <a:gd name="connsiteX5" fmla="*/ 0 w 22579"/>
                <a:gd name="connsiteY5" fmla="*/ 0 h 255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255226">
                  <a:moveTo>
                    <a:pt x="0" y="0"/>
                  </a:moveTo>
                  <a:lnTo>
                    <a:pt x="0" y="255226"/>
                  </a:lnTo>
                  <a:lnTo>
                    <a:pt x="22580" y="255226"/>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99" name="Freeform 198">
              <a:extLst>
                <a:ext uri="{FF2B5EF4-FFF2-40B4-BE49-F238E27FC236}">
                  <a16:creationId xmlns="" xmlns:a16="http://schemas.microsoft.com/office/drawing/2014/main" id="{97D76B54-454C-401F-3E08-455F359C6143}"/>
                </a:ext>
              </a:extLst>
            </p:cNvPr>
            <p:cNvSpPr/>
            <p:nvPr/>
          </p:nvSpPr>
          <p:spPr>
            <a:xfrm>
              <a:off x="1919950" y="3020833"/>
              <a:ext cx="22579" cy="255226"/>
            </a:xfrm>
            <a:custGeom>
              <a:avLst/>
              <a:gdLst>
                <a:gd name="connsiteX0" fmla="*/ 0 w 22579"/>
                <a:gd name="connsiteY0" fmla="*/ 0 h 255226"/>
                <a:gd name="connsiteX1" fmla="*/ 0 w 22579"/>
                <a:gd name="connsiteY1" fmla="*/ 255226 h 255226"/>
                <a:gd name="connsiteX2" fmla="*/ 22580 w 22579"/>
                <a:gd name="connsiteY2" fmla="*/ 255226 h 255226"/>
                <a:gd name="connsiteX3" fmla="*/ 22580 w 22579"/>
                <a:gd name="connsiteY3" fmla="*/ 0 h 255226"/>
                <a:gd name="connsiteX4" fmla="*/ 0 w 22579"/>
                <a:gd name="connsiteY4" fmla="*/ 0 h 255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255226">
                  <a:moveTo>
                    <a:pt x="0" y="0"/>
                  </a:moveTo>
                  <a:lnTo>
                    <a:pt x="0" y="255226"/>
                  </a:lnTo>
                  <a:lnTo>
                    <a:pt x="22580" y="255226"/>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00" name="Freeform 199">
              <a:extLst>
                <a:ext uri="{FF2B5EF4-FFF2-40B4-BE49-F238E27FC236}">
                  <a16:creationId xmlns="" xmlns:a16="http://schemas.microsoft.com/office/drawing/2014/main" id="{CC95EB46-E1A2-7B04-852E-E847A0D82DA8}"/>
                </a:ext>
              </a:extLst>
            </p:cNvPr>
            <p:cNvSpPr/>
            <p:nvPr/>
          </p:nvSpPr>
          <p:spPr>
            <a:xfrm>
              <a:off x="1942530" y="3063950"/>
              <a:ext cx="22579" cy="212109"/>
            </a:xfrm>
            <a:custGeom>
              <a:avLst/>
              <a:gdLst>
                <a:gd name="connsiteX0" fmla="*/ 0 w 22579"/>
                <a:gd name="connsiteY0" fmla="*/ 0 h 212109"/>
                <a:gd name="connsiteX1" fmla="*/ 0 w 22579"/>
                <a:gd name="connsiteY1" fmla="*/ 212110 h 212109"/>
                <a:gd name="connsiteX2" fmla="*/ 22580 w 22579"/>
                <a:gd name="connsiteY2" fmla="*/ 212110 h 212109"/>
                <a:gd name="connsiteX3" fmla="*/ 22580 w 22579"/>
                <a:gd name="connsiteY3" fmla="*/ 0 h 212109"/>
                <a:gd name="connsiteX4" fmla="*/ 0 w 22579"/>
                <a:gd name="connsiteY4" fmla="*/ 0 h 212109"/>
                <a:gd name="connsiteX5" fmla="*/ 0 w 22579"/>
                <a:gd name="connsiteY5" fmla="*/ 0 h 21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212109">
                  <a:moveTo>
                    <a:pt x="0" y="0"/>
                  </a:moveTo>
                  <a:lnTo>
                    <a:pt x="0" y="212110"/>
                  </a:lnTo>
                  <a:lnTo>
                    <a:pt x="22580" y="212110"/>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01" name="Freeform 200">
              <a:extLst>
                <a:ext uri="{FF2B5EF4-FFF2-40B4-BE49-F238E27FC236}">
                  <a16:creationId xmlns="" xmlns:a16="http://schemas.microsoft.com/office/drawing/2014/main" id="{8414C6B9-D394-452A-74A7-B5F2E298C1EE}"/>
                </a:ext>
              </a:extLst>
            </p:cNvPr>
            <p:cNvSpPr/>
            <p:nvPr/>
          </p:nvSpPr>
          <p:spPr>
            <a:xfrm>
              <a:off x="1942530" y="3063950"/>
              <a:ext cx="22579" cy="212109"/>
            </a:xfrm>
            <a:custGeom>
              <a:avLst/>
              <a:gdLst>
                <a:gd name="connsiteX0" fmla="*/ 0 w 22579"/>
                <a:gd name="connsiteY0" fmla="*/ 0 h 212109"/>
                <a:gd name="connsiteX1" fmla="*/ 0 w 22579"/>
                <a:gd name="connsiteY1" fmla="*/ 212110 h 212109"/>
                <a:gd name="connsiteX2" fmla="*/ 22580 w 22579"/>
                <a:gd name="connsiteY2" fmla="*/ 212110 h 212109"/>
                <a:gd name="connsiteX3" fmla="*/ 22580 w 22579"/>
                <a:gd name="connsiteY3" fmla="*/ 0 h 212109"/>
                <a:gd name="connsiteX4" fmla="*/ 0 w 22579"/>
                <a:gd name="connsiteY4" fmla="*/ 0 h 212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212109">
                  <a:moveTo>
                    <a:pt x="0" y="0"/>
                  </a:moveTo>
                  <a:lnTo>
                    <a:pt x="0" y="212110"/>
                  </a:lnTo>
                  <a:lnTo>
                    <a:pt x="22580" y="212110"/>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02" name="Freeform 201">
              <a:extLst>
                <a:ext uri="{FF2B5EF4-FFF2-40B4-BE49-F238E27FC236}">
                  <a16:creationId xmlns="" xmlns:a16="http://schemas.microsoft.com/office/drawing/2014/main" id="{1E8AFB1F-1E7B-A60C-497E-885268FCBA9C}"/>
                </a:ext>
              </a:extLst>
            </p:cNvPr>
            <p:cNvSpPr/>
            <p:nvPr/>
          </p:nvSpPr>
          <p:spPr>
            <a:xfrm>
              <a:off x="1965110" y="3100069"/>
              <a:ext cx="22579" cy="175990"/>
            </a:xfrm>
            <a:custGeom>
              <a:avLst/>
              <a:gdLst>
                <a:gd name="connsiteX0" fmla="*/ 0 w 22579"/>
                <a:gd name="connsiteY0" fmla="*/ 0 h 175990"/>
                <a:gd name="connsiteX1" fmla="*/ 0 w 22579"/>
                <a:gd name="connsiteY1" fmla="*/ 175991 h 175990"/>
                <a:gd name="connsiteX2" fmla="*/ 22580 w 22579"/>
                <a:gd name="connsiteY2" fmla="*/ 175991 h 175990"/>
                <a:gd name="connsiteX3" fmla="*/ 22580 w 22579"/>
                <a:gd name="connsiteY3" fmla="*/ 0 h 175990"/>
                <a:gd name="connsiteX4" fmla="*/ 0 w 22579"/>
                <a:gd name="connsiteY4" fmla="*/ 0 h 175990"/>
                <a:gd name="connsiteX5" fmla="*/ 0 w 22579"/>
                <a:gd name="connsiteY5" fmla="*/ 0 h 175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175990">
                  <a:moveTo>
                    <a:pt x="0" y="0"/>
                  </a:moveTo>
                  <a:lnTo>
                    <a:pt x="0" y="175991"/>
                  </a:lnTo>
                  <a:lnTo>
                    <a:pt x="22580" y="175991"/>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03" name="Freeform 202">
              <a:extLst>
                <a:ext uri="{FF2B5EF4-FFF2-40B4-BE49-F238E27FC236}">
                  <a16:creationId xmlns="" xmlns:a16="http://schemas.microsoft.com/office/drawing/2014/main" id="{9D8789A3-B202-A4AE-2C95-F0E0D0B4659F}"/>
                </a:ext>
              </a:extLst>
            </p:cNvPr>
            <p:cNvSpPr/>
            <p:nvPr/>
          </p:nvSpPr>
          <p:spPr>
            <a:xfrm>
              <a:off x="1965110" y="3100069"/>
              <a:ext cx="22579" cy="175990"/>
            </a:xfrm>
            <a:custGeom>
              <a:avLst/>
              <a:gdLst>
                <a:gd name="connsiteX0" fmla="*/ 0 w 22579"/>
                <a:gd name="connsiteY0" fmla="*/ 0 h 175990"/>
                <a:gd name="connsiteX1" fmla="*/ 0 w 22579"/>
                <a:gd name="connsiteY1" fmla="*/ 175991 h 175990"/>
                <a:gd name="connsiteX2" fmla="*/ 22580 w 22579"/>
                <a:gd name="connsiteY2" fmla="*/ 175991 h 175990"/>
                <a:gd name="connsiteX3" fmla="*/ 22580 w 22579"/>
                <a:gd name="connsiteY3" fmla="*/ 0 h 175990"/>
                <a:gd name="connsiteX4" fmla="*/ 0 w 22579"/>
                <a:gd name="connsiteY4" fmla="*/ 0 h 175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175990">
                  <a:moveTo>
                    <a:pt x="0" y="0"/>
                  </a:moveTo>
                  <a:lnTo>
                    <a:pt x="0" y="175991"/>
                  </a:lnTo>
                  <a:lnTo>
                    <a:pt x="22580" y="175991"/>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04" name="Freeform 203">
              <a:extLst>
                <a:ext uri="{FF2B5EF4-FFF2-40B4-BE49-F238E27FC236}">
                  <a16:creationId xmlns="" xmlns:a16="http://schemas.microsoft.com/office/drawing/2014/main" id="{B37A5FD0-5206-3753-B7AA-8192308A46AD}"/>
                </a:ext>
              </a:extLst>
            </p:cNvPr>
            <p:cNvSpPr/>
            <p:nvPr/>
          </p:nvSpPr>
          <p:spPr>
            <a:xfrm>
              <a:off x="1987690" y="3135433"/>
              <a:ext cx="22579" cy="140625"/>
            </a:xfrm>
            <a:custGeom>
              <a:avLst/>
              <a:gdLst>
                <a:gd name="connsiteX0" fmla="*/ 0 w 22579"/>
                <a:gd name="connsiteY0" fmla="*/ 0 h 140625"/>
                <a:gd name="connsiteX1" fmla="*/ 0 w 22579"/>
                <a:gd name="connsiteY1" fmla="*/ 140626 h 140625"/>
                <a:gd name="connsiteX2" fmla="*/ 22580 w 22579"/>
                <a:gd name="connsiteY2" fmla="*/ 140626 h 140625"/>
                <a:gd name="connsiteX3" fmla="*/ 22580 w 22579"/>
                <a:gd name="connsiteY3" fmla="*/ 0 h 140625"/>
                <a:gd name="connsiteX4" fmla="*/ 0 w 22579"/>
                <a:gd name="connsiteY4" fmla="*/ 0 h 140625"/>
                <a:gd name="connsiteX5" fmla="*/ 0 w 22579"/>
                <a:gd name="connsiteY5" fmla="*/ 0 h 14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140625">
                  <a:moveTo>
                    <a:pt x="0" y="0"/>
                  </a:moveTo>
                  <a:lnTo>
                    <a:pt x="0" y="140626"/>
                  </a:lnTo>
                  <a:lnTo>
                    <a:pt x="22580" y="140626"/>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05" name="Freeform 204">
              <a:extLst>
                <a:ext uri="{FF2B5EF4-FFF2-40B4-BE49-F238E27FC236}">
                  <a16:creationId xmlns="" xmlns:a16="http://schemas.microsoft.com/office/drawing/2014/main" id="{CC04A50E-D3C6-9B3D-2650-39729A50091B}"/>
                </a:ext>
              </a:extLst>
            </p:cNvPr>
            <p:cNvSpPr/>
            <p:nvPr/>
          </p:nvSpPr>
          <p:spPr>
            <a:xfrm>
              <a:off x="1987690" y="3135433"/>
              <a:ext cx="22579" cy="140625"/>
            </a:xfrm>
            <a:custGeom>
              <a:avLst/>
              <a:gdLst>
                <a:gd name="connsiteX0" fmla="*/ 0 w 22579"/>
                <a:gd name="connsiteY0" fmla="*/ 0 h 140625"/>
                <a:gd name="connsiteX1" fmla="*/ 0 w 22579"/>
                <a:gd name="connsiteY1" fmla="*/ 140626 h 140625"/>
                <a:gd name="connsiteX2" fmla="*/ 22580 w 22579"/>
                <a:gd name="connsiteY2" fmla="*/ 140626 h 140625"/>
                <a:gd name="connsiteX3" fmla="*/ 22580 w 22579"/>
                <a:gd name="connsiteY3" fmla="*/ 0 h 140625"/>
                <a:gd name="connsiteX4" fmla="*/ 0 w 22579"/>
                <a:gd name="connsiteY4" fmla="*/ 0 h 14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140625">
                  <a:moveTo>
                    <a:pt x="0" y="0"/>
                  </a:moveTo>
                  <a:lnTo>
                    <a:pt x="0" y="140626"/>
                  </a:lnTo>
                  <a:lnTo>
                    <a:pt x="22580" y="140626"/>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06" name="Freeform 205">
              <a:extLst>
                <a:ext uri="{FF2B5EF4-FFF2-40B4-BE49-F238E27FC236}">
                  <a16:creationId xmlns="" xmlns:a16="http://schemas.microsoft.com/office/drawing/2014/main" id="{C358BB6A-05D0-03A4-528D-342AA1953085}"/>
                </a:ext>
              </a:extLst>
            </p:cNvPr>
            <p:cNvSpPr/>
            <p:nvPr/>
          </p:nvSpPr>
          <p:spPr>
            <a:xfrm>
              <a:off x="2010269" y="3158478"/>
              <a:ext cx="22579" cy="117581"/>
            </a:xfrm>
            <a:custGeom>
              <a:avLst/>
              <a:gdLst>
                <a:gd name="connsiteX0" fmla="*/ 0 w 22579"/>
                <a:gd name="connsiteY0" fmla="*/ 0 h 117581"/>
                <a:gd name="connsiteX1" fmla="*/ 0 w 22579"/>
                <a:gd name="connsiteY1" fmla="*/ 117582 h 117581"/>
                <a:gd name="connsiteX2" fmla="*/ 22580 w 22579"/>
                <a:gd name="connsiteY2" fmla="*/ 117582 h 117581"/>
                <a:gd name="connsiteX3" fmla="*/ 22580 w 22579"/>
                <a:gd name="connsiteY3" fmla="*/ 0 h 117581"/>
                <a:gd name="connsiteX4" fmla="*/ 0 w 22579"/>
                <a:gd name="connsiteY4" fmla="*/ 0 h 117581"/>
                <a:gd name="connsiteX5" fmla="*/ 0 w 22579"/>
                <a:gd name="connsiteY5" fmla="*/ 0 h 117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117581">
                  <a:moveTo>
                    <a:pt x="0" y="0"/>
                  </a:moveTo>
                  <a:lnTo>
                    <a:pt x="0" y="117582"/>
                  </a:lnTo>
                  <a:lnTo>
                    <a:pt x="22580" y="117582"/>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07" name="Freeform 206">
              <a:extLst>
                <a:ext uri="{FF2B5EF4-FFF2-40B4-BE49-F238E27FC236}">
                  <a16:creationId xmlns="" xmlns:a16="http://schemas.microsoft.com/office/drawing/2014/main" id="{9C815C85-4FA6-F607-1E21-244D2187ACFA}"/>
                </a:ext>
              </a:extLst>
            </p:cNvPr>
            <p:cNvSpPr/>
            <p:nvPr/>
          </p:nvSpPr>
          <p:spPr>
            <a:xfrm>
              <a:off x="2010269" y="3158478"/>
              <a:ext cx="22579" cy="117581"/>
            </a:xfrm>
            <a:custGeom>
              <a:avLst/>
              <a:gdLst>
                <a:gd name="connsiteX0" fmla="*/ 0 w 22579"/>
                <a:gd name="connsiteY0" fmla="*/ 0 h 117581"/>
                <a:gd name="connsiteX1" fmla="*/ 0 w 22579"/>
                <a:gd name="connsiteY1" fmla="*/ 117582 h 117581"/>
                <a:gd name="connsiteX2" fmla="*/ 22580 w 22579"/>
                <a:gd name="connsiteY2" fmla="*/ 117582 h 117581"/>
                <a:gd name="connsiteX3" fmla="*/ 22580 w 22579"/>
                <a:gd name="connsiteY3" fmla="*/ 0 h 117581"/>
                <a:gd name="connsiteX4" fmla="*/ 0 w 22579"/>
                <a:gd name="connsiteY4" fmla="*/ 0 h 117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117581">
                  <a:moveTo>
                    <a:pt x="0" y="0"/>
                  </a:moveTo>
                  <a:lnTo>
                    <a:pt x="0" y="117582"/>
                  </a:lnTo>
                  <a:lnTo>
                    <a:pt x="22580" y="117582"/>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08" name="Freeform 207">
              <a:extLst>
                <a:ext uri="{FF2B5EF4-FFF2-40B4-BE49-F238E27FC236}">
                  <a16:creationId xmlns="" xmlns:a16="http://schemas.microsoft.com/office/drawing/2014/main" id="{8B1E21C5-4038-B513-C623-2FF18A54B684}"/>
                </a:ext>
              </a:extLst>
            </p:cNvPr>
            <p:cNvSpPr/>
            <p:nvPr/>
          </p:nvSpPr>
          <p:spPr>
            <a:xfrm>
              <a:off x="2032849" y="3184591"/>
              <a:ext cx="22579" cy="91467"/>
            </a:xfrm>
            <a:custGeom>
              <a:avLst/>
              <a:gdLst>
                <a:gd name="connsiteX0" fmla="*/ 0 w 22579"/>
                <a:gd name="connsiteY0" fmla="*/ 0 h 91467"/>
                <a:gd name="connsiteX1" fmla="*/ 0 w 22579"/>
                <a:gd name="connsiteY1" fmla="*/ 91468 h 91467"/>
                <a:gd name="connsiteX2" fmla="*/ 22580 w 22579"/>
                <a:gd name="connsiteY2" fmla="*/ 91468 h 91467"/>
                <a:gd name="connsiteX3" fmla="*/ 22580 w 22579"/>
                <a:gd name="connsiteY3" fmla="*/ 0 h 91467"/>
                <a:gd name="connsiteX4" fmla="*/ 0 w 22579"/>
                <a:gd name="connsiteY4" fmla="*/ 0 h 91467"/>
                <a:gd name="connsiteX5" fmla="*/ 0 w 22579"/>
                <a:gd name="connsiteY5" fmla="*/ 0 h 91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91467">
                  <a:moveTo>
                    <a:pt x="0" y="0"/>
                  </a:moveTo>
                  <a:lnTo>
                    <a:pt x="0" y="91468"/>
                  </a:lnTo>
                  <a:lnTo>
                    <a:pt x="22580" y="91468"/>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09" name="Freeform 208">
              <a:extLst>
                <a:ext uri="{FF2B5EF4-FFF2-40B4-BE49-F238E27FC236}">
                  <a16:creationId xmlns="" xmlns:a16="http://schemas.microsoft.com/office/drawing/2014/main" id="{18591A03-AD0C-E70A-BD38-0F50D32A5B41}"/>
                </a:ext>
              </a:extLst>
            </p:cNvPr>
            <p:cNvSpPr/>
            <p:nvPr/>
          </p:nvSpPr>
          <p:spPr>
            <a:xfrm>
              <a:off x="2032849" y="3184591"/>
              <a:ext cx="22579" cy="91467"/>
            </a:xfrm>
            <a:custGeom>
              <a:avLst/>
              <a:gdLst>
                <a:gd name="connsiteX0" fmla="*/ 0 w 22579"/>
                <a:gd name="connsiteY0" fmla="*/ 0 h 91467"/>
                <a:gd name="connsiteX1" fmla="*/ 0 w 22579"/>
                <a:gd name="connsiteY1" fmla="*/ 91468 h 91467"/>
                <a:gd name="connsiteX2" fmla="*/ 22580 w 22579"/>
                <a:gd name="connsiteY2" fmla="*/ 91468 h 91467"/>
                <a:gd name="connsiteX3" fmla="*/ 22580 w 22579"/>
                <a:gd name="connsiteY3" fmla="*/ 0 h 91467"/>
                <a:gd name="connsiteX4" fmla="*/ 0 w 22579"/>
                <a:gd name="connsiteY4" fmla="*/ 0 h 91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91467">
                  <a:moveTo>
                    <a:pt x="0" y="0"/>
                  </a:moveTo>
                  <a:lnTo>
                    <a:pt x="0" y="91468"/>
                  </a:lnTo>
                  <a:lnTo>
                    <a:pt x="22580" y="91468"/>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10" name="Freeform 209">
              <a:extLst>
                <a:ext uri="{FF2B5EF4-FFF2-40B4-BE49-F238E27FC236}">
                  <a16:creationId xmlns="" xmlns:a16="http://schemas.microsoft.com/office/drawing/2014/main" id="{6B9B4361-E43A-CDDA-6582-6298CF84CC01}"/>
                </a:ext>
              </a:extLst>
            </p:cNvPr>
            <p:cNvSpPr/>
            <p:nvPr/>
          </p:nvSpPr>
          <p:spPr>
            <a:xfrm>
              <a:off x="2055429" y="3204374"/>
              <a:ext cx="22579" cy="71685"/>
            </a:xfrm>
            <a:custGeom>
              <a:avLst/>
              <a:gdLst>
                <a:gd name="connsiteX0" fmla="*/ 0 w 22579"/>
                <a:gd name="connsiteY0" fmla="*/ 0 h 71685"/>
                <a:gd name="connsiteX1" fmla="*/ 0 w 22579"/>
                <a:gd name="connsiteY1" fmla="*/ 71685 h 71685"/>
                <a:gd name="connsiteX2" fmla="*/ 22580 w 22579"/>
                <a:gd name="connsiteY2" fmla="*/ 71685 h 71685"/>
                <a:gd name="connsiteX3" fmla="*/ 22580 w 22579"/>
                <a:gd name="connsiteY3" fmla="*/ 0 h 71685"/>
                <a:gd name="connsiteX4" fmla="*/ 0 w 22579"/>
                <a:gd name="connsiteY4" fmla="*/ 0 h 71685"/>
                <a:gd name="connsiteX5" fmla="*/ 0 w 22579"/>
                <a:gd name="connsiteY5" fmla="*/ 0 h 7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71685">
                  <a:moveTo>
                    <a:pt x="0" y="0"/>
                  </a:moveTo>
                  <a:lnTo>
                    <a:pt x="0" y="71685"/>
                  </a:lnTo>
                  <a:lnTo>
                    <a:pt x="22580" y="71685"/>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11" name="Freeform 210">
              <a:extLst>
                <a:ext uri="{FF2B5EF4-FFF2-40B4-BE49-F238E27FC236}">
                  <a16:creationId xmlns="" xmlns:a16="http://schemas.microsoft.com/office/drawing/2014/main" id="{9D4A9BC9-1986-CC92-A84E-744C4BC0CA2D}"/>
                </a:ext>
              </a:extLst>
            </p:cNvPr>
            <p:cNvSpPr/>
            <p:nvPr/>
          </p:nvSpPr>
          <p:spPr>
            <a:xfrm>
              <a:off x="2055429" y="3204374"/>
              <a:ext cx="22579" cy="71685"/>
            </a:xfrm>
            <a:custGeom>
              <a:avLst/>
              <a:gdLst>
                <a:gd name="connsiteX0" fmla="*/ 0 w 22579"/>
                <a:gd name="connsiteY0" fmla="*/ 0 h 71685"/>
                <a:gd name="connsiteX1" fmla="*/ 0 w 22579"/>
                <a:gd name="connsiteY1" fmla="*/ 71685 h 71685"/>
                <a:gd name="connsiteX2" fmla="*/ 22580 w 22579"/>
                <a:gd name="connsiteY2" fmla="*/ 71685 h 71685"/>
                <a:gd name="connsiteX3" fmla="*/ 22580 w 22579"/>
                <a:gd name="connsiteY3" fmla="*/ 0 h 71685"/>
                <a:gd name="connsiteX4" fmla="*/ 0 w 22579"/>
                <a:gd name="connsiteY4" fmla="*/ 0 h 71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71685">
                  <a:moveTo>
                    <a:pt x="0" y="0"/>
                  </a:moveTo>
                  <a:lnTo>
                    <a:pt x="0" y="71685"/>
                  </a:lnTo>
                  <a:lnTo>
                    <a:pt x="22580" y="71685"/>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12" name="Freeform 211">
              <a:extLst>
                <a:ext uri="{FF2B5EF4-FFF2-40B4-BE49-F238E27FC236}">
                  <a16:creationId xmlns="" xmlns:a16="http://schemas.microsoft.com/office/drawing/2014/main" id="{8844DDD6-6885-B317-DBF9-FD76E1439ECE}"/>
                </a:ext>
              </a:extLst>
            </p:cNvPr>
            <p:cNvSpPr/>
            <p:nvPr/>
          </p:nvSpPr>
          <p:spPr>
            <a:xfrm>
              <a:off x="2078009" y="3218667"/>
              <a:ext cx="22579" cy="57392"/>
            </a:xfrm>
            <a:custGeom>
              <a:avLst/>
              <a:gdLst>
                <a:gd name="connsiteX0" fmla="*/ 0 w 22579"/>
                <a:gd name="connsiteY0" fmla="*/ 0 h 57392"/>
                <a:gd name="connsiteX1" fmla="*/ 0 w 22579"/>
                <a:gd name="connsiteY1" fmla="*/ 57392 h 57392"/>
                <a:gd name="connsiteX2" fmla="*/ 22580 w 22579"/>
                <a:gd name="connsiteY2" fmla="*/ 57392 h 57392"/>
                <a:gd name="connsiteX3" fmla="*/ 22580 w 22579"/>
                <a:gd name="connsiteY3" fmla="*/ 0 h 57392"/>
                <a:gd name="connsiteX4" fmla="*/ 0 w 22579"/>
                <a:gd name="connsiteY4" fmla="*/ 0 h 57392"/>
                <a:gd name="connsiteX5" fmla="*/ 0 w 22579"/>
                <a:gd name="connsiteY5" fmla="*/ 0 h 5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57392">
                  <a:moveTo>
                    <a:pt x="0" y="0"/>
                  </a:moveTo>
                  <a:lnTo>
                    <a:pt x="0" y="57392"/>
                  </a:lnTo>
                  <a:lnTo>
                    <a:pt x="22580" y="57392"/>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13" name="Freeform 212">
              <a:extLst>
                <a:ext uri="{FF2B5EF4-FFF2-40B4-BE49-F238E27FC236}">
                  <a16:creationId xmlns="" xmlns:a16="http://schemas.microsoft.com/office/drawing/2014/main" id="{2E1689A2-F6D5-79B2-BE2C-978DE6CB5809}"/>
                </a:ext>
              </a:extLst>
            </p:cNvPr>
            <p:cNvSpPr/>
            <p:nvPr/>
          </p:nvSpPr>
          <p:spPr>
            <a:xfrm>
              <a:off x="2078009" y="3218667"/>
              <a:ext cx="22579" cy="57392"/>
            </a:xfrm>
            <a:custGeom>
              <a:avLst/>
              <a:gdLst>
                <a:gd name="connsiteX0" fmla="*/ 0 w 22579"/>
                <a:gd name="connsiteY0" fmla="*/ 0 h 57392"/>
                <a:gd name="connsiteX1" fmla="*/ 0 w 22579"/>
                <a:gd name="connsiteY1" fmla="*/ 57392 h 57392"/>
                <a:gd name="connsiteX2" fmla="*/ 22580 w 22579"/>
                <a:gd name="connsiteY2" fmla="*/ 57392 h 57392"/>
                <a:gd name="connsiteX3" fmla="*/ 22580 w 22579"/>
                <a:gd name="connsiteY3" fmla="*/ 0 h 57392"/>
                <a:gd name="connsiteX4" fmla="*/ 0 w 22579"/>
                <a:gd name="connsiteY4" fmla="*/ 0 h 57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57392">
                  <a:moveTo>
                    <a:pt x="0" y="0"/>
                  </a:moveTo>
                  <a:lnTo>
                    <a:pt x="0" y="57392"/>
                  </a:lnTo>
                  <a:lnTo>
                    <a:pt x="22580" y="57392"/>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14" name="Freeform 213">
              <a:extLst>
                <a:ext uri="{FF2B5EF4-FFF2-40B4-BE49-F238E27FC236}">
                  <a16:creationId xmlns="" xmlns:a16="http://schemas.microsoft.com/office/drawing/2014/main" id="{5C8E5FDE-81D3-0600-2CB9-6A8D19E2165C}"/>
                </a:ext>
              </a:extLst>
            </p:cNvPr>
            <p:cNvSpPr/>
            <p:nvPr/>
          </p:nvSpPr>
          <p:spPr>
            <a:xfrm>
              <a:off x="2100589" y="3232329"/>
              <a:ext cx="22579" cy="43730"/>
            </a:xfrm>
            <a:custGeom>
              <a:avLst/>
              <a:gdLst>
                <a:gd name="connsiteX0" fmla="*/ 0 w 22579"/>
                <a:gd name="connsiteY0" fmla="*/ 0 h 43730"/>
                <a:gd name="connsiteX1" fmla="*/ 0 w 22579"/>
                <a:gd name="connsiteY1" fmla="*/ 43730 h 43730"/>
                <a:gd name="connsiteX2" fmla="*/ 22580 w 22579"/>
                <a:gd name="connsiteY2" fmla="*/ 43730 h 43730"/>
                <a:gd name="connsiteX3" fmla="*/ 22580 w 22579"/>
                <a:gd name="connsiteY3" fmla="*/ 0 h 43730"/>
                <a:gd name="connsiteX4" fmla="*/ 0 w 22579"/>
                <a:gd name="connsiteY4" fmla="*/ 0 h 43730"/>
                <a:gd name="connsiteX5" fmla="*/ 0 w 22579"/>
                <a:gd name="connsiteY5" fmla="*/ 0 h 4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43730">
                  <a:moveTo>
                    <a:pt x="0" y="0"/>
                  </a:moveTo>
                  <a:lnTo>
                    <a:pt x="0" y="43730"/>
                  </a:lnTo>
                  <a:lnTo>
                    <a:pt x="22580" y="43730"/>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15" name="Freeform 214">
              <a:extLst>
                <a:ext uri="{FF2B5EF4-FFF2-40B4-BE49-F238E27FC236}">
                  <a16:creationId xmlns="" xmlns:a16="http://schemas.microsoft.com/office/drawing/2014/main" id="{1CDCD625-A482-7309-BDAF-DCBD89D34603}"/>
                </a:ext>
              </a:extLst>
            </p:cNvPr>
            <p:cNvSpPr/>
            <p:nvPr/>
          </p:nvSpPr>
          <p:spPr>
            <a:xfrm>
              <a:off x="2100589" y="3232329"/>
              <a:ext cx="22579" cy="43730"/>
            </a:xfrm>
            <a:custGeom>
              <a:avLst/>
              <a:gdLst>
                <a:gd name="connsiteX0" fmla="*/ 0 w 22579"/>
                <a:gd name="connsiteY0" fmla="*/ 0 h 43730"/>
                <a:gd name="connsiteX1" fmla="*/ 0 w 22579"/>
                <a:gd name="connsiteY1" fmla="*/ 43730 h 43730"/>
                <a:gd name="connsiteX2" fmla="*/ 22580 w 22579"/>
                <a:gd name="connsiteY2" fmla="*/ 43730 h 43730"/>
                <a:gd name="connsiteX3" fmla="*/ 22580 w 22579"/>
                <a:gd name="connsiteY3" fmla="*/ 0 h 43730"/>
                <a:gd name="connsiteX4" fmla="*/ 0 w 22579"/>
                <a:gd name="connsiteY4" fmla="*/ 0 h 43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43730">
                  <a:moveTo>
                    <a:pt x="0" y="0"/>
                  </a:moveTo>
                  <a:lnTo>
                    <a:pt x="0" y="43730"/>
                  </a:lnTo>
                  <a:lnTo>
                    <a:pt x="22580" y="43730"/>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16" name="Freeform 215">
              <a:extLst>
                <a:ext uri="{FF2B5EF4-FFF2-40B4-BE49-F238E27FC236}">
                  <a16:creationId xmlns="" xmlns:a16="http://schemas.microsoft.com/office/drawing/2014/main" id="{E2635A27-E2BB-66D2-9BAD-45AA3E6A16C0}"/>
                </a:ext>
              </a:extLst>
            </p:cNvPr>
            <p:cNvSpPr/>
            <p:nvPr/>
          </p:nvSpPr>
          <p:spPr>
            <a:xfrm>
              <a:off x="2123168" y="3242247"/>
              <a:ext cx="22579" cy="33812"/>
            </a:xfrm>
            <a:custGeom>
              <a:avLst/>
              <a:gdLst>
                <a:gd name="connsiteX0" fmla="*/ 0 w 22579"/>
                <a:gd name="connsiteY0" fmla="*/ 0 h 33812"/>
                <a:gd name="connsiteX1" fmla="*/ 0 w 22579"/>
                <a:gd name="connsiteY1" fmla="*/ 33813 h 33812"/>
                <a:gd name="connsiteX2" fmla="*/ 22580 w 22579"/>
                <a:gd name="connsiteY2" fmla="*/ 33813 h 33812"/>
                <a:gd name="connsiteX3" fmla="*/ 22580 w 22579"/>
                <a:gd name="connsiteY3" fmla="*/ 0 h 33812"/>
                <a:gd name="connsiteX4" fmla="*/ 0 w 22579"/>
                <a:gd name="connsiteY4" fmla="*/ 0 h 33812"/>
                <a:gd name="connsiteX5" fmla="*/ 0 w 22579"/>
                <a:gd name="connsiteY5" fmla="*/ 0 h 3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33812">
                  <a:moveTo>
                    <a:pt x="0" y="0"/>
                  </a:moveTo>
                  <a:lnTo>
                    <a:pt x="0" y="33813"/>
                  </a:lnTo>
                  <a:lnTo>
                    <a:pt x="22580" y="33813"/>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17" name="Freeform 216">
              <a:extLst>
                <a:ext uri="{FF2B5EF4-FFF2-40B4-BE49-F238E27FC236}">
                  <a16:creationId xmlns="" xmlns:a16="http://schemas.microsoft.com/office/drawing/2014/main" id="{302DC5B5-1649-4F3E-D41C-D3CA5992BEAB}"/>
                </a:ext>
              </a:extLst>
            </p:cNvPr>
            <p:cNvSpPr/>
            <p:nvPr/>
          </p:nvSpPr>
          <p:spPr>
            <a:xfrm>
              <a:off x="2123168" y="3242247"/>
              <a:ext cx="22579" cy="33812"/>
            </a:xfrm>
            <a:custGeom>
              <a:avLst/>
              <a:gdLst>
                <a:gd name="connsiteX0" fmla="*/ 0 w 22579"/>
                <a:gd name="connsiteY0" fmla="*/ 0 h 33812"/>
                <a:gd name="connsiteX1" fmla="*/ 0 w 22579"/>
                <a:gd name="connsiteY1" fmla="*/ 33813 h 33812"/>
                <a:gd name="connsiteX2" fmla="*/ 22580 w 22579"/>
                <a:gd name="connsiteY2" fmla="*/ 33813 h 33812"/>
                <a:gd name="connsiteX3" fmla="*/ 22580 w 22579"/>
                <a:gd name="connsiteY3" fmla="*/ 0 h 33812"/>
                <a:gd name="connsiteX4" fmla="*/ 0 w 22579"/>
                <a:gd name="connsiteY4" fmla="*/ 0 h 33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33812">
                  <a:moveTo>
                    <a:pt x="0" y="0"/>
                  </a:moveTo>
                  <a:lnTo>
                    <a:pt x="0" y="33813"/>
                  </a:lnTo>
                  <a:lnTo>
                    <a:pt x="22580" y="33813"/>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18" name="Freeform 217">
              <a:extLst>
                <a:ext uri="{FF2B5EF4-FFF2-40B4-BE49-F238E27FC236}">
                  <a16:creationId xmlns="" xmlns:a16="http://schemas.microsoft.com/office/drawing/2014/main" id="{DD3EC81A-8EF4-10B1-2723-B5D97113E1FD}"/>
                </a:ext>
              </a:extLst>
            </p:cNvPr>
            <p:cNvSpPr/>
            <p:nvPr/>
          </p:nvSpPr>
          <p:spPr>
            <a:xfrm>
              <a:off x="2145748" y="3248779"/>
              <a:ext cx="22579" cy="27279"/>
            </a:xfrm>
            <a:custGeom>
              <a:avLst/>
              <a:gdLst>
                <a:gd name="connsiteX0" fmla="*/ 0 w 22579"/>
                <a:gd name="connsiteY0" fmla="*/ 0 h 27279"/>
                <a:gd name="connsiteX1" fmla="*/ 0 w 22579"/>
                <a:gd name="connsiteY1" fmla="*/ 27280 h 27279"/>
                <a:gd name="connsiteX2" fmla="*/ 22580 w 22579"/>
                <a:gd name="connsiteY2" fmla="*/ 27280 h 27279"/>
                <a:gd name="connsiteX3" fmla="*/ 22580 w 22579"/>
                <a:gd name="connsiteY3" fmla="*/ 0 h 27279"/>
                <a:gd name="connsiteX4" fmla="*/ 0 w 22579"/>
                <a:gd name="connsiteY4" fmla="*/ 0 h 27279"/>
                <a:gd name="connsiteX5" fmla="*/ 0 w 22579"/>
                <a:gd name="connsiteY5" fmla="*/ 0 h 2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27279">
                  <a:moveTo>
                    <a:pt x="0" y="0"/>
                  </a:moveTo>
                  <a:lnTo>
                    <a:pt x="0" y="27280"/>
                  </a:lnTo>
                  <a:lnTo>
                    <a:pt x="22580" y="27280"/>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19" name="Freeform 218">
              <a:extLst>
                <a:ext uri="{FF2B5EF4-FFF2-40B4-BE49-F238E27FC236}">
                  <a16:creationId xmlns="" xmlns:a16="http://schemas.microsoft.com/office/drawing/2014/main" id="{A165AD08-1F65-02F0-660D-EE46695A1883}"/>
                </a:ext>
              </a:extLst>
            </p:cNvPr>
            <p:cNvSpPr/>
            <p:nvPr/>
          </p:nvSpPr>
          <p:spPr>
            <a:xfrm>
              <a:off x="2145748" y="3248779"/>
              <a:ext cx="22579" cy="27279"/>
            </a:xfrm>
            <a:custGeom>
              <a:avLst/>
              <a:gdLst>
                <a:gd name="connsiteX0" fmla="*/ 0 w 22579"/>
                <a:gd name="connsiteY0" fmla="*/ 0 h 27279"/>
                <a:gd name="connsiteX1" fmla="*/ 0 w 22579"/>
                <a:gd name="connsiteY1" fmla="*/ 27280 h 27279"/>
                <a:gd name="connsiteX2" fmla="*/ 22580 w 22579"/>
                <a:gd name="connsiteY2" fmla="*/ 27280 h 27279"/>
                <a:gd name="connsiteX3" fmla="*/ 22580 w 22579"/>
                <a:gd name="connsiteY3" fmla="*/ 0 h 27279"/>
                <a:gd name="connsiteX4" fmla="*/ 0 w 22579"/>
                <a:gd name="connsiteY4" fmla="*/ 0 h 2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27279">
                  <a:moveTo>
                    <a:pt x="0" y="0"/>
                  </a:moveTo>
                  <a:lnTo>
                    <a:pt x="0" y="27280"/>
                  </a:lnTo>
                  <a:lnTo>
                    <a:pt x="22580" y="27280"/>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20" name="Freeform 219">
              <a:extLst>
                <a:ext uri="{FF2B5EF4-FFF2-40B4-BE49-F238E27FC236}">
                  <a16:creationId xmlns="" xmlns:a16="http://schemas.microsoft.com/office/drawing/2014/main" id="{02EC2EA2-6476-2BC0-93BC-E3852FC75F6D}"/>
                </a:ext>
              </a:extLst>
            </p:cNvPr>
            <p:cNvSpPr/>
            <p:nvPr/>
          </p:nvSpPr>
          <p:spPr>
            <a:xfrm>
              <a:off x="2168328" y="3255724"/>
              <a:ext cx="22571" cy="20335"/>
            </a:xfrm>
            <a:custGeom>
              <a:avLst/>
              <a:gdLst>
                <a:gd name="connsiteX0" fmla="*/ 0 w 22571"/>
                <a:gd name="connsiteY0" fmla="*/ 0 h 20335"/>
                <a:gd name="connsiteX1" fmla="*/ 0 w 22571"/>
                <a:gd name="connsiteY1" fmla="*/ 20335 h 20335"/>
                <a:gd name="connsiteX2" fmla="*/ 22571 w 22571"/>
                <a:gd name="connsiteY2" fmla="*/ 20335 h 20335"/>
                <a:gd name="connsiteX3" fmla="*/ 22571 w 22571"/>
                <a:gd name="connsiteY3" fmla="*/ 0 h 20335"/>
                <a:gd name="connsiteX4" fmla="*/ 0 w 22571"/>
                <a:gd name="connsiteY4" fmla="*/ 0 h 20335"/>
                <a:gd name="connsiteX5" fmla="*/ 0 w 22571"/>
                <a:gd name="connsiteY5" fmla="*/ 0 h 2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20335">
                  <a:moveTo>
                    <a:pt x="0" y="0"/>
                  </a:moveTo>
                  <a:lnTo>
                    <a:pt x="0" y="20335"/>
                  </a:lnTo>
                  <a:lnTo>
                    <a:pt x="22571" y="20335"/>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21" name="Freeform 220">
              <a:extLst>
                <a:ext uri="{FF2B5EF4-FFF2-40B4-BE49-F238E27FC236}">
                  <a16:creationId xmlns="" xmlns:a16="http://schemas.microsoft.com/office/drawing/2014/main" id="{5894F833-D3EF-1E49-774F-B26D171A7B15}"/>
                </a:ext>
              </a:extLst>
            </p:cNvPr>
            <p:cNvSpPr/>
            <p:nvPr/>
          </p:nvSpPr>
          <p:spPr>
            <a:xfrm>
              <a:off x="2168328" y="3255724"/>
              <a:ext cx="22571" cy="20335"/>
            </a:xfrm>
            <a:custGeom>
              <a:avLst/>
              <a:gdLst>
                <a:gd name="connsiteX0" fmla="*/ 0 w 22571"/>
                <a:gd name="connsiteY0" fmla="*/ 0 h 20335"/>
                <a:gd name="connsiteX1" fmla="*/ 0 w 22571"/>
                <a:gd name="connsiteY1" fmla="*/ 20335 h 20335"/>
                <a:gd name="connsiteX2" fmla="*/ 22571 w 22571"/>
                <a:gd name="connsiteY2" fmla="*/ 20335 h 20335"/>
                <a:gd name="connsiteX3" fmla="*/ 22571 w 22571"/>
                <a:gd name="connsiteY3" fmla="*/ 0 h 20335"/>
                <a:gd name="connsiteX4" fmla="*/ 0 w 22571"/>
                <a:gd name="connsiteY4" fmla="*/ 0 h 20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20335">
                  <a:moveTo>
                    <a:pt x="0" y="0"/>
                  </a:moveTo>
                  <a:lnTo>
                    <a:pt x="0" y="20335"/>
                  </a:lnTo>
                  <a:lnTo>
                    <a:pt x="22571" y="20335"/>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222" name="Freeform 221">
              <a:extLst>
                <a:ext uri="{FF2B5EF4-FFF2-40B4-BE49-F238E27FC236}">
                  <a16:creationId xmlns="" xmlns:a16="http://schemas.microsoft.com/office/drawing/2014/main" id="{70CB43FB-ABE8-ACF6-278E-7791B3AC4230}"/>
                </a:ext>
              </a:extLst>
            </p:cNvPr>
            <p:cNvSpPr/>
            <p:nvPr/>
          </p:nvSpPr>
          <p:spPr>
            <a:xfrm>
              <a:off x="2190899" y="3261380"/>
              <a:ext cx="22579" cy="14679"/>
            </a:xfrm>
            <a:custGeom>
              <a:avLst/>
              <a:gdLst>
                <a:gd name="connsiteX0" fmla="*/ 0 w 22579"/>
                <a:gd name="connsiteY0" fmla="*/ 0 h 14679"/>
                <a:gd name="connsiteX1" fmla="*/ 0 w 22579"/>
                <a:gd name="connsiteY1" fmla="*/ 14679 h 14679"/>
                <a:gd name="connsiteX2" fmla="*/ 22580 w 22579"/>
                <a:gd name="connsiteY2" fmla="*/ 14679 h 14679"/>
                <a:gd name="connsiteX3" fmla="*/ 22580 w 22579"/>
                <a:gd name="connsiteY3" fmla="*/ 0 h 14679"/>
                <a:gd name="connsiteX4" fmla="*/ 0 w 22579"/>
                <a:gd name="connsiteY4" fmla="*/ 0 h 14679"/>
                <a:gd name="connsiteX5" fmla="*/ 0 w 22579"/>
                <a:gd name="connsiteY5" fmla="*/ 0 h 1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14679">
                  <a:moveTo>
                    <a:pt x="0" y="0"/>
                  </a:moveTo>
                  <a:lnTo>
                    <a:pt x="0" y="14679"/>
                  </a:lnTo>
                  <a:lnTo>
                    <a:pt x="22580" y="14679"/>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23" name="Freeform 222">
              <a:extLst>
                <a:ext uri="{FF2B5EF4-FFF2-40B4-BE49-F238E27FC236}">
                  <a16:creationId xmlns="" xmlns:a16="http://schemas.microsoft.com/office/drawing/2014/main" id="{5925D2FC-0881-CA55-5030-BD42C146F405}"/>
                </a:ext>
              </a:extLst>
            </p:cNvPr>
            <p:cNvSpPr/>
            <p:nvPr/>
          </p:nvSpPr>
          <p:spPr>
            <a:xfrm>
              <a:off x="2190899" y="3261380"/>
              <a:ext cx="22579" cy="14679"/>
            </a:xfrm>
            <a:custGeom>
              <a:avLst/>
              <a:gdLst>
                <a:gd name="connsiteX0" fmla="*/ 0 w 22579"/>
                <a:gd name="connsiteY0" fmla="*/ 0 h 14679"/>
                <a:gd name="connsiteX1" fmla="*/ 0 w 22579"/>
                <a:gd name="connsiteY1" fmla="*/ 14679 h 14679"/>
                <a:gd name="connsiteX2" fmla="*/ 22580 w 22579"/>
                <a:gd name="connsiteY2" fmla="*/ 14679 h 14679"/>
                <a:gd name="connsiteX3" fmla="*/ 22580 w 22579"/>
                <a:gd name="connsiteY3" fmla="*/ 0 h 14679"/>
                <a:gd name="connsiteX4" fmla="*/ 0 w 22579"/>
                <a:gd name="connsiteY4" fmla="*/ 0 h 14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14679">
                  <a:moveTo>
                    <a:pt x="0" y="0"/>
                  </a:moveTo>
                  <a:lnTo>
                    <a:pt x="0" y="14679"/>
                  </a:lnTo>
                  <a:lnTo>
                    <a:pt x="22580" y="14679"/>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24" name="Freeform 223">
              <a:extLst>
                <a:ext uri="{FF2B5EF4-FFF2-40B4-BE49-F238E27FC236}">
                  <a16:creationId xmlns="" xmlns:a16="http://schemas.microsoft.com/office/drawing/2014/main" id="{040A6201-1539-87D3-9972-D2310651C76B}"/>
                </a:ext>
              </a:extLst>
            </p:cNvPr>
            <p:cNvSpPr/>
            <p:nvPr/>
          </p:nvSpPr>
          <p:spPr>
            <a:xfrm>
              <a:off x="2213479" y="3265440"/>
              <a:ext cx="22579" cy="10619"/>
            </a:xfrm>
            <a:custGeom>
              <a:avLst/>
              <a:gdLst>
                <a:gd name="connsiteX0" fmla="*/ 0 w 22579"/>
                <a:gd name="connsiteY0" fmla="*/ 0 h 10619"/>
                <a:gd name="connsiteX1" fmla="*/ 0 w 22579"/>
                <a:gd name="connsiteY1" fmla="*/ 10619 h 10619"/>
                <a:gd name="connsiteX2" fmla="*/ 22580 w 22579"/>
                <a:gd name="connsiteY2" fmla="*/ 10619 h 10619"/>
                <a:gd name="connsiteX3" fmla="*/ 22580 w 22579"/>
                <a:gd name="connsiteY3" fmla="*/ 0 h 10619"/>
                <a:gd name="connsiteX4" fmla="*/ 0 w 22579"/>
                <a:gd name="connsiteY4" fmla="*/ 0 h 10619"/>
                <a:gd name="connsiteX5" fmla="*/ 0 w 22579"/>
                <a:gd name="connsiteY5" fmla="*/ 0 h 10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10619">
                  <a:moveTo>
                    <a:pt x="0" y="0"/>
                  </a:moveTo>
                  <a:lnTo>
                    <a:pt x="0" y="10619"/>
                  </a:lnTo>
                  <a:lnTo>
                    <a:pt x="22580" y="10619"/>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25" name="Freeform 224">
              <a:extLst>
                <a:ext uri="{FF2B5EF4-FFF2-40B4-BE49-F238E27FC236}">
                  <a16:creationId xmlns="" xmlns:a16="http://schemas.microsoft.com/office/drawing/2014/main" id="{BCAC32A8-57E6-4092-1105-98EFEE33358F}"/>
                </a:ext>
              </a:extLst>
            </p:cNvPr>
            <p:cNvSpPr/>
            <p:nvPr/>
          </p:nvSpPr>
          <p:spPr>
            <a:xfrm>
              <a:off x="2213479" y="3265440"/>
              <a:ext cx="22579" cy="10619"/>
            </a:xfrm>
            <a:custGeom>
              <a:avLst/>
              <a:gdLst>
                <a:gd name="connsiteX0" fmla="*/ 0 w 22579"/>
                <a:gd name="connsiteY0" fmla="*/ 0 h 10619"/>
                <a:gd name="connsiteX1" fmla="*/ 0 w 22579"/>
                <a:gd name="connsiteY1" fmla="*/ 10619 h 10619"/>
                <a:gd name="connsiteX2" fmla="*/ 22580 w 22579"/>
                <a:gd name="connsiteY2" fmla="*/ 10619 h 10619"/>
                <a:gd name="connsiteX3" fmla="*/ 22580 w 22579"/>
                <a:gd name="connsiteY3" fmla="*/ 0 h 10619"/>
                <a:gd name="connsiteX4" fmla="*/ 0 w 22579"/>
                <a:gd name="connsiteY4" fmla="*/ 0 h 10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10619">
                  <a:moveTo>
                    <a:pt x="0" y="0"/>
                  </a:moveTo>
                  <a:lnTo>
                    <a:pt x="0" y="10619"/>
                  </a:lnTo>
                  <a:lnTo>
                    <a:pt x="22580" y="10619"/>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26" name="Freeform 225">
              <a:extLst>
                <a:ext uri="{FF2B5EF4-FFF2-40B4-BE49-F238E27FC236}">
                  <a16:creationId xmlns="" xmlns:a16="http://schemas.microsoft.com/office/drawing/2014/main" id="{A045180B-995D-6ED3-A056-C7EB5DAB4587}"/>
                </a:ext>
              </a:extLst>
            </p:cNvPr>
            <p:cNvSpPr/>
            <p:nvPr/>
          </p:nvSpPr>
          <p:spPr>
            <a:xfrm>
              <a:off x="2236058" y="3267659"/>
              <a:ext cx="22579" cy="8400"/>
            </a:xfrm>
            <a:custGeom>
              <a:avLst/>
              <a:gdLst>
                <a:gd name="connsiteX0" fmla="*/ 0 w 22579"/>
                <a:gd name="connsiteY0" fmla="*/ 0 h 8400"/>
                <a:gd name="connsiteX1" fmla="*/ 0 w 22579"/>
                <a:gd name="connsiteY1" fmla="*/ 8401 h 8400"/>
                <a:gd name="connsiteX2" fmla="*/ 22580 w 22579"/>
                <a:gd name="connsiteY2" fmla="*/ 8401 h 8400"/>
                <a:gd name="connsiteX3" fmla="*/ 22580 w 22579"/>
                <a:gd name="connsiteY3" fmla="*/ 0 h 8400"/>
                <a:gd name="connsiteX4" fmla="*/ 0 w 22579"/>
                <a:gd name="connsiteY4" fmla="*/ 0 h 8400"/>
                <a:gd name="connsiteX5" fmla="*/ 0 w 22579"/>
                <a:gd name="connsiteY5" fmla="*/ 0 h 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8400">
                  <a:moveTo>
                    <a:pt x="0" y="0"/>
                  </a:moveTo>
                  <a:lnTo>
                    <a:pt x="0" y="8401"/>
                  </a:lnTo>
                  <a:lnTo>
                    <a:pt x="22580" y="8401"/>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27" name="Freeform 226">
              <a:extLst>
                <a:ext uri="{FF2B5EF4-FFF2-40B4-BE49-F238E27FC236}">
                  <a16:creationId xmlns="" xmlns:a16="http://schemas.microsoft.com/office/drawing/2014/main" id="{30216A70-BAD3-1AE1-CED9-D1E99673F493}"/>
                </a:ext>
              </a:extLst>
            </p:cNvPr>
            <p:cNvSpPr/>
            <p:nvPr/>
          </p:nvSpPr>
          <p:spPr>
            <a:xfrm>
              <a:off x="2236058" y="3267659"/>
              <a:ext cx="22579" cy="8400"/>
            </a:xfrm>
            <a:custGeom>
              <a:avLst/>
              <a:gdLst>
                <a:gd name="connsiteX0" fmla="*/ 0 w 22579"/>
                <a:gd name="connsiteY0" fmla="*/ 0 h 8400"/>
                <a:gd name="connsiteX1" fmla="*/ 0 w 22579"/>
                <a:gd name="connsiteY1" fmla="*/ 8401 h 8400"/>
                <a:gd name="connsiteX2" fmla="*/ 22580 w 22579"/>
                <a:gd name="connsiteY2" fmla="*/ 8401 h 8400"/>
                <a:gd name="connsiteX3" fmla="*/ 22580 w 22579"/>
                <a:gd name="connsiteY3" fmla="*/ 0 h 8400"/>
                <a:gd name="connsiteX4" fmla="*/ 0 w 22579"/>
                <a:gd name="connsiteY4" fmla="*/ 0 h 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8400">
                  <a:moveTo>
                    <a:pt x="0" y="0"/>
                  </a:moveTo>
                  <a:lnTo>
                    <a:pt x="0" y="8401"/>
                  </a:lnTo>
                  <a:lnTo>
                    <a:pt x="22580" y="8401"/>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28" name="Freeform 227">
              <a:extLst>
                <a:ext uri="{FF2B5EF4-FFF2-40B4-BE49-F238E27FC236}">
                  <a16:creationId xmlns="" xmlns:a16="http://schemas.microsoft.com/office/drawing/2014/main" id="{DAF4117F-19FB-05AC-B096-BF3C5E1A0267}"/>
                </a:ext>
              </a:extLst>
            </p:cNvPr>
            <p:cNvSpPr/>
            <p:nvPr/>
          </p:nvSpPr>
          <p:spPr>
            <a:xfrm>
              <a:off x="2258638" y="3270517"/>
              <a:ext cx="22579" cy="5541"/>
            </a:xfrm>
            <a:custGeom>
              <a:avLst/>
              <a:gdLst>
                <a:gd name="connsiteX0" fmla="*/ 0 w 22579"/>
                <a:gd name="connsiteY0" fmla="*/ 0 h 5541"/>
                <a:gd name="connsiteX1" fmla="*/ 0 w 22579"/>
                <a:gd name="connsiteY1" fmla="*/ 5542 h 5541"/>
                <a:gd name="connsiteX2" fmla="*/ 22580 w 22579"/>
                <a:gd name="connsiteY2" fmla="*/ 5542 h 5541"/>
                <a:gd name="connsiteX3" fmla="*/ 22580 w 22579"/>
                <a:gd name="connsiteY3" fmla="*/ 0 h 5541"/>
                <a:gd name="connsiteX4" fmla="*/ 0 w 22579"/>
                <a:gd name="connsiteY4" fmla="*/ 0 h 5541"/>
                <a:gd name="connsiteX5" fmla="*/ 0 w 22579"/>
                <a:gd name="connsiteY5" fmla="*/ 0 h 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5541">
                  <a:moveTo>
                    <a:pt x="0" y="0"/>
                  </a:moveTo>
                  <a:lnTo>
                    <a:pt x="0" y="5542"/>
                  </a:lnTo>
                  <a:lnTo>
                    <a:pt x="22580" y="5542"/>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29" name="Freeform 228">
              <a:extLst>
                <a:ext uri="{FF2B5EF4-FFF2-40B4-BE49-F238E27FC236}">
                  <a16:creationId xmlns="" xmlns:a16="http://schemas.microsoft.com/office/drawing/2014/main" id="{0F649426-0ADB-F3CA-95A4-8CE10D76AABF}"/>
                </a:ext>
              </a:extLst>
            </p:cNvPr>
            <p:cNvSpPr/>
            <p:nvPr/>
          </p:nvSpPr>
          <p:spPr>
            <a:xfrm>
              <a:off x="2258638" y="3270517"/>
              <a:ext cx="22579" cy="5541"/>
            </a:xfrm>
            <a:custGeom>
              <a:avLst/>
              <a:gdLst>
                <a:gd name="connsiteX0" fmla="*/ 0 w 22579"/>
                <a:gd name="connsiteY0" fmla="*/ 0 h 5541"/>
                <a:gd name="connsiteX1" fmla="*/ 0 w 22579"/>
                <a:gd name="connsiteY1" fmla="*/ 5542 h 5541"/>
                <a:gd name="connsiteX2" fmla="*/ 22580 w 22579"/>
                <a:gd name="connsiteY2" fmla="*/ 5542 h 5541"/>
                <a:gd name="connsiteX3" fmla="*/ 22580 w 22579"/>
                <a:gd name="connsiteY3" fmla="*/ 0 h 5541"/>
                <a:gd name="connsiteX4" fmla="*/ 0 w 22579"/>
                <a:gd name="connsiteY4" fmla="*/ 0 h 5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5541">
                  <a:moveTo>
                    <a:pt x="0" y="0"/>
                  </a:moveTo>
                  <a:lnTo>
                    <a:pt x="0" y="5542"/>
                  </a:lnTo>
                  <a:lnTo>
                    <a:pt x="22580" y="5542"/>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30" name="Freeform 229">
              <a:extLst>
                <a:ext uri="{FF2B5EF4-FFF2-40B4-BE49-F238E27FC236}">
                  <a16:creationId xmlns="" xmlns:a16="http://schemas.microsoft.com/office/drawing/2014/main" id="{568DC5F7-D9E5-6D78-5254-35DF5991454B}"/>
                </a:ext>
              </a:extLst>
            </p:cNvPr>
            <p:cNvSpPr/>
            <p:nvPr/>
          </p:nvSpPr>
          <p:spPr>
            <a:xfrm>
              <a:off x="2281218" y="3271359"/>
              <a:ext cx="22579" cy="4700"/>
            </a:xfrm>
            <a:custGeom>
              <a:avLst/>
              <a:gdLst>
                <a:gd name="connsiteX0" fmla="*/ 0 w 22579"/>
                <a:gd name="connsiteY0" fmla="*/ 0 h 4700"/>
                <a:gd name="connsiteX1" fmla="*/ 0 w 22579"/>
                <a:gd name="connsiteY1" fmla="*/ 4700 h 4700"/>
                <a:gd name="connsiteX2" fmla="*/ 22580 w 22579"/>
                <a:gd name="connsiteY2" fmla="*/ 4700 h 4700"/>
                <a:gd name="connsiteX3" fmla="*/ 22580 w 22579"/>
                <a:gd name="connsiteY3" fmla="*/ 0 h 4700"/>
                <a:gd name="connsiteX4" fmla="*/ 0 w 22579"/>
                <a:gd name="connsiteY4" fmla="*/ 0 h 4700"/>
                <a:gd name="connsiteX5" fmla="*/ 0 w 22579"/>
                <a:gd name="connsiteY5" fmla="*/ 0 h 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4700">
                  <a:moveTo>
                    <a:pt x="0" y="0"/>
                  </a:moveTo>
                  <a:lnTo>
                    <a:pt x="0" y="4700"/>
                  </a:lnTo>
                  <a:lnTo>
                    <a:pt x="22580" y="4700"/>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31" name="Freeform 230">
              <a:extLst>
                <a:ext uri="{FF2B5EF4-FFF2-40B4-BE49-F238E27FC236}">
                  <a16:creationId xmlns="" xmlns:a16="http://schemas.microsoft.com/office/drawing/2014/main" id="{AF08DDC2-1F49-0E5F-1DBA-3F951F131B84}"/>
                </a:ext>
              </a:extLst>
            </p:cNvPr>
            <p:cNvSpPr/>
            <p:nvPr/>
          </p:nvSpPr>
          <p:spPr>
            <a:xfrm>
              <a:off x="2281218" y="3271359"/>
              <a:ext cx="22579" cy="4700"/>
            </a:xfrm>
            <a:custGeom>
              <a:avLst/>
              <a:gdLst>
                <a:gd name="connsiteX0" fmla="*/ 0 w 22579"/>
                <a:gd name="connsiteY0" fmla="*/ 0 h 4700"/>
                <a:gd name="connsiteX1" fmla="*/ 0 w 22579"/>
                <a:gd name="connsiteY1" fmla="*/ 4700 h 4700"/>
                <a:gd name="connsiteX2" fmla="*/ 22580 w 22579"/>
                <a:gd name="connsiteY2" fmla="*/ 4700 h 4700"/>
                <a:gd name="connsiteX3" fmla="*/ 22580 w 22579"/>
                <a:gd name="connsiteY3" fmla="*/ 0 h 4700"/>
                <a:gd name="connsiteX4" fmla="*/ 0 w 22579"/>
                <a:gd name="connsiteY4" fmla="*/ 0 h 4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4700">
                  <a:moveTo>
                    <a:pt x="0" y="0"/>
                  </a:moveTo>
                  <a:lnTo>
                    <a:pt x="0" y="4700"/>
                  </a:lnTo>
                  <a:lnTo>
                    <a:pt x="22580" y="4700"/>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32" name="Freeform 231">
              <a:extLst>
                <a:ext uri="{FF2B5EF4-FFF2-40B4-BE49-F238E27FC236}">
                  <a16:creationId xmlns="" xmlns:a16="http://schemas.microsoft.com/office/drawing/2014/main" id="{A4FCDCEC-94E9-02FC-1CAA-44E1B602446F}"/>
                </a:ext>
              </a:extLst>
            </p:cNvPr>
            <p:cNvSpPr/>
            <p:nvPr/>
          </p:nvSpPr>
          <p:spPr>
            <a:xfrm>
              <a:off x="2303798" y="3273578"/>
              <a:ext cx="22579" cy="2481"/>
            </a:xfrm>
            <a:custGeom>
              <a:avLst/>
              <a:gdLst>
                <a:gd name="connsiteX0" fmla="*/ 0 w 22579"/>
                <a:gd name="connsiteY0" fmla="*/ 0 h 2481"/>
                <a:gd name="connsiteX1" fmla="*/ 0 w 22579"/>
                <a:gd name="connsiteY1" fmla="*/ 2482 h 2481"/>
                <a:gd name="connsiteX2" fmla="*/ 22580 w 22579"/>
                <a:gd name="connsiteY2" fmla="*/ 2482 h 2481"/>
                <a:gd name="connsiteX3" fmla="*/ 22580 w 22579"/>
                <a:gd name="connsiteY3" fmla="*/ 0 h 2481"/>
                <a:gd name="connsiteX4" fmla="*/ 0 w 22579"/>
                <a:gd name="connsiteY4" fmla="*/ 0 h 2481"/>
                <a:gd name="connsiteX5" fmla="*/ 0 w 22579"/>
                <a:gd name="connsiteY5" fmla="*/ 0 h 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2481">
                  <a:moveTo>
                    <a:pt x="0" y="0"/>
                  </a:moveTo>
                  <a:lnTo>
                    <a:pt x="0" y="2482"/>
                  </a:lnTo>
                  <a:lnTo>
                    <a:pt x="22580" y="2482"/>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33" name="Freeform 232">
              <a:extLst>
                <a:ext uri="{FF2B5EF4-FFF2-40B4-BE49-F238E27FC236}">
                  <a16:creationId xmlns="" xmlns:a16="http://schemas.microsoft.com/office/drawing/2014/main" id="{4ADB3861-A51D-56E8-8A2E-251881357AB8}"/>
                </a:ext>
              </a:extLst>
            </p:cNvPr>
            <p:cNvSpPr/>
            <p:nvPr/>
          </p:nvSpPr>
          <p:spPr>
            <a:xfrm>
              <a:off x="2303798" y="3273578"/>
              <a:ext cx="22579" cy="2481"/>
            </a:xfrm>
            <a:custGeom>
              <a:avLst/>
              <a:gdLst>
                <a:gd name="connsiteX0" fmla="*/ 0 w 22579"/>
                <a:gd name="connsiteY0" fmla="*/ 0 h 2481"/>
                <a:gd name="connsiteX1" fmla="*/ 0 w 22579"/>
                <a:gd name="connsiteY1" fmla="*/ 2482 h 2481"/>
                <a:gd name="connsiteX2" fmla="*/ 22580 w 22579"/>
                <a:gd name="connsiteY2" fmla="*/ 2482 h 2481"/>
                <a:gd name="connsiteX3" fmla="*/ 22580 w 22579"/>
                <a:gd name="connsiteY3" fmla="*/ 0 h 2481"/>
                <a:gd name="connsiteX4" fmla="*/ 0 w 22579"/>
                <a:gd name="connsiteY4" fmla="*/ 0 h 2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2481">
                  <a:moveTo>
                    <a:pt x="0" y="0"/>
                  </a:moveTo>
                  <a:lnTo>
                    <a:pt x="0" y="2482"/>
                  </a:lnTo>
                  <a:lnTo>
                    <a:pt x="22580" y="2482"/>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34" name="Freeform 233">
              <a:extLst>
                <a:ext uri="{FF2B5EF4-FFF2-40B4-BE49-F238E27FC236}">
                  <a16:creationId xmlns="" xmlns:a16="http://schemas.microsoft.com/office/drawing/2014/main" id="{536F7490-4C3D-9064-390F-1E951E120AC9}"/>
                </a:ext>
              </a:extLst>
            </p:cNvPr>
            <p:cNvSpPr/>
            <p:nvPr/>
          </p:nvSpPr>
          <p:spPr>
            <a:xfrm>
              <a:off x="2326378" y="3274104"/>
              <a:ext cx="22579" cy="1955"/>
            </a:xfrm>
            <a:custGeom>
              <a:avLst/>
              <a:gdLst>
                <a:gd name="connsiteX0" fmla="*/ 0 w 22579"/>
                <a:gd name="connsiteY0" fmla="*/ 0 h 1955"/>
                <a:gd name="connsiteX1" fmla="*/ 0 w 22579"/>
                <a:gd name="connsiteY1" fmla="*/ 1955 h 1955"/>
                <a:gd name="connsiteX2" fmla="*/ 22580 w 22579"/>
                <a:gd name="connsiteY2" fmla="*/ 1955 h 1955"/>
                <a:gd name="connsiteX3" fmla="*/ 22580 w 22579"/>
                <a:gd name="connsiteY3" fmla="*/ 0 h 1955"/>
                <a:gd name="connsiteX4" fmla="*/ 0 w 22579"/>
                <a:gd name="connsiteY4" fmla="*/ 0 h 1955"/>
                <a:gd name="connsiteX5" fmla="*/ 0 w 22579"/>
                <a:gd name="connsiteY5" fmla="*/ 0 h 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1955">
                  <a:moveTo>
                    <a:pt x="0" y="0"/>
                  </a:moveTo>
                  <a:lnTo>
                    <a:pt x="0" y="1955"/>
                  </a:lnTo>
                  <a:lnTo>
                    <a:pt x="22580" y="1955"/>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35" name="Freeform 234">
              <a:extLst>
                <a:ext uri="{FF2B5EF4-FFF2-40B4-BE49-F238E27FC236}">
                  <a16:creationId xmlns="" xmlns:a16="http://schemas.microsoft.com/office/drawing/2014/main" id="{427EBA30-2FC3-95C6-D0E3-BB363E025EC0}"/>
                </a:ext>
              </a:extLst>
            </p:cNvPr>
            <p:cNvSpPr/>
            <p:nvPr/>
          </p:nvSpPr>
          <p:spPr>
            <a:xfrm>
              <a:off x="2326378" y="3274104"/>
              <a:ext cx="22579" cy="1955"/>
            </a:xfrm>
            <a:custGeom>
              <a:avLst/>
              <a:gdLst>
                <a:gd name="connsiteX0" fmla="*/ 0 w 22579"/>
                <a:gd name="connsiteY0" fmla="*/ 0 h 1955"/>
                <a:gd name="connsiteX1" fmla="*/ 0 w 22579"/>
                <a:gd name="connsiteY1" fmla="*/ 1955 h 1955"/>
                <a:gd name="connsiteX2" fmla="*/ 22580 w 22579"/>
                <a:gd name="connsiteY2" fmla="*/ 1955 h 1955"/>
                <a:gd name="connsiteX3" fmla="*/ 22580 w 22579"/>
                <a:gd name="connsiteY3" fmla="*/ 0 h 1955"/>
                <a:gd name="connsiteX4" fmla="*/ 0 w 22579"/>
                <a:gd name="connsiteY4" fmla="*/ 0 h 1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1955">
                  <a:moveTo>
                    <a:pt x="0" y="0"/>
                  </a:moveTo>
                  <a:lnTo>
                    <a:pt x="0" y="1955"/>
                  </a:lnTo>
                  <a:lnTo>
                    <a:pt x="22580" y="1955"/>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36" name="Freeform 235">
              <a:extLst>
                <a:ext uri="{FF2B5EF4-FFF2-40B4-BE49-F238E27FC236}">
                  <a16:creationId xmlns="" xmlns:a16="http://schemas.microsoft.com/office/drawing/2014/main" id="{FEBFA8E1-23D9-DC03-413A-78BE57668B75}"/>
                </a:ext>
              </a:extLst>
            </p:cNvPr>
            <p:cNvSpPr/>
            <p:nvPr/>
          </p:nvSpPr>
          <p:spPr>
            <a:xfrm>
              <a:off x="2348957" y="3274367"/>
              <a:ext cx="22579" cy="1692"/>
            </a:xfrm>
            <a:custGeom>
              <a:avLst/>
              <a:gdLst>
                <a:gd name="connsiteX0" fmla="*/ 0 w 22579"/>
                <a:gd name="connsiteY0" fmla="*/ 0 h 1692"/>
                <a:gd name="connsiteX1" fmla="*/ 0 w 22579"/>
                <a:gd name="connsiteY1" fmla="*/ 1692 h 1692"/>
                <a:gd name="connsiteX2" fmla="*/ 22580 w 22579"/>
                <a:gd name="connsiteY2" fmla="*/ 1692 h 1692"/>
                <a:gd name="connsiteX3" fmla="*/ 22580 w 22579"/>
                <a:gd name="connsiteY3" fmla="*/ 0 h 1692"/>
                <a:gd name="connsiteX4" fmla="*/ 0 w 22579"/>
                <a:gd name="connsiteY4" fmla="*/ 0 h 1692"/>
                <a:gd name="connsiteX5" fmla="*/ 0 w 22579"/>
                <a:gd name="connsiteY5" fmla="*/ 0 h 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1692">
                  <a:moveTo>
                    <a:pt x="0" y="0"/>
                  </a:moveTo>
                  <a:lnTo>
                    <a:pt x="0" y="1692"/>
                  </a:lnTo>
                  <a:lnTo>
                    <a:pt x="22580" y="1692"/>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37" name="Freeform 236">
              <a:extLst>
                <a:ext uri="{FF2B5EF4-FFF2-40B4-BE49-F238E27FC236}">
                  <a16:creationId xmlns="" xmlns:a16="http://schemas.microsoft.com/office/drawing/2014/main" id="{A37225E0-0D1D-941F-9DA4-E8BCE7F0AB01}"/>
                </a:ext>
              </a:extLst>
            </p:cNvPr>
            <p:cNvSpPr/>
            <p:nvPr/>
          </p:nvSpPr>
          <p:spPr>
            <a:xfrm>
              <a:off x="2348957" y="3274367"/>
              <a:ext cx="22579" cy="1692"/>
            </a:xfrm>
            <a:custGeom>
              <a:avLst/>
              <a:gdLst>
                <a:gd name="connsiteX0" fmla="*/ 0 w 22579"/>
                <a:gd name="connsiteY0" fmla="*/ 0 h 1692"/>
                <a:gd name="connsiteX1" fmla="*/ 0 w 22579"/>
                <a:gd name="connsiteY1" fmla="*/ 1692 h 1692"/>
                <a:gd name="connsiteX2" fmla="*/ 22580 w 22579"/>
                <a:gd name="connsiteY2" fmla="*/ 1692 h 1692"/>
                <a:gd name="connsiteX3" fmla="*/ 22580 w 22579"/>
                <a:gd name="connsiteY3" fmla="*/ 0 h 1692"/>
                <a:gd name="connsiteX4" fmla="*/ 0 w 22579"/>
                <a:gd name="connsiteY4" fmla="*/ 0 h 1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1692">
                  <a:moveTo>
                    <a:pt x="0" y="0"/>
                  </a:moveTo>
                  <a:lnTo>
                    <a:pt x="0" y="1692"/>
                  </a:lnTo>
                  <a:lnTo>
                    <a:pt x="22580" y="1692"/>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38" name="Freeform 237">
              <a:extLst>
                <a:ext uri="{FF2B5EF4-FFF2-40B4-BE49-F238E27FC236}">
                  <a16:creationId xmlns="" xmlns:a16="http://schemas.microsoft.com/office/drawing/2014/main" id="{5C44F038-2FE0-CEB8-9C55-9AD8DC70F246}"/>
                </a:ext>
              </a:extLst>
            </p:cNvPr>
            <p:cNvSpPr/>
            <p:nvPr/>
          </p:nvSpPr>
          <p:spPr>
            <a:xfrm>
              <a:off x="2371537" y="3274919"/>
              <a:ext cx="22579" cy="1139"/>
            </a:xfrm>
            <a:custGeom>
              <a:avLst/>
              <a:gdLst>
                <a:gd name="connsiteX0" fmla="*/ 0 w 22579"/>
                <a:gd name="connsiteY0" fmla="*/ 0 h 1139"/>
                <a:gd name="connsiteX1" fmla="*/ 0 w 22579"/>
                <a:gd name="connsiteY1" fmla="*/ 1140 h 1139"/>
                <a:gd name="connsiteX2" fmla="*/ 22580 w 22579"/>
                <a:gd name="connsiteY2" fmla="*/ 1140 h 1139"/>
                <a:gd name="connsiteX3" fmla="*/ 22580 w 22579"/>
                <a:gd name="connsiteY3" fmla="*/ 0 h 1139"/>
                <a:gd name="connsiteX4" fmla="*/ 0 w 22579"/>
                <a:gd name="connsiteY4" fmla="*/ 0 h 1139"/>
                <a:gd name="connsiteX5" fmla="*/ 0 w 22579"/>
                <a:gd name="connsiteY5" fmla="*/ 0 h 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1139">
                  <a:moveTo>
                    <a:pt x="0" y="0"/>
                  </a:moveTo>
                  <a:lnTo>
                    <a:pt x="0" y="1140"/>
                  </a:lnTo>
                  <a:lnTo>
                    <a:pt x="22580" y="1140"/>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39" name="Freeform 238">
              <a:extLst>
                <a:ext uri="{FF2B5EF4-FFF2-40B4-BE49-F238E27FC236}">
                  <a16:creationId xmlns="" xmlns:a16="http://schemas.microsoft.com/office/drawing/2014/main" id="{31E1636B-EE43-E74F-0AB3-8A0E7EA1BF11}"/>
                </a:ext>
              </a:extLst>
            </p:cNvPr>
            <p:cNvSpPr/>
            <p:nvPr/>
          </p:nvSpPr>
          <p:spPr>
            <a:xfrm>
              <a:off x="2371537" y="3274919"/>
              <a:ext cx="22579" cy="1139"/>
            </a:xfrm>
            <a:custGeom>
              <a:avLst/>
              <a:gdLst>
                <a:gd name="connsiteX0" fmla="*/ 0 w 22579"/>
                <a:gd name="connsiteY0" fmla="*/ 0 h 1139"/>
                <a:gd name="connsiteX1" fmla="*/ 0 w 22579"/>
                <a:gd name="connsiteY1" fmla="*/ 1140 h 1139"/>
                <a:gd name="connsiteX2" fmla="*/ 22580 w 22579"/>
                <a:gd name="connsiteY2" fmla="*/ 1140 h 1139"/>
                <a:gd name="connsiteX3" fmla="*/ 22580 w 22579"/>
                <a:gd name="connsiteY3" fmla="*/ 0 h 1139"/>
                <a:gd name="connsiteX4" fmla="*/ 0 w 22579"/>
                <a:gd name="connsiteY4" fmla="*/ 0 h 1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1139">
                  <a:moveTo>
                    <a:pt x="0" y="0"/>
                  </a:moveTo>
                  <a:lnTo>
                    <a:pt x="0" y="1140"/>
                  </a:lnTo>
                  <a:lnTo>
                    <a:pt x="22580" y="1140"/>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40" name="Freeform 239">
              <a:extLst>
                <a:ext uri="{FF2B5EF4-FFF2-40B4-BE49-F238E27FC236}">
                  <a16:creationId xmlns="" xmlns:a16="http://schemas.microsoft.com/office/drawing/2014/main" id="{9B1AE1D2-BC17-E2C0-9D0F-140EF5CE3503}"/>
                </a:ext>
              </a:extLst>
            </p:cNvPr>
            <p:cNvSpPr/>
            <p:nvPr/>
          </p:nvSpPr>
          <p:spPr>
            <a:xfrm>
              <a:off x="2394117" y="3275270"/>
              <a:ext cx="22579" cy="789"/>
            </a:xfrm>
            <a:custGeom>
              <a:avLst/>
              <a:gdLst>
                <a:gd name="connsiteX0" fmla="*/ 0 w 22579"/>
                <a:gd name="connsiteY0" fmla="*/ 0 h 789"/>
                <a:gd name="connsiteX1" fmla="*/ 0 w 22579"/>
                <a:gd name="connsiteY1" fmla="*/ 789 h 789"/>
                <a:gd name="connsiteX2" fmla="*/ 22580 w 22579"/>
                <a:gd name="connsiteY2" fmla="*/ 789 h 789"/>
                <a:gd name="connsiteX3" fmla="*/ 22580 w 22579"/>
                <a:gd name="connsiteY3" fmla="*/ 0 h 789"/>
                <a:gd name="connsiteX4" fmla="*/ 0 w 22579"/>
                <a:gd name="connsiteY4" fmla="*/ 0 h 789"/>
                <a:gd name="connsiteX5" fmla="*/ 0 w 22579"/>
                <a:gd name="connsiteY5" fmla="*/ 0 h 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789">
                  <a:moveTo>
                    <a:pt x="0" y="0"/>
                  </a:moveTo>
                  <a:lnTo>
                    <a:pt x="0" y="789"/>
                  </a:lnTo>
                  <a:lnTo>
                    <a:pt x="22580" y="789"/>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41" name="Freeform 240">
              <a:extLst>
                <a:ext uri="{FF2B5EF4-FFF2-40B4-BE49-F238E27FC236}">
                  <a16:creationId xmlns="" xmlns:a16="http://schemas.microsoft.com/office/drawing/2014/main" id="{687E07EF-160B-931B-98AD-CB059D773C45}"/>
                </a:ext>
              </a:extLst>
            </p:cNvPr>
            <p:cNvSpPr/>
            <p:nvPr/>
          </p:nvSpPr>
          <p:spPr>
            <a:xfrm>
              <a:off x="2394117" y="3275270"/>
              <a:ext cx="22579" cy="789"/>
            </a:xfrm>
            <a:custGeom>
              <a:avLst/>
              <a:gdLst>
                <a:gd name="connsiteX0" fmla="*/ 0 w 22579"/>
                <a:gd name="connsiteY0" fmla="*/ 0 h 789"/>
                <a:gd name="connsiteX1" fmla="*/ 0 w 22579"/>
                <a:gd name="connsiteY1" fmla="*/ 789 h 789"/>
                <a:gd name="connsiteX2" fmla="*/ 22580 w 22579"/>
                <a:gd name="connsiteY2" fmla="*/ 789 h 789"/>
                <a:gd name="connsiteX3" fmla="*/ 22580 w 22579"/>
                <a:gd name="connsiteY3" fmla="*/ 0 h 789"/>
                <a:gd name="connsiteX4" fmla="*/ 0 w 22579"/>
                <a:gd name="connsiteY4" fmla="*/ 0 h 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789">
                  <a:moveTo>
                    <a:pt x="0" y="0"/>
                  </a:moveTo>
                  <a:lnTo>
                    <a:pt x="0" y="789"/>
                  </a:lnTo>
                  <a:lnTo>
                    <a:pt x="22580" y="789"/>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42" name="Freeform 241">
              <a:extLst>
                <a:ext uri="{FF2B5EF4-FFF2-40B4-BE49-F238E27FC236}">
                  <a16:creationId xmlns="" xmlns:a16="http://schemas.microsoft.com/office/drawing/2014/main" id="{DD32C305-24B8-195B-F82A-945F96B8F7F0}"/>
                </a:ext>
              </a:extLst>
            </p:cNvPr>
            <p:cNvSpPr/>
            <p:nvPr/>
          </p:nvSpPr>
          <p:spPr>
            <a:xfrm>
              <a:off x="2416697" y="3275559"/>
              <a:ext cx="22579" cy="499"/>
            </a:xfrm>
            <a:custGeom>
              <a:avLst/>
              <a:gdLst>
                <a:gd name="connsiteX0" fmla="*/ 0 w 22579"/>
                <a:gd name="connsiteY0" fmla="*/ 0 h 499"/>
                <a:gd name="connsiteX1" fmla="*/ 0 w 22579"/>
                <a:gd name="connsiteY1" fmla="*/ 500 h 499"/>
                <a:gd name="connsiteX2" fmla="*/ 22580 w 22579"/>
                <a:gd name="connsiteY2" fmla="*/ 500 h 499"/>
                <a:gd name="connsiteX3" fmla="*/ 22580 w 22579"/>
                <a:gd name="connsiteY3" fmla="*/ 0 h 499"/>
                <a:gd name="connsiteX4" fmla="*/ 0 w 22579"/>
                <a:gd name="connsiteY4" fmla="*/ 0 h 499"/>
                <a:gd name="connsiteX5" fmla="*/ 0 w 22579"/>
                <a:gd name="connsiteY5" fmla="*/ 0 h 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499">
                  <a:moveTo>
                    <a:pt x="0" y="0"/>
                  </a:moveTo>
                  <a:lnTo>
                    <a:pt x="0" y="500"/>
                  </a:lnTo>
                  <a:lnTo>
                    <a:pt x="22580" y="500"/>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43" name="Freeform 242">
              <a:extLst>
                <a:ext uri="{FF2B5EF4-FFF2-40B4-BE49-F238E27FC236}">
                  <a16:creationId xmlns="" xmlns:a16="http://schemas.microsoft.com/office/drawing/2014/main" id="{356310F3-31B1-A1A5-95D3-7EEFF1C06A20}"/>
                </a:ext>
              </a:extLst>
            </p:cNvPr>
            <p:cNvSpPr/>
            <p:nvPr/>
          </p:nvSpPr>
          <p:spPr>
            <a:xfrm>
              <a:off x="2416697" y="3275559"/>
              <a:ext cx="22579" cy="499"/>
            </a:xfrm>
            <a:custGeom>
              <a:avLst/>
              <a:gdLst>
                <a:gd name="connsiteX0" fmla="*/ 0 w 22579"/>
                <a:gd name="connsiteY0" fmla="*/ 0 h 499"/>
                <a:gd name="connsiteX1" fmla="*/ 0 w 22579"/>
                <a:gd name="connsiteY1" fmla="*/ 500 h 499"/>
                <a:gd name="connsiteX2" fmla="*/ 22580 w 22579"/>
                <a:gd name="connsiteY2" fmla="*/ 500 h 499"/>
                <a:gd name="connsiteX3" fmla="*/ 22580 w 22579"/>
                <a:gd name="connsiteY3" fmla="*/ 0 h 499"/>
                <a:gd name="connsiteX4" fmla="*/ 0 w 22579"/>
                <a:gd name="connsiteY4" fmla="*/ 0 h 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499">
                  <a:moveTo>
                    <a:pt x="0" y="0"/>
                  </a:moveTo>
                  <a:lnTo>
                    <a:pt x="0" y="500"/>
                  </a:lnTo>
                  <a:lnTo>
                    <a:pt x="22580" y="500"/>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44" name="Freeform 243">
              <a:extLst>
                <a:ext uri="{FF2B5EF4-FFF2-40B4-BE49-F238E27FC236}">
                  <a16:creationId xmlns="" xmlns:a16="http://schemas.microsoft.com/office/drawing/2014/main" id="{A9F07BD4-CFD9-E1BA-2982-1815892E2419}"/>
                </a:ext>
              </a:extLst>
            </p:cNvPr>
            <p:cNvSpPr/>
            <p:nvPr/>
          </p:nvSpPr>
          <p:spPr>
            <a:xfrm>
              <a:off x="2439276" y="3275735"/>
              <a:ext cx="22579" cy="324"/>
            </a:xfrm>
            <a:custGeom>
              <a:avLst/>
              <a:gdLst>
                <a:gd name="connsiteX0" fmla="*/ 0 w 22579"/>
                <a:gd name="connsiteY0" fmla="*/ 0 h 324"/>
                <a:gd name="connsiteX1" fmla="*/ 0 w 22579"/>
                <a:gd name="connsiteY1" fmla="*/ 324 h 324"/>
                <a:gd name="connsiteX2" fmla="*/ 22580 w 22579"/>
                <a:gd name="connsiteY2" fmla="*/ 324 h 324"/>
                <a:gd name="connsiteX3" fmla="*/ 22580 w 22579"/>
                <a:gd name="connsiteY3" fmla="*/ 0 h 324"/>
                <a:gd name="connsiteX4" fmla="*/ 0 w 22579"/>
                <a:gd name="connsiteY4" fmla="*/ 0 h 324"/>
                <a:gd name="connsiteX5" fmla="*/ 0 w 22579"/>
                <a:gd name="connsiteY5" fmla="*/ 0 h 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324">
                  <a:moveTo>
                    <a:pt x="0" y="0"/>
                  </a:moveTo>
                  <a:lnTo>
                    <a:pt x="0" y="324"/>
                  </a:lnTo>
                  <a:lnTo>
                    <a:pt x="22580" y="324"/>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45" name="Freeform 244">
              <a:extLst>
                <a:ext uri="{FF2B5EF4-FFF2-40B4-BE49-F238E27FC236}">
                  <a16:creationId xmlns="" xmlns:a16="http://schemas.microsoft.com/office/drawing/2014/main" id="{5389710A-324B-E5C2-4C2B-54FE6C1708FC}"/>
                </a:ext>
              </a:extLst>
            </p:cNvPr>
            <p:cNvSpPr/>
            <p:nvPr/>
          </p:nvSpPr>
          <p:spPr>
            <a:xfrm>
              <a:off x="2439276" y="3275735"/>
              <a:ext cx="22579" cy="324"/>
            </a:xfrm>
            <a:custGeom>
              <a:avLst/>
              <a:gdLst>
                <a:gd name="connsiteX0" fmla="*/ 0 w 22579"/>
                <a:gd name="connsiteY0" fmla="*/ 0 h 324"/>
                <a:gd name="connsiteX1" fmla="*/ 0 w 22579"/>
                <a:gd name="connsiteY1" fmla="*/ 324 h 324"/>
                <a:gd name="connsiteX2" fmla="*/ 22580 w 22579"/>
                <a:gd name="connsiteY2" fmla="*/ 324 h 324"/>
                <a:gd name="connsiteX3" fmla="*/ 22580 w 22579"/>
                <a:gd name="connsiteY3" fmla="*/ 0 h 324"/>
                <a:gd name="connsiteX4" fmla="*/ 0 w 22579"/>
                <a:gd name="connsiteY4" fmla="*/ 0 h 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324">
                  <a:moveTo>
                    <a:pt x="0" y="0"/>
                  </a:moveTo>
                  <a:lnTo>
                    <a:pt x="0" y="324"/>
                  </a:lnTo>
                  <a:lnTo>
                    <a:pt x="22580" y="324"/>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46" name="Freeform 245">
              <a:extLst>
                <a:ext uri="{FF2B5EF4-FFF2-40B4-BE49-F238E27FC236}">
                  <a16:creationId xmlns="" xmlns:a16="http://schemas.microsoft.com/office/drawing/2014/main" id="{0A65BE58-C5A6-4C43-5799-362907F7A1BF}"/>
                </a:ext>
              </a:extLst>
            </p:cNvPr>
            <p:cNvSpPr/>
            <p:nvPr/>
          </p:nvSpPr>
          <p:spPr>
            <a:xfrm>
              <a:off x="2461856" y="3275735"/>
              <a:ext cx="22571" cy="324"/>
            </a:xfrm>
            <a:custGeom>
              <a:avLst/>
              <a:gdLst>
                <a:gd name="connsiteX0" fmla="*/ 0 w 22571"/>
                <a:gd name="connsiteY0" fmla="*/ 0 h 324"/>
                <a:gd name="connsiteX1" fmla="*/ 0 w 22571"/>
                <a:gd name="connsiteY1" fmla="*/ 324 h 324"/>
                <a:gd name="connsiteX2" fmla="*/ 22571 w 22571"/>
                <a:gd name="connsiteY2" fmla="*/ 324 h 324"/>
                <a:gd name="connsiteX3" fmla="*/ 22571 w 22571"/>
                <a:gd name="connsiteY3" fmla="*/ 0 h 324"/>
                <a:gd name="connsiteX4" fmla="*/ 0 w 22571"/>
                <a:gd name="connsiteY4" fmla="*/ 0 h 324"/>
                <a:gd name="connsiteX5" fmla="*/ 0 w 22571"/>
                <a:gd name="connsiteY5" fmla="*/ 0 h 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324">
                  <a:moveTo>
                    <a:pt x="0" y="0"/>
                  </a:moveTo>
                  <a:lnTo>
                    <a:pt x="0" y="324"/>
                  </a:lnTo>
                  <a:lnTo>
                    <a:pt x="22571" y="324"/>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47" name="Freeform 246">
              <a:extLst>
                <a:ext uri="{FF2B5EF4-FFF2-40B4-BE49-F238E27FC236}">
                  <a16:creationId xmlns="" xmlns:a16="http://schemas.microsoft.com/office/drawing/2014/main" id="{21FC935A-E9CE-0ECE-2DAE-8ABC966552AC}"/>
                </a:ext>
              </a:extLst>
            </p:cNvPr>
            <p:cNvSpPr/>
            <p:nvPr/>
          </p:nvSpPr>
          <p:spPr>
            <a:xfrm>
              <a:off x="2461856" y="3275735"/>
              <a:ext cx="22571" cy="324"/>
            </a:xfrm>
            <a:custGeom>
              <a:avLst/>
              <a:gdLst>
                <a:gd name="connsiteX0" fmla="*/ 0 w 22571"/>
                <a:gd name="connsiteY0" fmla="*/ 0 h 324"/>
                <a:gd name="connsiteX1" fmla="*/ 0 w 22571"/>
                <a:gd name="connsiteY1" fmla="*/ 324 h 324"/>
                <a:gd name="connsiteX2" fmla="*/ 22571 w 22571"/>
                <a:gd name="connsiteY2" fmla="*/ 324 h 324"/>
                <a:gd name="connsiteX3" fmla="*/ 22571 w 22571"/>
                <a:gd name="connsiteY3" fmla="*/ 0 h 324"/>
                <a:gd name="connsiteX4" fmla="*/ 0 w 22571"/>
                <a:gd name="connsiteY4" fmla="*/ 0 h 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324">
                  <a:moveTo>
                    <a:pt x="0" y="0"/>
                  </a:moveTo>
                  <a:lnTo>
                    <a:pt x="0" y="324"/>
                  </a:lnTo>
                  <a:lnTo>
                    <a:pt x="22571" y="324"/>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248" name="Freeform 247">
              <a:extLst>
                <a:ext uri="{FF2B5EF4-FFF2-40B4-BE49-F238E27FC236}">
                  <a16:creationId xmlns="" xmlns:a16="http://schemas.microsoft.com/office/drawing/2014/main" id="{ED5884F9-9763-8176-7274-7FFBB213842F}"/>
                </a:ext>
              </a:extLst>
            </p:cNvPr>
            <p:cNvSpPr/>
            <p:nvPr/>
          </p:nvSpPr>
          <p:spPr>
            <a:xfrm>
              <a:off x="2484427" y="3275910"/>
              <a:ext cx="22579" cy="149"/>
            </a:xfrm>
            <a:custGeom>
              <a:avLst/>
              <a:gdLst>
                <a:gd name="connsiteX0" fmla="*/ 0 w 22579"/>
                <a:gd name="connsiteY0" fmla="*/ 0 h 149"/>
                <a:gd name="connsiteX1" fmla="*/ 0 w 22579"/>
                <a:gd name="connsiteY1" fmla="*/ 149 h 149"/>
                <a:gd name="connsiteX2" fmla="*/ 22580 w 22579"/>
                <a:gd name="connsiteY2" fmla="*/ 149 h 149"/>
                <a:gd name="connsiteX3" fmla="*/ 22580 w 22579"/>
                <a:gd name="connsiteY3" fmla="*/ 0 h 149"/>
                <a:gd name="connsiteX4" fmla="*/ 0 w 22579"/>
                <a:gd name="connsiteY4" fmla="*/ 0 h 149"/>
                <a:gd name="connsiteX5" fmla="*/ 0 w 22579"/>
                <a:gd name="connsiteY5" fmla="*/ 0 h 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149">
                  <a:moveTo>
                    <a:pt x="0" y="0"/>
                  </a:moveTo>
                  <a:lnTo>
                    <a:pt x="0" y="149"/>
                  </a:lnTo>
                  <a:lnTo>
                    <a:pt x="22580" y="149"/>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49" name="Freeform 248">
              <a:extLst>
                <a:ext uri="{FF2B5EF4-FFF2-40B4-BE49-F238E27FC236}">
                  <a16:creationId xmlns="" xmlns:a16="http://schemas.microsoft.com/office/drawing/2014/main" id="{AAF0E37D-4D2E-799C-19FC-CD79C1155B0D}"/>
                </a:ext>
              </a:extLst>
            </p:cNvPr>
            <p:cNvSpPr/>
            <p:nvPr/>
          </p:nvSpPr>
          <p:spPr>
            <a:xfrm>
              <a:off x="2484427" y="3275910"/>
              <a:ext cx="22579" cy="149"/>
            </a:xfrm>
            <a:custGeom>
              <a:avLst/>
              <a:gdLst>
                <a:gd name="connsiteX0" fmla="*/ 0 w 22579"/>
                <a:gd name="connsiteY0" fmla="*/ 0 h 149"/>
                <a:gd name="connsiteX1" fmla="*/ 0 w 22579"/>
                <a:gd name="connsiteY1" fmla="*/ 149 h 149"/>
                <a:gd name="connsiteX2" fmla="*/ 22580 w 22579"/>
                <a:gd name="connsiteY2" fmla="*/ 149 h 149"/>
                <a:gd name="connsiteX3" fmla="*/ 22580 w 22579"/>
                <a:gd name="connsiteY3" fmla="*/ 0 h 149"/>
                <a:gd name="connsiteX4" fmla="*/ 0 w 22579"/>
                <a:gd name="connsiteY4" fmla="*/ 0 h 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149">
                  <a:moveTo>
                    <a:pt x="0" y="0"/>
                  </a:moveTo>
                  <a:lnTo>
                    <a:pt x="0" y="149"/>
                  </a:lnTo>
                  <a:lnTo>
                    <a:pt x="22580" y="149"/>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50" name="Freeform 249">
              <a:extLst>
                <a:ext uri="{FF2B5EF4-FFF2-40B4-BE49-F238E27FC236}">
                  <a16:creationId xmlns="" xmlns:a16="http://schemas.microsoft.com/office/drawing/2014/main" id="{B779D55B-CD58-60F2-22EB-6748325A7E48}"/>
                </a:ext>
              </a:extLst>
            </p:cNvPr>
            <p:cNvSpPr/>
            <p:nvPr/>
          </p:nvSpPr>
          <p:spPr>
            <a:xfrm>
              <a:off x="2507007" y="3275972"/>
              <a:ext cx="22579" cy="87"/>
            </a:xfrm>
            <a:custGeom>
              <a:avLst/>
              <a:gdLst>
                <a:gd name="connsiteX0" fmla="*/ 0 w 22579"/>
                <a:gd name="connsiteY0" fmla="*/ 0 h 87"/>
                <a:gd name="connsiteX1" fmla="*/ 0 w 22579"/>
                <a:gd name="connsiteY1" fmla="*/ 88 h 87"/>
                <a:gd name="connsiteX2" fmla="*/ 22580 w 22579"/>
                <a:gd name="connsiteY2" fmla="*/ 88 h 87"/>
                <a:gd name="connsiteX3" fmla="*/ 22580 w 22579"/>
                <a:gd name="connsiteY3" fmla="*/ 0 h 87"/>
                <a:gd name="connsiteX4" fmla="*/ 0 w 22579"/>
                <a:gd name="connsiteY4" fmla="*/ 0 h 87"/>
                <a:gd name="connsiteX5" fmla="*/ 0 w 22579"/>
                <a:gd name="connsiteY5" fmla="*/ 0 h 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87">
                  <a:moveTo>
                    <a:pt x="0" y="0"/>
                  </a:moveTo>
                  <a:lnTo>
                    <a:pt x="0" y="88"/>
                  </a:lnTo>
                  <a:lnTo>
                    <a:pt x="22580" y="88"/>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51" name="Freeform 250">
              <a:extLst>
                <a:ext uri="{FF2B5EF4-FFF2-40B4-BE49-F238E27FC236}">
                  <a16:creationId xmlns="" xmlns:a16="http://schemas.microsoft.com/office/drawing/2014/main" id="{AC5526E0-A19F-77B7-0FBB-01654A2CFCE4}"/>
                </a:ext>
              </a:extLst>
            </p:cNvPr>
            <p:cNvSpPr/>
            <p:nvPr/>
          </p:nvSpPr>
          <p:spPr>
            <a:xfrm>
              <a:off x="2507007" y="3275972"/>
              <a:ext cx="22579" cy="87"/>
            </a:xfrm>
            <a:custGeom>
              <a:avLst/>
              <a:gdLst>
                <a:gd name="connsiteX0" fmla="*/ 0 w 22579"/>
                <a:gd name="connsiteY0" fmla="*/ 0 h 87"/>
                <a:gd name="connsiteX1" fmla="*/ 0 w 22579"/>
                <a:gd name="connsiteY1" fmla="*/ 88 h 87"/>
                <a:gd name="connsiteX2" fmla="*/ 22580 w 22579"/>
                <a:gd name="connsiteY2" fmla="*/ 88 h 87"/>
                <a:gd name="connsiteX3" fmla="*/ 22580 w 22579"/>
                <a:gd name="connsiteY3" fmla="*/ 0 h 87"/>
                <a:gd name="connsiteX4" fmla="*/ 0 w 22579"/>
                <a:gd name="connsiteY4" fmla="*/ 0 h 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87">
                  <a:moveTo>
                    <a:pt x="0" y="0"/>
                  </a:moveTo>
                  <a:lnTo>
                    <a:pt x="0" y="88"/>
                  </a:lnTo>
                  <a:lnTo>
                    <a:pt x="22580" y="88"/>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52" name="Freeform 251">
              <a:extLst>
                <a:ext uri="{FF2B5EF4-FFF2-40B4-BE49-F238E27FC236}">
                  <a16:creationId xmlns="" xmlns:a16="http://schemas.microsoft.com/office/drawing/2014/main" id="{C31E6F9B-EBC8-B8C3-FE2D-33645DA89369}"/>
                </a:ext>
              </a:extLst>
            </p:cNvPr>
            <p:cNvSpPr/>
            <p:nvPr/>
          </p:nvSpPr>
          <p:spPr>
            <a:xfrm>
              <a:off x="2529587" y="3276033"/>
              <a:ext cx="22579" cy="26"/>
            </a:xfrm>
            <a:custGeom>
              <a:avLst/>
              <a:gdLst>
                <a:gd name="connsiteX0" fmla="*/ 0 w 22579"/>
                <a:gd name="connsiteY0" fmla="*/ 0 h 26"/>
                <a:gd name="connsiteX1" fmla="*/ 0 w 22579"/>
                <a:gd name="connsiteY1" fmla="*/ 26 h 26"/>
                <a:gd name="connsiteX2" fmla="*/ 22580 w 22579"/>
                <a:gd name="connsiteY2" fmla="*/ 26 h 26"/>
                <a:gd name="connsiteX3" fmla="*/ 22580 w 22579"/>
                <a:gd name="connsiteY3" fmla="*/ 0 h 26"/>
                <a:gd name="connsiteX4" fmla="*/ 0 w 22579"/>
                <a:gd name="connsiteY4" fmla="*/ 0 h 26"/>
                <a:gd name="connsiteX5" fmla="*/ 0 w 22579"/>
                <a:gd name="connsiteY5" fmla="*/ 0 h 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26">
                  <a:moveTo>
                    <a:pt x="0" y="0"/>
                  </a:moveTo>
                  <a:lnTo>
                    <a:pt x="0" y="26"/>
                  </a:lnTo>
                  <a:lnTo>
                    <a:pt x="22580" y="26"/>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53" name="Freeform 252">
              <a:extLst>
                <a:ext uri="{FF2B5EF4-FFF2-40B4-BE49-F238E27FC236}">
                  <a16:creationId xmlns="" xmlns:a16="http://schemas.microsoft.com/office/drawing/2014/main" id="{F11A3FC4-4BD0-069A-0F35-5E735CFEF3AA}"/>
                </a:ext>
              </a:extLst>
            </p:cNvPr>
            <p:cNvSpPr/>
            <p:nvPr/>
          </p:nvSpPr>
          <p:spPr>
            <a:xfrm>
              <a:off x="2529587" y="3276033"/>
              <a:ext cx="22579" cy="26"/>
            </a:xfrm>
            <a:custGeom>
              <a:avLst/>
              <a:gdLst>
                <a:gd name="connsiteX0" fmla="*/ 0 w 22579"/>
                <a:gd name="connsiteY0" fmla="*/ 0 h 26"/>
                <a:gd name="connsiteX1" fmla="*/ 0 w 22579"/>
                <a:gd name="connsiteY1" fmla="*/ 26 h 26"/>
                <a:gd name="connsiteX2" fmla="*/ 22580 w 22579"/>
                <a:gd name="connsiteY2" fmla="*/ 26 h 26"/>
                <a:gd name="connsiteX3" fmla="*/ 22580 w 22579"/>
                <a:gd name="connsiteY3" fmla="*/ 0 h 26"/>
                <a:gd name="connsiteX4" fmla="*/ 0 w 22579"/>
                <a:gd name="connsiteY4" fmla="*/ 0 h 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26">
                  <a:moveTo>
                    <a:pt x="0" y="0"/>
                  </a:moveTo>
                  <a:lnTo>
                    <a:pt x="0" y="26"/>
                  </a:lnTo>
                  <a:lnTo>
                    <a:pt x="22580" y="26"/>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54" name="Freeform 253">
              <a:extLst>
                <a:ext uri="{FF2B5EF4-FFF2-40B4-BE49-F238E27FC236}">
                  <a16:creationId xmlns="" xmlns:a16="http://schemas.microsoft.com/office/drawing/2014/main" id="{5B00436A-C64E-D90F-BA92-F131A7B79DFB}"/>
                </a:ext>
              </a:extLst>
            </p:cNvPr>
            <p:cNvSpPr/>
            <p:nvPr/>
          </p:nvSpPr>
          <p:spPr>
            <a:xfrm>
              <a:off x="2552167" y="3275945"/>
              <a:ext cx="22579" cy="113"/>
            </a:xfrm>
            <a:custGeom>
              <a:avLst/>
              <a:gdLst>
                <a:gd name="connsiteX0" fmla="*/ 0 w 22579"/>
                <a:gd name="connsiteY0" fmla="*/ 0 h 113"/>
                <a:gd name="connsiteX1" fmla="*/ 0 w 22579"/>
                <a:gd name="connsiteY1" fmla="*/ 114 h 113"/>
                <a:gd name="connsiteX2" fmla="*/ 22580 w 22579"/>
                <a:gd name="connsiteY2" fmla="*/ 114 h 113"/>
                <a:gd name="connsiteX3" fmla="*/ 22580 w 22579"/>
                <a:gd name="connsiteY3" fmla="*/ 0 h 113"/>
                <a:gd name="connsiteX4" fmla="*/ 0 w 22579"/>
                <a:gd name="connsiteY4" fmla="*/ 0 h 113"/>
                <a:gd name="connsiteX5" fmla="*/ 0 w 22579"/>
                <a:gd name="connsiteY5" fmla="*/ 0 h 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113">
                  <a:moveTo>
                    <a:pt x="0" y="0"/>
                  </a:moveTo>
                  <a:lnTo>
                    <a:pt x="0" y="114"/>
                  </a:lnTo>
                  <a:lnTo>
                    <a:pt x="22580" y="114"/>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55" name="Freeform 254">
              <a:extLst>
                <a:ext uri="{FF2B5EF4-FFF2-40B4-BE49-F238E27FC236}">
                  <a16:creationId xmlns="" xmlns:a16="http://schemas.microsoft.com/office/drawing/2014/main" id="{0075B2AF-9DE4-C84C-9911-C546021870D9}"/>
                </a:ext>
              </a:extLst>
            </p:cNvPr>
            <p:cNvSpPr/>
            <p:nvPr/>
          </p:nvSpPr>
          <p:spPr>
            <a:xfrm>
              <a:off x="2552167" y="3275945"/>
              <a:ext cx="22579" cy="113"/>
            </a:xfrm>
            <a:custGeom>
              <a:avLst/>
              <a:gdLst>
                <a:gd name="connsiteX0" fmla="*/ 0 w 22579"/>
                <a:gd name="connsiteY0" fmla="*/ 0 h 113"/>
                <a:gd name="connsiteX1" fmla="*/ 0 w 22579"/>
                <a:gd name="connsiteY1" fmla="*/ 114 h 113"/>
                <a:gd name="connsiteX2" fmla="*/ 22580 w 22579"/>
                <a:gd name="connsiteY2" fmla="*/ 114 h 113"/>
                <a:gd name="connsiteX3" fmla="*/ 22580 w 22579"/>
                <a:gd name="connsiteY3" fmla="*/ 0 h 113"/>
                <a:gd name="connsiteX4" fmla="*/ 0 w 22579"/>
                <a:gd name="connsiteY4" fmla="*/ 0 h 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113">
                  <a:moveTo>
                    <a:pt x="0" y="0"/>
                  </a:moveTo>
                  <a:lnTo>
                    <a:pt x="0" y="114"/>
                  </a:lnTo>
                  <a:lnTo>
                    <a:pt x="22580" y="114"/>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56" name="Freeform 255">
              <a:extLst>
                <a:ext uri="{FF2B5EF4-FFF2-40B4-BE49-F238E27FC236}">
                  <a16:creationId xmlns="" xmlns:a16="http://schemas.microsoft.com/office/drawing/2014/main" id="{173A4050-6094-5042-9887-24C58ADBD1AC}"/>
                </a:ext>
              </a:extLst>
            </p:cNvPr>
            <p:cNvSpPr/>
            <p:nvPr/>
          </p:nvSpPr>
          <p:spPr>
            <a:xfrm>
              <a:off x="2574746" y="3276033"/>
              <a:ext cx="22579" cy="26"/>
            </a:xfrm>
            <a:custGeom>
              <a:avLst/>
              <a:gdLst>
                <a:gd name="connsiteX0" fmla="*/ 0 w 22579"/>
                <a:gd name="connsiteY0" fmla="*/ 0 h 26"/>
                <a:gd name="connsiteX1" fmla="*/ 0 w 22579"/>
                <a:gd name="connsiteY1" fmla="*/ 26 h 26"/>
                <a:gd name="connsiteX2" fmla="*/ 22580 w 22579"/>
                <a:gd name="connsiteY2" fmla="*/ 26 h 26"/>
                <a:gd name="connsiteX3" fmla="*/ 22580 w 22579"/>
                <a:gd name="connsiteY3" fmla="*/ 0 h 26"/>
                <a:gd name="connsiteX4" fmla="*/ 0 w 22579"/>
                <a:gd name="connsiteY4" fmla="*/ 0 h 26"/>
                <a:gd name="connsiteX5" fmla="*/ 0 w 22579"/>
                <a:gd name="connsiteY5" fmla="*/ 0 h 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26">
                  <a:moveTo>
                    <a:pt x="0" y="0"/>
                  </a:moveTo>
                  <a:lnTo>
                    <a:pt x="0" y="26"/>
                  </a:lnTo>
                  <a:lnTo>
                    <a:pt x="22580" y="26"/>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57" name="Freeform 256">
              <a:extLst>
                <a:ext uri="{FF2B5EF4-FFF2-40B4-BE49-F238E27FC236}">
                  <a16:creationId xmlns="" xmlns:a16="http://schemas.microsoft.com/office/drawing/2014/main" id="{680D6191-676A-4A6A-1B6C-84FEC9A7875D}"/>
                </a:ext>
              </a:extLst>
            </p:cNvPr>
            <p:cNvSpPr/>
            <p:nvPr/>
          </p:nvSpPr>
          <p:spPr>
            <a:xfrm>
              <a:off x="2574746" y="3276033"/>
              <a:ext cx="22579" cy="26"/>
            </a:xfrm>
            <a:custGeom>
              <a:avLst/>
              <a:gdLst>
                <a:gd name="connsiteX0" fmla="*/ 0 w 22579"/>
                <a:gd name="connsiteY0" fmla="*/ 0 h 26"/>
                <a:gd name="connsiteX1" fmla="*/ 0 w 22579"/>
                <a:gd name="connsiteY1" fmla="*/ 26 h 26"/>
                <a:gd name="connsiteX2" fmla="*/ 22580 w 22579"/>
                <a:gd name="connsiteY2" fmla="*/ 26 h 26"/>
                <a:gd name="connsiteX3" fmla="*/ 22580 w 22579"/>
                <a:gd name="connsiteY3" fmla="*/ 0 h 26"/>
                <a:gd name="connsiteX4" fmla="*/ 0 w 22579"/>
                <a:gd name="connsiteY4" fmla="*/ 0 h 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26">
                  <a:moveTo>
                    <a:pt x="0" y="0"/>
                  </a:moveTo>
                  <a:lnTo>
                    <a:pt x="0" y="26"/>
                  </a:lnTo>
                  <a:lnTo>
                    <a:pt x="22580" y="26"/>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58" name="Freeform 257">
              <a:extLst>
                <a:ext uri="{FF2B5EF4-FFF2-40B4-BE49-F238E27FC236}">
                  <a16:creationId xmlns="" xmlns:a16="http://schemas.microsoft.com/office/drawing/2014/main" id="{D9AA1AE0-2C17-946E-F8C2-D9B4853EF582}"/>
                </a:ext>
              </a:extLst>
            </p:cNvPr>
            <p:cNvSpPr/>
            <p:nvPr/>
          </p:nvSpPr>
          <p:spPr>
            <a:xfrm>
              <a:off x="2597326" y="3276059"/>
              <a:ext cx="22579" cy="876"/>
            </a:xfrm>
            <a:custGeom>
              <a:avLst/>
              <a:gdLst>
                <a:gd name="connsiteX0" fmla="*/ 0 w 22579"/>
                <a:gd name="connsiteY0" fmla="*/ 0 h 876"/>
                <a:gd name="connsiteX1" fmla="*/ 0 w 22579"/>
                <a:gd name="connsiteY1" fmla="*/ 0 h 876"/>
                <a:gd name="connsiteX2" fmla="*/ 22580 w 22579"/>
                <a:gd name="connsiteY2" fmla="*/ 0 h 876"/>
                <a:gd name="connsiteX3" fmla="*/ 22580 w 22579"/>
                <a:gd name="connsiteY3" fmla="*/ 0 h 876"/>
                <a:gd name="connsiteX4" fmla="*/ 0 w 22579"/>
                <a:gd name="connsiteY4" fmla="*/ 0 h 876"/>
                <a:gd name="connsiteX5" fmla="*/ 0 w 22579"/>
                <a:gd name="connsiteY5" fmla="*/ 0 h 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876">
                  <a:moveTo>
                    <a:pt x="0" y="0"/>
                  </a:moveTo>
                  <a:lnTo>
                    <a:pt x="0" y="0"/>
                  </a:lnTo>
                  <a:lnTo>
                    <a:pt x="22580" y="0"/>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59" name="Freeform 258">
              <a:extLst>
                <a:ext uri="{FF2B5EF4-FFF2-40B4-BE49-F238E27FC236}">
                  <a16:creationId xmlns="" xmlns:a16="http://schemas.microsoft.com/office/drawing/2014/main" id="{34A5CCCC-DD24-03BC-47E9-AE54BBD6B698}"/>
                </a:ext>
              </a:extLst>
            </p:cNvPr>
            <p:cNvSpPr/>
            <p:nvPr/>
          </p:nvSpPr>
          <p:spPr>
            <a:xfrm>
              <a:off x="2597326" y="3276059"/>
              <a:ext cx="22579" cy="876"/>
            </a:xfrm>
            <a:custGeom>
              <a:avLst/>
              <a:gdLst>
                <a:gd name="connsiteX0" fmla="*/ 0 w 22579"/>
                <a:gd name="connsiteY0" fmla="*/ 0 h 876"/>
                <a:gd name="connsiteX1" fmla="*/ 0 w 22579"/>
                <a:gd name="connsiteY1" fmla="*/ 0 h 876"/>
                <a:gd name="connsiteX2" fmla="*/ 22580 w 22579"/>
                <a:gd name="connsiteY2" fmla="*/ 0 h 876"/>
                <a:gd name="connsiteX3" fmla="*/ 0 w 22579"/>
                <a:gd name="connsiteY3" fmla="*/ 0 h 876"/>
              </a:gdLst>
              <a:ahLst/>
              <a:cxnLst>
                <a:cxn ang="0">
                  <a:pos x="connsiteX0" y="connsiteY0"/>
                </a:cxn>
                <a:cxn ang="0">
                  <a:pos x="connsiteX1" y="connsiteY1"/>
                </a:cxn>
                <a:cxn ang="0">
                  <a:pos x="connsiteX2" y="connsiteY2"/>
                </a:cxn>
                <a:cxn ang="0">
                  <a:pos x="connsiteX3" y="connsiteY3"/>
                </a:cxn>
              </a:cxnLst>
              <a:rect l="l" t="t" r="r" b="b"/>
              <a:pathLst>
                <a:path w="22579" h="876">
                  <a:moveTo>
                    <a:pt x="0" y="0"/>
                  </a:moveTo>
                  <a:lnTo>
                    <a:pt x="0" y="0"/>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60" name="Freeform 259">
              <a:extLst>
                <a:ext uri="{FF2B5EF4-FFF2-40B4-BE49-F238E27FC236}">
                  <a16:creationId xmlns="" xmlns:a16="http://schemas.microsoft.com/office/drawing/2014/main" id="{73A38BA4-57F6-8301-72D4-A2783F62A0AB}"/>
                </a:ext>
              </a:extLst>
            </p:cNvPr>
            <p:cNvSpPr/>
            <p:nvPr/>
          </p:nvSpPr>
          <p:spPr>
            <a:xfrm>
              <a:off x="2619906" y="3276059"/>
              <a:ext cx="22579" cy="876"/>
            </a:xfrm>
            <a:custGeom>
              <a:avLst/>
              <a:gdLst>
                <a:gd name="connsiteX0" fmla="*/ 0 w 22579"/>
                <a:gd name="connsiteY0" fmla="*/ 0 h 876"/>
                <a:gd name="connsiteX1" fmla="*/ 0 w 22579"/>
                <a:gd name="connsiteY1" fmla="*/ 0 h 876"/>
                <a:gd name="connsiteX2" fmla="*/ 22580 w 22579"/>
                <a:gd name="connsiteY2" fmla="*/ 0 h 876"/>
                <a:gd name="connsiteX3" fmla="*/ 22580 w 22579"/>
                <a:gd name="connsiteY3" fmla="*/ 0 h 876"/>
                <a:gd name="connsiteX4" fmla="*/ 0 w 22579"/>
                <a:gd name="connsiteY4" fmla="*/ 0 h 876"/>
                <a:gd name="connsiteX5" fmla="*/ 0 w 22579"/>
                <a:gd name="connsiteY5" fmla="*/ 0 h 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876">
                  <a:moveTo>
                    <a:pt x="0" y="0"/>
                  </a:moveTo>
                  <a:lnTo>
                    <a:pt x="0" y="0"/>
                  </a:lnTo>
                  <a:lnTo>
                    <a:pt x="22580" y="0"/>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61" name="Freeform 260">
              <a:extLst>
                <a:ext uri="{FF2B5EF4-FFF2-40B4-BE49-F238E27FC236}">
                  <a16:creationId xmlns="" xmlns:a16="http://schemas.microsoft.com/office/drawing/2014/main" id="{0DF14BEB-F8AF-956F-2511-EFB53FA7CAF2}"/>
                </a:ext>
              </a:extLst>
            </p:cNvPr>
            <p:cNvSpPr/>
            <p:nvPr/>
          </p:nvSpPr>
          <p:spPr>
            <a:xfrm>
              <a:off x="2619906" y="3276059"/>
              <a:ext cx="22579" cy="876"/>
            </a:xfrm>
            <a:custGeom>
              <a:avLst/>
              <a:gdLst>
                <a:gd name="connsiteX0" fmla="*/ 0 w 22579"/>
                <a:gd name="connsiteY0" fmla="*/ 0 h 876"/>
                <a:gd name="connsiteX1" fmla="*/ 0 w 22579"/>
                <a:gd name="connsiteY1" fmla="*/ 0 h 876"/>
                <a:gd name="connsiteX2" fmla="*/ 22580 w 22579"/>
                <a:gd name="connsiteY2" fmla="*/ 0 h 876"/>
                <a:gd name="connsiteX3" fmla="*/ 0 w 22579"/>
                <a:gd name="connsiteY3" fmla="*/ 0 h 876"/>
              </a:gdLst>
              <a:ahLst/>
              <a:cxnLst>
                <a:cxn ang="0">
                  <a:pos x="connsiteX0" y="connsiteY0"/>
                </a:cxn>
                <a:cxn ang="0">
                  <a:pos x="connsiteX1" y="connsiteY1"/>
                </a:cxn>
                <a:cxn ang="0">
                  <a:pos x="connsiteX2" y="connsiteY2"/>
                </a:cxn>
                <a:cxn ang="0">
                  <a:pos x="connsiteX3" y="connsiteY3"/>
                </a:cxn>
              </a:cxnLst>
              <a:rect l="l" t="t" r="r" b="b"/>
              <a:pathLst>
                <a:path w="22579" h="876">
                  <a:moveTo>
                    <a:pt x="0" y="0"/>
                  </a:moveTo>
                  <a:lnTo>
                    <a:pt x="0" y="0"/>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62" name="Freeform 261">
              <a:extLst>
                <a:ext uri="{FF2B5EF4-FFF2-40B4-BE49-F238E27FC236}">
                  <a16:creationId xmlns="" xmlns:a16="http://schemas.microsoft.com/office/drawing/2014/main" id="{EC339A34-9226-2FA3-4A0C-17A4E3A2B607}"/>
                </a:ext>
              </a:extLst>
            </p:cNvPr>
            <p:cNvSpPr/>
            <p:nvPr/>
          </p:nvSpPr>
          <p:spPr>
            <a:xfrm>
              <a:off x="2642486" y="3276059"/>
              <a:ext cx="22579" cy="876"/>
            </a:xfrm>
            <a:custGeom>
              <a:avLst/>
              <a:gdLst>
                <a:gd name="connsiteX0" fmla="*/ 0 w 22579"/>
                <a:gd name="connsiteY0" fmla="*/ 0 h 876"/>
                <a:gd name="connsiteX1" fmla="*/ 0 w 22579"/>
                <a:gd name="connsiteY1" fmla="*/ 0 h 876"/>
                <a:gd name="connsiteX2" fmla="*/ 22580 w 22579"/>
                <a:gd name="connsiteY2" fmla="*/ 0 h 876"/>
                <a:gd name="connsiteX3" fmla="*/ 22580 w 22579"/>
                <a:gd name="connsiteY3" fmla="*/ 0 h 876"/>
                <a:gd name="connsiteX4" fmla="*/ 0 w 22579"/>
                <a:gd name="connsiteY4" fmla="*/ 0 h 876"/>
                <a:gd name="connsiteX5" fmla="*/ 0 w 22579"/>
                <a:gd name="connsiteY5" fmla="*/ 0 h 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876">
                  <a:moveTo>
                    <a:pt x="0" y="0"/>
                  </a:moveTo>
                  <a:lnTo>
                    <a:pt x="0" y="0"/>
                  </a:lnTo>
                  <a:lnTo>
                    <a:pt x="22580" y="0"/>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63" name="Freeform 262">
              <a:extLst>
                <a:ext uri="{FF2B5EF4-FFF2-40B4-BE49-F238E27FC236}">
                  <a16:creationId xmlns="" xmlns:a16="http://schemas.microsoft.com/office/drawing/2014/main" id="{8F09099C-D335-BBE9-118C-4BC277362ECD}"/>
                </a:ext>
              </a:extLst>
            </p:cNvPr>
            <p:cNvSpPr/>
            <p:nvPr/>
          </p:nvSpPr>
          <p:spPr>
            <a:xfrm>
              <a:off x="2642486" y="3276059"/>
              <a:ext cx="22579" cy="876"/>
            </a:xfrm>
            <a:custGeom>
              <a:avLst/>
              <a:gdLst>
                <a:gd name="connsiteX0" fmla="*/ 0 w 22579"/>
                <a:gd name="connsiteY0" fmla="*/ 0 h 876"/>
                <a:gd name="connsiteX1" fmla="*/ 0 w 22579"/>
                <a:gd name="connsiteY1" fmla="*/ 0 h 876"/>
                <a:gd name="connsiteX2" fmla="*/ 22580 w 22579"/>
                <a:gd name="connsiteY2" fmla="*/ 0 h 876"/>
                <a:gd name="connsiteX3" fmla="*/ 0 w 22579"/>
                <a:gd name="connsiteY3" fmla="*/ 0 h 876"/>
              </a:gdLst>
              <a:ahLst/>
              <a:cxnLst>
                <a:cxn ang="0">
                  <a:pos x="connsiteX0" y="connsiteY0"/>
                </a:cxn>
                <a:cxn ang="0">
                  <a:pos x="connsiteX1" y="connsiteY1"/>
                </a:cxn>
                <a:cxn ang="0">
                  <a:pos x="connsiteX2" y="connsiteY2"/>
                </a:cxn>
                <a:cxn ang="0">
                  <a:pos x="connsiteX3" y="connsiteY3"/>
                </a:cxn>
              </a:cxnLst>
              <a:rect l="l" t="t" r="r" b="b"/>
              <a:pathLst>
                <a:path w="22579" h="876">
                  <a:moveTo>
                    <a:pt x="0" y="0"/>
                  </a:moveTo>
                  <a:lnTo>
                    <a:pt x="0" y="0"/>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64" name="Freeform 263">
              <a:extLst>
                <a:ext uri="{FF2B5EF4-FFF2-40B4-BE49-F238E27FC236}">
                  <a16:creationId xmlns="" xmlns:a16="http://schemas.microsoft.com/office/drawing/2014/main" id="{53D20728-64B2-1148-0AD4-30C9A9D97B86}"/>
                </a:ext>
              </a:extLst>
            </p:cNvPr>
            <p:cNvSpPr/>
            <p:nvPr/>
          </p:nvSpPr>
          <p:spPr>
            <a:xfrm>
              <a:off x="2665065" y="3276059"/>
              <a:ext cx="22579" cy="876"/>
            </a:xfrm>
            <a:custGeom>
              <a:avLst/>
              <a:gdLst>
                <a:gd name="connsiteX0" fmla="*/ 0 w 22579"/>
                <a:gd name="connsiteY0" fmla="*/ 0 h 876"/>
                <a:gd name="connsiteX1" fmla="*/ 0 w 22579"/>
                <a:gd name="connsiteY1" fmla="*/ 0 h 876"/>
                <a:gd name="connsiteX2" fmla="*/ 22580 w 22579"/>
                <a:gd name="connsiteY2" fmla="*/ 0 h 876"/>
                <a:gd name="connsiteX3" fmla="*/ 22580 w 22579"/>
                <a:gd name="connsiteY3" fmla="*/ 0 h 876"/>
                <a:gd name="connsiteX4" fmla="*/ 0 w 22579"/>
                <a:gd name="connsiteY4" fmla="*/ 0 h 876"/>
                <a:gd name="connsiteX5" fmla="*/ 0 w 22579"/>
                <a:gd name="connsiteY5" fmla="*/ 0 h 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876">
                  <a:moveTo>
                    <a:pt x="0" y="0"/>
                  </a:moveTo>
                  <a:lnTo>
                    <a:pt x="0" y="0"/>
                  </a:lnTo>
                  <a:lnTo>
                    <a:pt x="22580" y="0"/>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65" name="Freeform 264">
              <a:extLst>
                <a:ext uri="{FF2B5EF4-FFF2-40B4-BE49-F238E27FC236}">
                  <a16:creationId xmlns="" xmlns:a16="http://schemas.microsoft.com/office/drawing/2014/main" id="{0E3D7BEF-E5B2-8AE8-8B65-95DFBA093F08}"/>
                </a:ext>
              </a:extLst>
            </p:cNvPr>
            <p:cNvSpPr/>
            <p:nvPr/>
          </p:nvSpPr>
          <p:spPr>
            <a:xfrm>
              <a:off x="2665065" y="3276059"/>
              <a:ext cx="22579" cy="876"/>
            </a:xfrm>
            <a:custGeom>
              <a:avLst/>
              <a:gdLst>
                <a:gd name="connsiteX0" fmla="*/ 0 w 22579"/>
                <a:gd name="connsiteY0" fmla="*/ 0 h 876"/>
                <a:gd name="connsiteX1" fmla="*/ 0 w 22579"/>
                <a:gd name="connsiteY1" fmla="*/ 0 h 876"/>
                <a:gd name="connsiteX2" fmla="*/ 22580 w 22579"/>
                <a:gd name="connsiteY2" fmla="*/ 0 h 876"/>
                <a:gd name="connsiteX3" fmla="*/ 0 w 22579"/>
                <a:gd name="connsiteY3" fmla="*/ 0 h 876"/>
              </a:gdLst>
              <a:ahLst/>
              <a:cxnLst>
                <a:cxn ang="0">
                  <a:pos x="connsiteX0" y="connsiteY0"/>
                </a:cxn>
                <a:cxn ang="0">
                  <a:pos x="connsiteX1" y="connsiteY1"/>
                </a:cxn>
                <a:cxn ang="0">
                  <a:pos x="connsiteX2" y="connsiteY2"/>
                </a:cxn>
                <a:cxn ang="0">
                  <a:pos x="connsiteX3" y="connsiteY3"/>
                </a:cxn>
              </a:cxnLst>
              <a:rect l="l" t="t" r="r" b="b"/>
              <a:pathLst>
                <a:path w="22579" h="876">
                  <a:moveTo>
                    <a:pt x="0" y="0"/>
                  </a:moveTo>
                  <a:lnTo>
                    <a:pt x="0" y="0"/>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66" name="Freeform 265">
              <a:extLst>
                <a:ext uri="{FF2B5EF4-FFF2-40B4-BE49-F238E27FC236}">
                  <a16:creationId xmlns="" xmlns:a16="http://schemas.microsoft.com/office/drawing/2014/main" id="{58CD6384-722C-B5C8-3FA5-9D4995B56FBB}"/>
                </a:ext>
              </a:extLst>
            </p:cNvPr>
            <p:cNvSpPr/>
            <p:nvPr/>
          </p:nvSpPr>
          <p:spPr>
            <a:xfrm>
              <a:off x="2687645" y="3276059"/>
              <a:ext cx="22579" cy="876"/>
            </a:xfrm>
            <a:custGeom>
              <a:avLst/>
              <a:gdLst>
                <a:gd name="connsiteX0" fmla="*/ 0 w 22579"/>
                <a:gd name="connsiteY0" fmla="*/ 0 h 876"/>
                <a:gd name="connsiteX1" fmla="*/ 0 w 22579"/>
                <a:gd name="connsiteY1" fmla="*/ 0 h 876"/>
                <a:gd name="connsiteX2" fmla="*/ 22580 w 22579"/>
                <a:gd name="connsiteY2" fmla="*/ 0 h 876"/>
                <a:gd name="connsiteX3" fmla="*/ 22580 w 22579"/>
                <a:gd name="connsiteY3" fmla="*/ 0 h 876"/>
                <a:gd name="connsiteX4" fmla="*/ 0 w 22579"/>
                <a:gd name="connsiteY4" fmla="*/ 0 h 876"/>
                <a:gd name="connsiteX5" fmla="*/ 0 w 22579"/>
                <a:gd name="connsiteY5" fmla="*/ 0 h 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876">
                  <a:moveTo>
                    <a:pt x="0" y="0"/>
                  </a:moveTo>
                  <a:lnTo>
                    <a:pt x="0" y="0"/>
                  </a:lnTo>
                  <a:lnTo>
                    <a:pt x="22580" y="0"/>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67" name="Freeform 266">
              <a:extLst>
                <a:ext uri="{FF2B5EF4-FFF2-40B4-BE49-F238E27FC236}">
                  <a16:creationId xmlns="" xmlns:a16="http://schemas.microsoft.com/office/drawing/2014/main" id="{930F720C-2AF4-EC3D-4A04-23AC1D209603}"/>
                </a:ext>
              </a:extLst>
            </p:cNvPr>
            <p:cNvSpPr/>
            <p:nvPr/>
          </p:nvSpPr>
          <p:spPr>
            <a:xfrm>
              <a:off x="2687645" y="3276059"/>
              <a:ext cx="22579" cy="876"/>
            </a:xfrm>
            <a:custGeom>
              <a:avLst/>
              <a:gdLst>
                <a:gd name="connsiteX0" fmla="*/ 0 w 22579"/>
                <a:gd name="connsiteY0" fmla="*/ 0 h 876"/>
                <a:gd name="connsiteX1" fmla="*/ 0 w 22579"/>
                <a:gd name="connsiteY1" fmla="*/ 0 h 876"/>
                <a:gd name="connsiteX2" fmla="*/ 22580 w 22579"/>
                <a:gd name="connsiteY2" fmla="*/ 0 h 876"/>
                <a:gd name="connsiteX3" fmla="*/ 0 w 22579"/>
                <a:gd name="connsiteY3" fmla="*/ 0 h 876"/>
              </a:gdLst>
              <a:ahLst/>
              <a:cxnLst>
                <a:cxn ang="0">
                  <a:pos x="connsiteX0" y="connsiteY0"/>
                </a:cxn>
                <a:cxn ang="0">
                  <a:pos x="connsiteX1" y="connsiteY1"/>
                </a:cxn>
                <a:cxn ang="0">
                  <a:pos x="connsiteX2" y="connsiteY2"/>
                </a:cxn>
                <a:cxn ang="0">
                  <a:pos x="connsiteX3" y="connsiteY3"/>
                </a:cxn>
              </a:cxnLst>
              <a:rect l="l" t="t" r="r" b="b"/>
              <a:pathLst>
                <a:path w="22579" h="876">
                  <a:moveTo>
                    <a:pt x="0" y="0"/>
                  </a:moveTo>
                  <a:lnTo>
                    <a:pt x="0" y="0"/>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68" name="Freeform 267">
              <a:extLst>
                <a:ext uri="{FF2B5EF4-FFF2-40B4-BE49-F238E27FC236}">
                  <a16:creationId xmlns="" xmlns:a16="http://schemas.microsoft.com/office/drawing/2014/main" id="{924E8B5F-D747-3EE7-6366-F88172338597}"/>
                </a:ext>
              </a:extLst>
            </p:cNvPr>
            <p:cNvSpPr/>
            <p:nvPr/>
          </p:nvSpPr>
          <p:spPr>
            <a:xfrm>
              <a:off x="2710225" y="3276059"/>
              <a:ext cx="22579" cy="876"/>
            </a:xfrm>
            <a:custGeom>
              <a:avLst/>
              <a:gdLst>
                <a:gd name="connsiteX0" fmla="*/ 0 w 22579"/>
                <a:gd name="connsiteY0" fmla="*/ 0 h 876"/>
                <a:gd name="connsiteX1" fmla="*/ 0 w 22579"/>
                <a:gd name="connsiteY1" fmla="*/ 0 h 876"/>
                <a:gd name="connsiteX2" fmla="*/ 22580 w 22579"/>
                <a:gd name="connsiteY2" fmla="*/ 0 h 876"/>
                <a:gd name="connsiteX3" fmla="*/ 22580 w 22579"/>
                <a:gd name="connsiteY3" fmla="*/ 0 h 876"/>
                <a:gd name="connsiteX4" fmla="*/ 0 w 22579"/>
                <a:gd name="connsiteY4" fmla="*/ 0 h 876"/>
                <a:gd name="connsiteX5" fmla="*/ 0 w 22579"/>
                <a:gd name="connsiteY5" fmla="*/ 0 h 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876">
                  <a:moveTo>
                    <a:pt x="0" y="0"/>
                  </a:moveTo>
                  <a:lnTo>
                    <a:pt x="0" y="0"/>
                  </a:lnTo>
                  <a:lnTo>
                    <a:pt x="22580" y="0"/>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69" name="Freeform 268">
              <a:extLst>
                <a:ext uri="{FF2B5EF4-FFF2-40B4-BE49-F238E27FC236}">
                  <a16:creationId xmlns="" xmlns:a16="http://schemas.microsoft.com/office/drawing/2014/main" id="{5785EC81-A0CE-4AAC-B256-FEEC4A06AA5C}"/>
                </a:ext>
              </a:extLst>
            </p:cNvPr>
            <p:cNvSpPr/>
            <p:nvPr/>
          </p:nvSpPr>
          <p:spPr>
            <a:xfrm>
              <a:off x="2710225" y="3276059"/>
              <a:ext cx="22579" cy="876"/>
            </a:xfrm>
            <a:custGeom>
              <a:avLst/>
              <a:gdLst>
                <a:gd name="connsiteX0" fmla="*/ 0 w 22579"/>
                <a:gd name="connsiteY0" fmla="*/ 0 h 876"/>
                <a:gd name="connsiteX1" fmla="*/ 0 w 22579"/>
                <a:gd name="connsiteY1" fmla="*/ 0 h 876"/>
                <a:gd name="connsiteX2" fmla="*/ 22580 w 22579"/>
                <a:gd name="connsiteY2" fmla="*/ 0 h 876"/>
                <a:gd name="connsiteX3" fmla="*/ 0 w 22579"/>
                <a:gd name="connsiteY3" fmla="*/ 0 h 876"/>
              </a:gdLst>
              <a:ahLst/>
              <a:cxnLst>
                <a:cxn ang="0">
                  <a:pos x="connsiteX0" y="connsiteY0"/>
                </a:cxn>
                <a:cxn ang="0">
                  <a:pos x="connsiteX1" y="connsiteY1"/>
                </a:cxn>
                <a:cxn ang="0">
                  <a:pos x="connsiteX2" y="connsiteY2"/>
                </a:cxn>
                <a:cxn ang="0">
                  <a:pos x="connsiteX3" y="connsiteY3"/>
                </a:cxn>
              </a:cxnLst>
              <a:rect l="l" t="t" r="r" b="b"/>
              <a:pathLst>
                <a:path w="22579" h="876">
                  <a:moveTo>
                    <a:pt x="0" y="0"/>
                  </a:moveTo>
                  <a:lnTo>
                    <a:pt x="0" y="0"/>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70" name="Freeform 269">
              <a:extLst>
                <a:ext uri="{FF2B5EF4-FFF2-40B4-BE49-F238E27FC236}">
                  <a16:creationId xmlns="" xmlns:a16="http://schemas.microsoft.com/office/drawing/2014/main" id="{D34D95C0-9809-0BEF-E501-1B0D28D2460C}"/>
                </a:ext>
              </a:extLst>
            </p:cNvPr>
            <p:cNvSpPr/>
            <p:nvPr/>
          </p:nvSpPr>
          <p:spPr>
            <a:xfrm>
              <a:off x="2732805"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22571 w 22571"/>
                <a:gd name="connsiteY3" fmla="*/ 0 h 876"/>
                <a:gd name="connsiteX4" fmla="*/ 0 w 22571"/>
                <a:gd name="connsiteY4" fmla="*/ 0 h 876"/>
                <a:gd name="connsiteX5" fmla="*/ 0 w 22571"/>
                <a:gd name="connsiteY5" fmla="*/ 0 h 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876">
                  <a:moveTo>
                    <a:pt x="0" y="0"/>
                  </a:moveTo>
                  <a:lnTo>
                    <a:pt x="0" y="0"/>
                  </a:lnTo>
                  <a:lnTo>
                    <a:pt x="22571" y="0"/>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71" name="Freeform 270">
              <a:extLst>
                <a:ext uri="{FF2B5EF4-FFF2-40B4-BE49-F238E27FC236}">
                  <a16:creationId xmlns="" xmlns:a16="http://schemas.microsoft.com/office/drawing/2014/main" id="{A473EB83-3A5D-8F0F-D104-C67FB41672A1}"/>
                </a:ext>
              </a:extLst>
            </p:cNvPr>
            <p:cNvSpPr/>
            <p:nvPr/>
          </p:nvSpPr>
          <p:spPr>
            <a:xfrm>
              <a:off x="2732805"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0 w 22571"/>
                <a:gd name="connsiteY3" fmla="*/ 0 h 876"/>
              </a:gdLst>
              <a:ahLst/>
              <a:cxnLst>
                <a:cxn ang="0">
                  <a:pos x="connsiteX0" y="connsiteY0"/>
                </a:cxn>
                <a:cxn ang="0">
                  <a:pos x="connsiteX1" y="connsiteY1"/>
                </a:cxn>
                <a:cxn ang="0">
                  <a:pos x="connsiteX2" y="connsiteY2"/>
                </a:cxn>
                <a:cxn ang="0">
                  <a:pos x="connsiteX3" y="connsiteY3"/>
                </a:cxn>
              </a:cxnLst>
              <a:rect l="l" t="t" r="r" b="b"/>
              <a:pathLst>
                <a:path w="22571" h="876">
                  <a:moveTo>
                    <a:pt x="0" y="0"/>
                  </a:moveTo>
                  <a:lnTo>
                    <a:pt x="0" y="0"/>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272" name="Freeform 271">
              <a:extLst>
                <a:ext uri="{FF2B5EF4-FFF2-40B4-BE49-F238E27FC236}">
                  <a16:creationId xmlns="" xmlns:a16="http://schemas.microsoft.com/office/drawing/2014/main" id="{6641ECC7-CB89-0472-A269-52970585B067}"/>
                </a:ext>
              </a:extLst>
            </p:cNvPr>
            <p:cNvSpPr/>
            <p:nvPr/>
          </p:nvSpPr>
          <p:spPr>
            <a:xfrm>
              <a:off x="2755376" y="3276033"/>
              <a:ext cx="22579" cy="26"/>
            </a:xfrm>
            <a:custGeom>
              <a:avLst/>
              <a:gdLst>
                <a:gd name="connsiteX0" fmla="*/ 0 w 22579"/>
                <a:gd name="connsiteY0" fmla="*/ 0 h 26"/>
                <a:gd name="connsiteX1" fmla="*/ 0 w 22579"/>
                <a:gd name="connsiteY1" fmla="*/ 26 h 26"/>
                <a:gd name="connsiteX2" fmla="*/ 22580 w 22579"/>
                <a:gd name="connsiteY2" fmla="*/ 26 h 26"/>
                <a:gd name="connsiteX3" fmla="*/ 22580 w 22579"/>
                <a:gd name="connsiteY3" fmla="*/ 0 h 26"/>
                <a:gd name="connsiteX4" fmla="*/ 0 w 22579"/>
                <a:gd name="connsiteY4" fmla="*/ 0 h 26"/>
                <a:gd name="connsiteX5" fmla="*/ 0 w 22579"/>
                <a:gd name="connsiteY5" fmla="*/ 0 h 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26">
                  <a:moveTo>
                    <a:pt x="0" y="0"/>
                  </a:moveTo>
                  <a:lnTo>
                    <a:pt x="0" y="26"/>
                  </a:lnTo>
                  <a:lnTo>
                    <a:pt x="22580" y="26"/>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73" name="Freeform 272">
              <a:extLst>
                <a:ext uri="{FF2B5EF4-FFF2-40B4-BE49-F238E27FC236}">
                  <a16:creationId xmlns="" xmlns:a16="http://schemas.microsoft.com/office/drawing/2014/main" id="{8D66E5EA-FDD1-ACAC-3DE2-370F651A77FA}"/>
                </a:ext>
              </a:extLst>
            </p:cNvPr>
            <p:cNvSpPr/>
            <p:nvPr/>
          </p:nvSpPr>
          <p:spPr>
            <a:xfrm>
              <a:off x="2755376" y="3276033"/>
              <a:ext cx="22579" cy="26"/>
            </a:xfrm>
            <a:custGeom>
              <a:avLst/>
              <a:gdLst>
                <a:gd name="connsiteX0" fmla="*/ 0 w 22579"/>
                <a:gd name="connsiteY0" fmla="*/ 0 h 26"/>
                <a:gd name="connsiteX1" fmla="*/ 0 w 22579"/>
                <a:gd name="connsiteY1" fmla="*/ 26 h 26"/>
                <a:gd name="connsiteX2" fmla="*/ 22580 w 22579"/>
                <a:gd name="connsiteY2" fmla="*/ 26 h 26"/>
                <a:gd name="connsiteX3" fmla="*/ 22580 w 22579"/>
                <a:gd name="connsiteY3" fmla="*/ 0 h 26"/>
                <a:gd name="connsiteX4" fmla="*/ 0 w 22579"/>
                <a:gd name="connsiteY4" fmla="*/ 0 h 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26">
                  <a:moveTo>
                    <a:pt x="0" y="0"/>
                  </a:moveTo>
                  <a:lnTo>
                    <a:pt x="0" y="26"/>
                  </a:lnTo>
                  <a:lnTo>
                    <a:pt x="22580" y="26"/>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74" name="Freeform 273">
              <a:extLst>
                <a:ext uri="{FF2B5EF4-FFF2-40B4-BE49-F238E27FC236}">
                  <a16:creationId xmlns="" xmlns:a16="http://schemas.microsoft.com/office/drawing/2014/main" id="{04EB7B8F-79AF-2FB4-C69E-5A7159E33B03}"/>
                </a:ext>
              </a:extLst>
            </p:cNvPr>
            <p:cNvSpPr/>
            <p:nvPr/>
          </p:nvSpPr>
          <p:spPr>
            <a:xfrm>
              <a:off x="642483" y="3273893"/>
              <a:ext cx="3507" cy="3507"/>
            </a:xfrm>
            <a:custGeom>
              <a:avLst/>
              <a:gdLst>
                <a:gd name="connsiteX0" fmla="*/ 3508 w 3507"/>
                <a:gd name="connsiteY0" fmla="*/ 1754 h 3507"/>
                <a:gd name="connsiteX1" fmla="*/ 1754 w 3507"/>
                <a:gd name="connsiteY1" fmla="*/ 3507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7"/>
                    <a:pt x="1754" y="3507"/>
                  </a:cubicBezTo>
                  <a:cubicBezTo>
                    <a:pt x="785" y="3507"/>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275" name="Freeform 274">
              <a:extLst>
                <a:ext uri="{FF2B5EF4-FFF2-40B4-BE49-F238E27FC236}">
                  <a16:creationId xmlns="" xmlns:a16="http://schemas.microsoft.com/office/drawing/2014/main" id="{B2FBB4D2-6754-24FA-EF9A-E9950EF913BB}"/>
                </a:ext>
              </a:extLst>
            </p:cNvPr>
            <p:cNvSpPr/>
            <p:nvPr/>
          </p:nvSpPr>
          <p:spPr>
            <a:xfrm>
              <a:off x="665062" y="3273692"/>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276" name="Freeform 275">
              <a:extLst>
                <a:ext uri="{FF2B5EF4-FFF2-40B4-BE49-F238E27FC236}">
                  <a16:creationId xmlns="" xmlns:a16="http://schemas.microsoft.com/office/drawing/2014/main" id="{21520CAE-577D-1C65-859C-3CAAFFCB95A5}"/>
                </a:ext>
              </a:extLst>
            </p:cNvPr>
            <p:cNvSpPr/>
            <p:nvPr/>
          </p:nvSpPr>
          <p:spPr>
            <a:xfrm>
              <a:off x="687641" y="3273376"/>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277" name="Freeform 276">
              <a:extLst>
                <a:ext uri="{FF2B5EF4-FFF2-40B4-BE49-F238E27FC236}">
                  <a16:creationId xmlns="" xmlns:a16="http://schemas.microsoft.com/office/drawing/2014/main" id="{AB42BE7E-A388-37E8-843D-189EE9A1CA56}"/>
                </a:ext>
              </a:extLst>
            </p:cNvPr>
            <p:cNvSpPr/>
            <p:nvPr/>
          </p:nvSpPr>
          <p:spPr>
            <a:xfrm>
              <a:off x="710220" y="3272701"/>
              <a:ext cx="3507" cy="3507"/>
            </a:xfrm>
            <a:custGeom>
              <a:avLst/>
              <a:gdLst>
                <a:gd name="connsiteX0" fmla="*/ 3508 w 3507"/>
                <a:gd name="connsiteY0" fmla="*/ 1754 h 3507"/>
                <a:gd name="connsiteX1" fmla="*/ 1754 w 3507"/>
                <a:gd name="connsiteY1" fmla="*/ 3507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7"/>
                    <a:pt x="1754" y="3507"/>
                  </a:cubicBezTo>
                  <a:cubicBezTo>
                    <a:pt x="785" y="3507"/>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278" name="Freeform 277">
              <a:extLst>
                <a:ext uri="{FF2B5EF4-FFF2-40B4-BE49-F238E27FC236}">
                  <a16:creationId xmlns="" xmlns:a16="http://schemas.microsoft.com/office/drawing/2014/main" id="{076619F6-2817-759E-2C7B-43B3EF32B262}"/>
                </a:ext>
              </a:extLst>
            </p:cNvPr>
            <p:cNvSpPr/>
            <p:nvPr/>
          </p:nvSpPr>
          <p:spPr>
            <a:xfrm>
              <a:off x="732799" y="3272587"/>
              <a:ext cx="3507" cy="3507"/>
            </a:xfrm>
            <a:custGeom>
              <a:avLst/>
              <a:gdLst>
                <a:gd name="connsiteX0" fmla="*/ 3508 w 3507"/>
                <a:gd name="connsiteY0" fmla="*/ 1754 h 3507"/>
                <a:gd name="connsiteX1" fmla="*/ 1754 w 3507"/>
                <a:gd name="connsiteY1" fmla="*/ 3507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7"/>
                    <a:pt x="1754" y="3507"/>
                  </a:cubicBezTo>
                  <a:cubicBezTo>
                    <a:pt x="785" y="3507"/>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279" name="Freeform 278">
              <a:extLst>
                <a:ext uri="{FF2B5EF4-FFF2-40B4-BE49-F238E27FC236}">
                  <a16:creationId xmlns="" xmlns:a16="http://schemas.microsoft.com/office/drawing/2014/main" id="{CD421437-571C-6BC2-0B3A-8F09C0F7C046}"/>
                </a:ext>
              </a:extLst>
            </p:cNvPr>
            <p:cNvSpPr/>
            <p:nvPr/>
          </p:nvSpPr>
          <p:spPr>
            <a:xfrm>
              <a:off x="755378" y="3271008"/>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280" name="Freeform 279">
              <a:extLst>
                <a:ext uri="{FF2B5EF4-FFF2-40B4-BE49-F238E27FC236}">
                  <a16:creationId xmlns="" xmlns:a16="http://schemas.microsoft.com/office/drawing/2014/main" id="{9047CDEB-D2BC-681C-DD9A-180EECBD08A7}"/>
                </a:ext>
              </a:extLst>
            </p:cNvPr>
            <p:cNvSpPr/>
            <p:nvPr/>
          </p:nvSpPr>
          <p:spPr>
            <a:xfrm>
              <a:off x="777957" y="3269228"/>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281" name="Freeform 280">
              <a:extLst>
                <a:ext uri="{FF2B5EF4-FFF2-40B4-BE49-F238E27FC236}">
                  <a16:creationId xmlns="" xmlns:a16="http://schemas.microsoft.com/office/drawing/2014/main" id="{72FDAB04-DE53-B16F-257F-ED54D7276864}"/>
                </a:ext>
              </a:extLst>
            </p:cNvPr>
            <p:cNvSpPr/>
            <p:nvPr/>
          </p:nvSpPr>
          <p:spPr>
            <a:xfrm>
              <a:off x="800536" y="3268387"/>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282" name="Freeform 281">
              <a:extLst>
                <a:ext uri="{FF2B5EF4-FFF2-40B4-BE49-F238E27FC236}">
                  <a16:creationId xmlns="" xmlns:a16="http://schemas.microsoft.com/office/drawing/2014/main" id="{D09D904F-0903-BC4E-3CD0-59D015D462E7}"/>
                </a:ext>
              </a:extLst>
            </p:cNvPr>
            <p:cNvSpPr/>
            <p:nvPr/>
          </p:nvSpPr>
          <p:spPr>
            <a:xfrm>
              <a:off x="823115" y="3265756"/>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283" name="Freeform 282">
              <a:extLst>
                <a:ext uri="{FF2B5EF4-FFF2-40B4-BE49-F238E27FC236}">
                  <a16:creationId xmlns="" xmlns:a16="http://schemas.microsoft.com/office/drawing/2014/main" id="{F8412E3D-134F-713A-FF0B-F9913F842865}"/>
                </a:ext>
              </a:extLst>
            </p:cNvPr>
            <p:cNvSpPr/>
            <p:nvPr/>
          </p:nvSpPr>
          <p:spPr>
            <a:xfrm>
              <a:off x="845695" y="3263397"/>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284" name="Freeform 283">
              <a:extLst>
                <a:ext uri="{FF2B5EF4-FFF2-40B4-BE49-F238E27FC236}">
                  <a16:creationId xmlns="" xmlns:a16="http://schemas.microsoft.com/office/drawing/2014/main" id="{12C51B96-76CA-49CD-E732-C42FD6C0C628}"/>
                </a:ext>
              </a:extLst>
            </p:cNvPr>
            <p:cNvSpPr/>
            <p:nvPr/>
          </p:nvSpPr>
          <p:spPr>
            <a:xfrm>
              <a:off x="868274" y="3259249"/>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285" name="Freeform 284">
              <a:extLst>
                <a:ext uri="{FF2B5EF4-FFF2-40B4-BE49-F238E27FC236}">
                  <a16:creationId xmlns="" xmlns:a16="http://schemas.microsoft.com/office/drawing/2014/main" id="{A72FFA35-6A53-112C-F4C1-DB18FBCC4338}"/>
                </a:ext>
              </a:extLst>
            </p:cNvPr>
            <p:cNvSpPr/>
            <p:nvPr/>
          </p:nvSpPr>
          <p:spPr>
            <a:xfrm>
              <a:off x="890853" y="3254847"/>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286" name="Freeform 285">
              <a:extLst>
                <a:ext uri="{FF2B5EF4-FFF2-40B4-BE49-F238E27FC236}">
                  <a16:creationId xmlns="" xmlns:a16="http://schemas.microsoft.com/office/drawing/2014/main" id="{46C01F9A-14EB-F5C9-F783-38ABB8014A96}"/>
                </a:ext>
              </a:extLst>
            </p:cNvPr>
            <p:cNvSpPr/>
            <p:nvPr/>
          </p:nvSpPr>
          <p:spPr>
            <a:xfrm>
              <a:off x="913432" y="3249534"/>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287" name="Freeform 286">
              <a:extLst>
                <a:ext uri="{FF2B5EF4-FFF2-40B4-BE49-F238E27FC236}">
                  <a16:creationId xmlns="" xmlns:a16="http://schemas.microsoft.com/office/drawing/2014/main" id="{CE8FD64E-4A1D-C907-FD0D-C1089DBA4870}"/>
                </a:ext>
              </a:extLst>
            </p:cNvPr>
            <p:cNvSpPr/>
            <p:nvPr/>
          </p:nvSpPr>
          <p:spPr>
            <a:xfrm>
              <a:off x="936010" y="3239642"/>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288" name="Freeform 287">
              <a:extLst>
                <a:ext uri="{FF2B5EF4-FFF2-40B4-BE49-F238E27FC236}">
                  <a16:creationId xmlns="" xmlns:a16="http://schemas.microsoft.com/office/drawing/2014/main" id="{C358997A-D4BE-AD58-062E-2BC4D76934B2}"/>
                </a:ext>
              </a:extLst>
            </p:cNvPr>
            <p:cNvSpPr/>
            <p:nvPr/>
          </p:nvSpPr>
          <p:spPr>
            <a:xfrm>
              <a:off x="958590" y="3229523"/>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289" name="Freeform 288">
              <a:extLst>
                <a:ext uri="{FF2B5EF4-FFF2-40B4-BE49-F238E27FC236}">
                  <a16:creationId xmlns="" xmlns:a16="http://schemas.microsoft.com/office/drawing/2014/main" id="{083985B2-C08D-3EAB-E519-1F67334FC9EF}"/>
                </a:ext>
              </a:extLst>
            </p:cNvPr>
            <p:cNvSpPr/>
            <p:nvPr/>
          </p:nvSpPr>
          <p:spPr>
            <a:xfrm>
              <a:off x="981169" y="3215458"/>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290" name="Freeform 289">
              <a:extLst>
                <a:ext uri="{FF2B5EF4-FFF2-40B4-BE49-F238E27FC236}">
                  <a16:creationId xmlns="" xmlns:a16="http://schemas.microsoft.com/office/drawing/2014/main" id="{92025D74-E667-DA73-BA63-654D3E8C1666}"/>
                </a:ext>
              </a:extLst>
            </p:cNvPr>
            <p:cNvSpPr/>
            <p:nvPr/>
          </p:nvSpPr>
          <p:spPr>
            <a:xfrm>
              <a:off x="1003748" y="3201629"/>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291" name="Freeform 290">
              <a:extLst>
                <a:ext uri="{FF2B5EF4-FFF2-40B4-BE49-F238E27FC236}">
                  <a16:creationId xmlns="" xmlns:a16="http://schemas.microsoft.com/office/drawing/2014/main" id="{CA42DCCA-1A04-AA28-F056-C155F8211E1E}"/>
                </a:ext>
              </a:extLst>
            </p:cNvPr>
            <p:cNvSpPr/>
            <p:nvPr/>
          </p:nvSpPr>
          <p:spPr>
            <a:xfrm>
              <a:off x="1026327" y="3182347"/>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292" name="Freeform 291">
              <a:extLst>
                <a:ext uri="{FF2B5EF4-FFF2-40B4-BE49-F238E27FC236}">
                  <a16:creationId xmlns="" xmlns:a16="http://schemas.microsoft.com/office/drawing/2014/main" id="{2B5C35D1-790D-EC49-B981-86F01126BBBD}"/>
                </a:ext>
              </a:extLst>
            </p:cNvPr>
            <p:cNvSpPr/>
            <p:nvPr/>
          </p:nvSpPr>
          <p:spPr>
            <a:xfrm>
              <a:off x="1048906" y="3158478"/>
              <a:ext cx="3507" cy="3507"/>
            </a:xfrm>
            <a:custGeom>
              <a:avLst/>
              <a:gdLst>
                <a:gd name="connsiteX0" fmla="*/ 3508 w 3507"/>
                <a:gd name="connsiteY0" fmla="*/ 1754 h 3507"/>
                <a:gd name="connsiteX1" fmla="*/ 1754 w 3507"/>
                <a:gd name="connsiteY1" fmla="*/ 3507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7"/>
                    <a:pt x="1754" y="3507"/>
                  </a:cubicBezTo>
                  <a:cubicBezTo>
                    <a:pt x="785" y="3507"/>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293" name="Freeform 292">
              <a:extLst>
                <a:ext uri="{FF2B5EF4-FFF2-40B4-BE49-F238E27FC236}">
                  <a16:creationId xmlns="" xmlns:a16="http://schemas.microsoft.com/office/drawing/2014/main" id="{60EC4A43-2AEB-A4B0-1B42-AF224EBFBC79}"/>
                </a:ext>
              </a:extLst>
            </p:cNvPr>
            <p:cNvSpPr/>
            <p:nvPr/>
          </p:nvSpPr>
          <p:spPr>
            <a:xfrm>
              <a:off x="1071485" y="3131312"/>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294" name="Freeform 293">
              <a:extLst>
                <a:ext uri="{FF2B5EF4-FFF2-40B4-BE49-F238E27FC236}">
                  <a16:creationId xmlns="" xmlns:a16="http://schemas.microsoft.com/office/drawing/2014/main" id="{8D05F2E7-39FA-2C1A-317A-C5693A713DBD}"/>
                </a:ext>
              </a:extLst>
            </p:cNvPr>
            <p:cNvSpPr/>
            <p:nvPr/>
          </p:nvSpPr>
          <p:spPr>
            <a:xfrm>
              <a:off x="1094064" y="3098376"/>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295" name="Freeform 294">
              <a:extLst>
                <a:ext uri="{FF2B5EF4-FFF2-40B4-BE49-F238E27FC236}">
                  <a16:creationId xmlns="" xmlns:a16="http://schemas.microsoft.com/office/drawing/2014/main" id="{58D9B949-B1C7-BA0D-62CA-87803AB9B8EB}"/>
                </a:ext>
              </a:extLst>
            </p:cNvPr>
            <p:cNvSpPr/>
            <p:nvPr/>
          </p:nvSpPr>
          <p:spPr>
            <a:xfrm>
              <a:off x="1116643" y="3061319"/>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296" name="Freeform 295">
              <a:extLst>
                <a:ext uri="{FF2B5EF4-FFF2-40B4-BE49-F238E27FC236}">
                  <a16:creationId xmlns="" xmlns:a16="http://schemas.microsoft.com/office/drawing/2014/main" id="{3518D9DD-16CB-1037-CAD6-510E126A816F}"/>
                </a:ext>
              </a:extLst>
            </p:cNvPr>
            <p:cNvSpPr/>
            <p:nvPr/>
          </p:nvSpPr>
          <p:spPr>
            <a:xfrm>
              <a:off x="1139222" y="3017940"/>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297" name="Freeform 296">
              <a:extLst>
                <a:ext uri="{FF2B5EF4-FFF2-40B4-BE49-F238E27FC236}">
                  <a16:creationId xmlns="" xmlns:a16="http://schemas.microsoft.com/office/drawing/2014/main" id="{04E9E3C4-A17E-13F0-3D22-96CE89B123D8}"/>
                </a:ext>
              </a:extLst>
            </p:cNvPr>
            <p:cNvSpPr/>
            <p:nvPr/>
          </p:nvSpPr>
          <p:spPr>
            <a:xfrm>
              <a:off x="1161801" y="2975630"/>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298" name="Freeform 297">
              <a:extLst>
                <a:ext uri="{FF2B5EF4-FFF2-40B4-BE49-F238E27FC236}">
                  <a16:creationId xmlns="" xmlns:a16="http://schemas.microsoft.com/office/drawing/2014/main" id="{0AF2A33C-3F5D-D538-6B9E-DCA00FA14E00}"/>
                </a:ext>
              </a:extLst>
            </p:cNvPr>
            <p:cNvSpPr/>
            <p:nvPr/>
          </p:nvSpPr>
          <p:spPr>
            <a:xfrm>
              <a:off x="1184380" y="2930558"/>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299" name="Freeform 298">
              <a:extLst>
                <a:ext uri="{FF2B5EF4-FFF2-40B4-BE49-F238E27FC236}">
                  <a16:creationId xmlns="" xmlns:a16="http://schemas.microsoft.com/office/drawing/2014/main" id="{61E6B545-9736-5F2A-2FCF-89DA98D39273}"/>
                </a:ext>
              </a:extLst>
            </p:cNvPr>
            <p:cNvSpPr/>
            <p:nvPr/>
          </p:nvSpPr>
          <p:spPr>
            <a:xfrm>
              <a:off x="1206960" y="2864329"/>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00" name="Freeform 299">
              <a:extLst>
                <a:ext uri="{FF2B5EF4-FFF2-40B4-BE49-F238E27FC236}">
                  <a16:creationId xmlns="" xmlns:a16="http://schemas.microsoft.com/office/drawing/2014/main" id="{9EFE705E-8D0A-848B-99F3-D5F2CAE5B2BE}"/>
                </a:ext>
              </a:extLst>
            </p:cNvPr>
            <p:cNvSpPr/>
            <p:nvPr/>
          </p:nvSpPr>
          <p:spPr>
            <a:xfrm>
              <a:off x="1229539" y="2808224"/>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01" name="Freeform 300">
              <a:extLst>
                <a:ext uri="{FF2B5EF4-FFF2-40B4-BE49-F238E27FC236}">
                  <a16:creationId xmlns="" xmlns:a16="http://schemas.microsoft.com/office/drawing/2014/main" id="{DC5EB91C-D759-E0A9-A69F-8A91D3FB94A7}"/>
                </a:ext>
              </a:extLst>
            </p:cNvPr>
            <p:cNvSpPr/>
            <p:nvPr/>
          </p:nvSpPr>
          <p:spPr>
            <a:xfrm>
              <a:off x="1252115" y="2741617"/>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02" name="Freeform 301">
              <a:extLst>
                <a:ext uri="{FF2B5EF4-FFF2-40B4-BE49-F238E27FC236}">
                  <a16:creationId xmlns="" xmlns:a16="http://schemas.microsoft.com/office/drawing/2014/main" id="{810DB690-B558-DE58-3B3D-72049F26A26E}"/>
                </a:ext>
              </a:extLst>
            </p:cNvPr>
            <p:cNvSpPr/>
            <p:nvPr/>
          </p:nvSpPr>
          <p:spPr>
            <a:xfrm>
              <a:off x="1274695" y="2665760"/>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03" name="Freeform 302">
              <a:extLst>
                <a:ext uri="{FF2B5EF4-FFF2-40B4-BE49-F238E27FC236}">
                  <a16:creationId xmlns="" xmlns:a16="http://schemas.microsoft.com/office/drawing/2014/main" id="{4DED857D-742D-D2B0-D4E8-CBEC8698B969}"/>
                </a:ext>
              </a:extLst>
            </p:cNvPr>
            <p:cNvSpPr/>
            <p:nvPr/>
          </p:nvSpPr>
          <p:spPr>
            <a:xfrm>
              <a:off x="1297275" y="2610355"/>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04" name="Freeform 303">
              <a:extLst>
                <a:ext uri="{FF2B5EF4-FFF2-40B4-BE49-F238E27FC236}">
                  <a16:creationId xmlns="" xmlns:a16="http://schemas.microsoft.com/office/drawing/2014/main" id="{259DA854-4D51-F865-DF2C-87AD2C7A6A58}"/>
                </a:ext>
              </a:extLst>
            </p:cNvPr>
            <p:cNvSpPr/>
            <p:nvPr/>
          </p:nvSpPr>
          <p:spPr>
            <a:xfrm>
              <a:off x="1319854" y="2530355"/>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05" name="Freeform 304">
              <a:extLst>
                <a:ext uri="{FF2B5EF4-FFF2-40B4-BE49-F238E27FC236}">
                  <a16:creationId xmlns="" xmlns:a16="http://schemas.microsoft.com/office/drawing/2014/main" id="{00AAD56F-170B-C162-8DF4-993B1658DB55}"/>
                </a:ext>
              </a:extLst>
            </p:cNvPr>
            <p:cNvSpPr/>
            <p:nvPr/>
          </p:nvSpPr>
          <p:spPr>
            <a:xfrm>
              <a:off x="1342434" y="2464302"/>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06" name="Freeform 305">
              <a:extLst>
                <a:ext uri="{FF2B5EF4-FFF2-40B4-BE49-F238E27FC236}">
                  <a16:creationId xmlns="" xmlns:a16="http://schemas.microsoft.com/office/drawing/2014/main" id="{7C1B9AB3-97DC-394B-CC86-63E441756C63}"/>
                </a:ext>
              </a:extLst>
            </p:cNvPr>
            <p:cNvSpPr/>
            <p:nvPr/>
          </p:nvSpPr>
          <p:spPr>
            <a:xfrm>
              <a:off x="1365014" y="2399795"/>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07" name="Freeform 306">
              <a:extLst>
                <a:ext uri="{FF2B5EF4-FFF2-40B4-BE49-F238E27FC236}">
                  <a16:creationId xmlns="" xmlns:a16="http://schemas.microsoft.com/office/drawing/2014/main" id="{60A467B2-B2B1-C85E-8BF5-C66E8A56F155}"/>
                </a:ext>
              </a:extLst>
            </p:cNvPr>
            <p:cNvSpPr/>
            <p:nvPr/>
          </p:nvSpPr>
          <p:spPr>
            <a:xfrm>
              <a:off x="1387594" y="2336454"/>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08" name="Freeform 307">
              <a:extLst>
                <a:ext uri="{FF2B5EF4-FFF2-40B4-BE49-F238E27FC236}">
                  <a16:creationId xmlns="" xmlns:a16="http://schemas.microsoft.com/office/drawing/2014/main" id="{8BED4DBB-FF40-1624-6D24-299D5E6AA741}"/>
                </a:ext>
              </a:extLst>
            </p:cNvPr>
            <p:cNvSpPr/>
            <p:nvPr/>
          </p:nvSpPr>
          <p:spPr>
            <a:xfrm>
              <a:off x="1410173" y="2269029"/>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09" name="Freeform 308">
              <a:extLst>
                <a:ext uri="{FF2B5EF4-FFF2-40B4-BE49-F238E27FC236}">
                  <a16:creationId xmlns="" xmlns:a16="http://schemas.microsoft.com/office/drawing/2014/main" id="{CB51939F-6E0D-9D6E-17AF-CBB3D6241A8C}"/>
                </a:ext>
              </a:extLst>
            </p:cNvPr>
            <p:cNvSpPr/>
            <p:nvPr/>
          </p:nvSpPr>
          <p:spPr>
            <a:xfrm>
              <a:off x="1432753" y="2226550"/>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10" name="Freeform 309">
              <a:extLst>
                <a:ext uri="{FF2B5EF4-FFF2-40B4-BE49-F238E27FC236}">
                  <a16:creationId xmlns="" xmlns:a16="http://schemas.microsoft.com/office/drawing/2014/main" id="{18E7C378-9FFB-0EF0-89A1-ADC54C058B30}"/>
                </a:ext>
              </a:extLst>
            </p:cNvPr>
            <p:cNvSpPr/>
            <p:nvPr/>
          </p:nvSpPr>
          <p:spPr>
            <a:xfrm>
              <a:off x="1455333" y="2180627"/>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11" name="Freeform 310">
              <a:extLst>
                <a:ext uri="{FF2B5EF4-FFF2-40B4-BE49-F238E27FC236}">
                  <a16:creationId xmlns="" xmlns:a16="http://schemas.microsoft.com/office/drawing/2014/main" id="{B7ABB440-5B57-FCA9-EBC9-45881F641DE6}"/>
                </a:ext>
              </a:extLst>
            </p:cNvPr>
            <p:cNvSpPr/>
            <p:nvPr/>
          </p:nvSpPr>
          <p:spPr>
            <a:xfrm>
              <a:off x="1477913" y="2142844"/>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12" name="Freeform 311">
              <a:extLst>
                <a:ext uri="{FF2B5EF4-FFF2-40B4-BE49-F238E27FC236}">
                  <a16:creationId xmlns="" xmlns:a16="http://schemas.microsoft.com/office/drawing/2014/main" id="{C9DFEBB4-5800-4C3D-2C0D-225A0B51B009}"/>
                </a:ext>
              </a:extLst>
            </p:cNvPr>
            <p:cNvSpPr/>
            <p:nvPr/>
          </p:nvSpPr>
          <p:spPr>
            <a:xfrm>
              <a:off x="1500484" y="2122947"/>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13" name="Freeform 312">
              <a:extLst>
                <a:ext uri="{FF2B5EF4-FFF2-40B4-BE49-F238E27FC236}">
                  <a16:creationId xmlns="" xmlns:a16="http://schemas.microsoft.com/office/drawing/2014/main" id="{D8171DC7-1463-FBE6-E5C6-226E8B261258}"/>
                </a:ext>
              </a:extLst>
            </p:cNvPr>
            <p:cNvSpPr/>
            <p:nvPr/>
          </p:nvSpPr>
          <p:spPr>
            <a:xfrm>
              <a:off x="1523064" y="2116936"/>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14" name="Freeform 313">
              <a:extLst>
                <a:ext uri="{FF2B5EF4-FFF2-40B4-BE49-F238E27FC236}">
                  <a16:creationId xmlns="" xmlns:a16="http://schemas.microsoft.com/office/drawing/2014/main" id="{6B78DF24-3B0F-B9CA-A4CD-9A93BD1A556E}"/>
                </a:ext>
              </a:extLst>
            </p:cNvPr>
            <p:cNvSpPr/>
            <p:nvPr/>
          </p:nvSpPr>
          <p:spPr>
            <a:xfrm>
              <a:off x="1545643" y="2109438"/>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15" name="Freeform 314">
              <a:extLst>
                <a:ext uri="{FF2B5EF4-FFF2-40B4-BE49-F238E27FC236}">
                  <a16:creationId xmlns="" xmlns:a16="http://schemas.microsoft.com/office/drawing/2014/main" id="{3C0EADB7-4797-8A00-0F98-9DA73DAFFD16}"/>
                </a:ext>
              </a:extLst>
            </p:cNvPr>
            <p:cNvSpPr/>
            <p:nvPr/>
          </p:nvSpPr>
          <p:spPr>
            <a:xfrm>
              <a:off x="1568223" y="2123180"/>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16" name="Freeform 315">
              <a:extLst>
                <a:ext uri="{FF2B5EF4-FFF2-40B4-BE49-F238E27FC236}">
                  <a16:creationId xmlns="" xmlns:a16="http://schemas.microsoft.com/office/drawing/2014/main" id="{6005ED3F-C98D-12AF-A9B1-3DF7ECA8FB92}"/>
                </a:ext>
              </a:extLst>
            </p:cNvPr>
            <p:cNvSpPr/>
            <p:nvPr/>
          </p:nvSpPr>
          <p:spPr>
            <a:xfrm>
              <a:off x="1590803" y="2153435"/>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17" name="Freeform 316">
              <a:extLst>
                <a:ext uri="{FF2B5EF4-FFF2-40B4-BE49-F238E27FC236}">
                  <a16:creationId xmlns="" xmlns:a16="http://schemas.microsoft.com/office/drawing/2014/main" id="{EDB074BB-53F9-FC14-6A8A-F105233F509D}"/>
                </a:ext>
              </a:extLst>
            </p:cNvPr>
            <p:cNvSpPr/>
            <p:nvPr/>
          </p:nvSpPr>
          <p:spPr>
            <a:xfrm>
              <a:off x="1613383" y="2184799"/>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18" name="Freeform 317">
              <a:extLst>
                <a:ext uri="{FF2B5EF4-FFF2-40B4-BE49-F238E27FC236}">
                  <a16:creationId xmlns="" xmlns:a16="http://schemas.microsoft.com/office/drawing/2014/main" id="{9CBC68AF-D3CF-01DD-23D2-44E516C98601}"/>
                </a:ext>
              </a:extLst>
            </p:cNvPr>
            <p:cNvSpPr/>
            <p:nvPr/>
          </p:nvSpPr>
          <p:spPr>
            <a:xfrm>
              <a:off x="1635963" y="2214763"/>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19" name="Freeform 318">
              <a:extLst>
                <a:ext uri="{FF2B5EF4-FFF2-40B4-BE49-F238E27FC236}">
                  <a16:creationId xmlns="" xmlns:a16="http://schemas.microsoft.com/office/drawing/2014/main" id="{A4FFD132-70A1-74A4-BFC1-F4B00B4B0E58}"/>
                </a:ext>
              </a:extLst>
            </p:cNvPr>
            <p:cNvSpPr/>
            <p:nvPr/>
          </p:nvSpPr>
          <p:spPr>
            <a:xfrm>
              <a:off x="1658542" y="2276731"/>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20" name="Freeform 319">
              <a:extLst>
                <a:ext uri="{FF2B5EF4-FFF2-40B4-BE49-F238E27FC236}">
                  <a16:creationId xmlns="" xmlns:a16="http://schemas.microsoft.com/office/drawing/2014/main" id="{58AB4FD8-A2F9-983F-15D4-51593A2F9312}"/>
                </a:ext>
              </a:extLst>
            </p:cNvPr>
            <p:cNvSpPr/>
            <p:nvPr/>
          </p:nvSpPr>
          <p:spPr>
            <a:xfrm>
              <a:off x="1681122" y="2327993"/>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21" name="Freeform 320">
              <a:extLst>
                <a:ext uri="{FF2B5EF4-FFF2-40B4-BE49-F238E27FC236}">
                  <a16:creationId xmlns="" xmlns:a16="http://schemas.microsoft.com/office/drawing/2014/main" id="{ED6A4A20-23E3-764F-27B5-AAEFEA198F89}"/>
                </a:ext>
              </a:extLst>
            </p:cNvPr>
            <p:cNvSpPr/>
            <p:nvPr/>
          </p:nvSpPr>
          <p:spPr>
            <a:xfrm>
              <a:off x="1703702" y="2394981"/>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22" name="Freeform 321">
              <a:extLst>
                <a:ext uri="{FF2B5EF4-FFF2-40B4-BE49-F238E27FC236}">
                  <a16:creationId xmlns="" xmlns:a16="http://schemas.microsoft.com/office/drawing/2014/main" id="{B1D5A347-0457-F91C-8461-4B76CE8B60AA}"/>
                </a:ext>
              </a:extLst>
            </p:cNvPr>
            <p:cNvSpPr/>
            <p:nvPr/>
          </p:nvSpPr>
          <p:spPr>
            <a:xfrm>
              <a:off x="1726282" y="2465586"/>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23" name="Freeform 322">
              <a:extLst>
                <a:ext uri="{FF2B5EF4-FFF2-40B4-BE49-F238E27FC236}">
                  <a16:creationId xmlns="" xmlns:a16="http://schemas.microsoft.com/office/drawing/2014/main" id="{CE8B1BDC-2098-188A-F24E-087718A06E20}"/>
                </a:ext>
              </a:extLst>
            </p:cNvPr>
            <p:cNvSpPr/>
            <p:nvPr/>
          </p:nvSpPr>
          <p:spPr>
            <a:xfrm>
              <a:off x="1748861" y="2537416"/>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24" name="Freeform 323">
              <a:extLst>
                <a:ext uri="{FF2B5EF4-FFF2-40B4-BE49-F238E27FC236}">
                  <a16:creationId xmlns="" xmlns:a16="http://schemas.microsoft.com/office/drawing/2014/main" id="{0CE9563B-B166-2B99-D2E2-3632150EE0BF}"/>
                </a:ext>
              </a:extLst>
            </p:cNvPr>
            <p:cNvSpPr/>
            <p:nvPr/>
          </p:nvSpPr>
          <p:spPr>
            <a:xfrm>
              <a:off x="1771432" y="2607175"/>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25" name="Freeform 324">
              <a:extLst>
                <a:ext uri="{FF2B5EF4-FFF2-40B4-BE49-F238E27FC236}">
                  <a16:creationId xmlns="" xmlns:a16="http://schemas.microsoft.com/office/drawing/2014/main" id="{8E15D94D-3329-28EF-653F-21D86491406F}"/>
                </a:ext>
              </a:extLst>
            </p:cNvPr>
            <p:cNvSpPr/>
            <p:nvPr/>
          </p:nvSpPr>
          <p:spPr>
            <a:xfrm>
              <a:off x="1794012" y="2661004"/>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26" name="Freeform 325">
              <a:extLst>
                <a:ext uri="{FF2B5EF4-FFF2-40B4-BE49-F238E27FC236}">
                  <a16:creationId xmlns="" xmlns:a16="http://schemas.microsoft.com/office/drawing/2014/main" id="{188932F1-D540-B3C8-804B-EDCC52DB598A}"/>
                </a:ext>
              </a:extLst>
            </p:cNvPr>
            <p:cNvSpPr/>
            <p:nvPr/>
          </p:nvSpPr>
          <p:spPr>
            <a:xfrm>
              <a:off x="1816592" y="2748414"/>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27" name="Freeform 326">
              <a:extLst>
                <a:ext uri="{FF2B5EF4-FFF2-40B4-BE49-F238E27FC236}">
                  <a16:creationId xmlns="" xmlns:a16="http://schemas.microsoft.com/office/drawing/2014/main" id="{38C7414A-6006-ECB9-D24C-CE49B467B589}"/>
                </a:ext>
              </a:extLst>
            </p:cNvPr>
            <p:cNvSpPr/>
            <p:nvPr/>
          </p:nvSpPr>
          <p:spPr>
            <a:xfrm>
              <a:off x="1839172" y="2797779"/>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28" name="Freeform 327">
              <a:extLst>
                <a:ext uri="{FF2B5EF4-FFF2-40B4-BE49-F238E27FC236}">
                  <a16:creationId xmlns="" xmlns:a16="http://schemas.microsoft.com/office/drawing/2014/main" id="{691C3E48-1C95-7160-C0BA-3545DF6D8FAE}"/>
                </a:ext>
              </a:extLst>
            </p:cNvPr>
            <p:cNvSpPr/>
            <p:nvPr/>
          </p:nvSpPr>
          <p:spPr>
            <a:xfrm>
              <a:off x="1861752" y="2868997"/>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29" name="Freeform 328">
              <a:extLst>
                <a:ext uri="{FF2B5EF4-FFF2-40B4-BE49-F238E27FC236}">
                  <a16:creationId xmlns="" xmlns:a16="http://schemas.microsoft.com/office/drawing/2014/main" id="{56F06874-F0F3-DD83-B943-BFEB77DCDC50}"/>
                </a:ext>
              </a:extLst>
            </p:cNvPr>
            <p:cNvSpPr/>
            <p:nvPr/>
          </p:nvSpPr>
          <p:spPr>
            <a:xfrm>
              <a:off x="1884331" y="2924344"/>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30" name="Freeform 329">
              <a:extLst>
                <a:ext uri="{FF2B5EF4-FFF2-40B4-BE49-F238E27FC236}">
                  <a16:creationId xmlns="" xmlns:a16="http://schemas.microsoft.com/office/drawing/2014/main" id="{4926C4A1-48D5-8B4D-9D73-00AD2B2A9AF5}"/>
                </a:ext>
              </a:extLst>
            </p:cNvPr>
            <p:cNvSpPr/>
            <p:nvPr/>
          </p:nvSpPr>
          <p:spPr>
            <a:xfrm>
              <a:off x="1906911" y="2975341"/>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31" name="Freeform 330">
              <a:extLst>
                <a:ext uri="{FF2B5EF4-FFF2-40B4-BE49-F238E27FC236}">
                  <a16:creationId xmlns="" xmlns:a16="http://schemas.microsoft.com/office/drawing/2014/main" id="{98D8F942-183E-7C28-A85B-31BCC6E31794}"/>
                </a:ext>
              </a:extLst>
            </p:cNvPr>
            <p:cNvSpPr/>
            <p:nvPr/>
          </p:nvSpPr>
          <p:spPr>
            <a:xfrm>
              <a:off x="1929491" y="3019080"/>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32" name="Freeform 331">
              <a:extLst>
                <a:ext uri="{FF2B5EF4-FFF2-40B4-BE49-F238E27FC236}">
                  <a16:creationId xmlns="" xmlns:a16="http://schemas.microsoft.com/office/drawing/2014/main" id="{297499A4-2071-43BD-9284-1F2D4C4CE0E7}"/>
                </a:ext>
              </a:extLst>
            </p:cNvPr>
            <p:cNvSpPr/>
            <p:nvPr/>
          </p:nvSpPr>
          <p:spPr>
            <a:xfrm>
              <a:off x="1952071" y="3062196"/>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33" name="Freeform 332">
              <a:extLst>
                <a:ext uri="{FF2B5EF4-FFF2-40B4-BE49-F238E27FC236}">
                  <a16:creationId xmlns="" xmlns:a16="http://schemas.microsoft.com/office/drawing/2014/main" id="{C4F4C882-2DEE-3757-175C-56CDE68E1656}"/>
                </a:ext>
              </a:extLst>
            </p:cNvPr>
            <p:cNvSpPr/>
            <p:nvPr/>
          </p:nvSpPr>
          <p:spPr>
            <a:xfrm>
              <a:off x="1974650" y="3098315"/>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34" name="Freeform 333">
              <a:extLst>
                <a:ext uri="{FF2B5EF4-FFF2-40B4-BE49-F238E27FC236}">
                  <a16:creationId xmlns="" xmlns:a16="http://schemas.microsoft.com/office/drawing/2014/main" id="{9666CA36-4D24-AAB4-38AA-91B71C0E6AF1}"/>
                </a:ext>
              </a:extLst>
            </p:cNvPr>
            <p:cNvSpPr/>
            <p:nvPr/>
          </p:nvSpPr>
          <p:spPr>
            <a:xfrm>
              <a:off x="1997230" y="3133680"/>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35" name="Freeform 334">
              <a:extLst>
                <a:ext uri="{FF2B5EF4-FFF2-40B4-BE49-F238E27FC236}">
                  <a16:creationId xmlns="" xmlns:a16="http://schemas.microsoft.com/office/drawing/2014/main" id="{D5EDAB7F-67F0-F59A-6C78-054BCFA5CB89}"/>
                </a:ext>
              </a:extLst>
            </p:cNvPr>
            <p:cNvSpPr/>
            <p:nvPr/>
          </p:nvSpPr>
          <p:spPr>
            <a:xfrm>
              <a:off x="2019810" y="3156724"/>
              <a:ext cx="3507" cy="3507"/>
            </a:xfrm>
            <a:custGeom>
              <a:avLst/>
              <a:gdLst>
                <a:gd name="connsiteX0" fmla="*/ 3508 w 3507"/>
                <a:gd name="connsiteY0" fmla="*/ 1754 h 3507"/>
                <a:gd name="connsiteX1" fmla="*/ 1754 w 3507"/>
                <a:gd name="connsiteY1" fmla="*/ 3507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7"/>
                    <a:pt x="1754" y="3507"/>
                  </a:cubicBezTo>
                  <a:cubicBezTo>
                    <a:pt x="785" y="3507"/>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36" name="Freeform 335">
              <a:extLst>
                <a:ext uri="{FF2B5EF4-FFF2-40B4-BE49-F238E27FC236}">
                  <a16:creationId xmlns="" xmlns:a16="http://schemas.microsoft.com/office/drawing/2014/main" id="{917A5005-E880-264D-3FD1-D70DC9D9CCC1}"/>
                </a:ext>
              </a:extLst>
            </p:cNvPr>
            <p:cNvSpPr/>
            <p:nvPr/>
          </p:nvSpPr>
          <p:spPr>
            <a:xfrm>
              <a:off x="2042381" y="3182838"/>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37" name="Freeform 336">
              <a:extLst>
                <a:ext uri="{FF2B5EF4-FFF2-40B4-BE49-F238E27FC236}">
                  <a16:creationId xmlns="" xmlns:a16="http://schemas.microsoft.com/office/drawing/2014/main" id="{0CB4524A-FAD6-9A38-B029-74E0256FD14F}"/>
                </a:ext>
              </a:extLst>
            </p:cNvPr>
            <p:cNvSpPr/>
            <p:nvPr/>
          </p:nvSpPr>
          <p:spPr>
            <a:xfrm>
              <a:off x="2064961" y="3202620"/>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38" name="Freeform 337">
              <a:extLst>
                <a:ext uri="{FF2B5EF4-FFF2-40B4-BE49-F238E27FC236}">
                  <a16:creationId xmlns="" xmlns:a16="http://schemas.microsoft.com/office/drawing/2014/main" id="{0B04EC13-DDD9-62D9-A6FC-5E73FDB91C08}"/>
                </a:ext>
              </a:extLst>
            </p:cNvPr>
            <p:cNvSpPr/>
            <p:nvPr/>
          </p:nvSpPr>
          <p:spPr>
            <a:xfrm>
              <a:off x="2087541" y="3216913"/>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39" name="Freeform 338">
              <a:extLst>
                <a:ext uri="{FF2B5EF4-FFF2-40B4-BE49-F238E27FC236}">
                  <a16:creationId xmlns="" xmlns:a16="http://schemas.microsoft.com/office/drawing/2014/main" id="{FE97B135-0388-FD50-F1D3-567D036AC3F9}"/>
                </a:ext>
              </a:extLst>
            </p:cNvPr>
            <p:cNvSpPr/>
            <p:nvPr/>
          </p:nvSpPr>
          <p:spPr>
            <a:xfrm>
              <a:off x="2110120" y="3230575"/>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40" name="Freeform 339">
              <a:extLst>
                <a:ext uri="{FF2B5EF4-FFF2-40B4-BE49-F238E27FC236}">
                  <a16:creationId xmlns="" xmlns:a16="http://schemas.microsoft.com/office/drawing/2014/main" id="{0D22D1A9-4A08-FA11-8305-D59660CF3B7E}"/>
                </a:ext>
              </a:extLst>
            </p:cNvPr>
            <p:cNvSpPr/>
            <p:nvPr/>
          </p:nvSpPr>
          <p:spPr>
            <a:xfrm>
              <a:off x="2132700" y="3240493"/>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41" name="Freeform 340">
              <a:extLst>
                <a:ext uri="{FF2B5EF4-FFF2-40B4-BE49-F238E27FC236}">
                  <a16:creationId xmlns="" xmlns:a16="http://schemas.microsoft.com/office/drawing/2014/main" id="{0F1691E7-1065-1C1D-5A90-FD7594096B55}"/>
                </a:ext>
              </a:extLst>
            </p:cNvPr>
            <p:cNvSpPr/>
            <p:nvPr/>
          </p:nvSpPr>
          <p:spPr>
            <a:xfrm>
              <a:off x="2155280" y="3247026"/>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42" name="Freeform 341">
              <a:extLst>
                <a:ext uri="{FF2B5EF4-FFF2-40B4-BE49-F238E27FC236}">
                  <a16:creationId xmlns="" xmlns:a16="http://schemas.microsoft.com/office/drawing/2014/main" id="{85F4E41D-8B3D-63C4-0E54-41223FF94D4C}"/>
                </a:ext>
              </a:extLst>
            </p:cNvPr>
            <p:cNvSpPr/>
            <p:nvPr/>
          </p:nvSpPr>
          <p:spPr>
            <a:xfrm>
              <a:off x="2177860" y="3253971"/>
              <a:ext cx="3507" cy="3507"/>
            </a:xfrm>
            <a:custGeom>
              <a:avLst/>
              <a:gdLst>
                <a:gd name="connsiteX0" fmla="*/ 3507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8"/>
                    <a:pt x="1754" y="3508"/>
                  </a:cubicBezTo>
                  <a:cubicBezTo>
                    <a:pt x="785" y="3508"/>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343" name="Freeform 342">
              <a:extLst>
                <a:ext uri="{FF2B5EF4-FFF2-40B4-BE49-F238E27FC236}">
                  <a16:creationId xmlns="" xmlns:a16="http://schemas.microsoft.com/office/drawing/2014/main" id="{2A93DA77-E7D2-4F47-D1A5-FEEF0EDA56E9}"/>
                </a:ext>
              </a:extLst>
            </p:cNvPr>
            <p:cNvSpPr/>
            <p:nvPr/>
          </p:nvSpPr>
          <p:spPr>
            <a:xfrm>
              <a:off x="2200439" y="3259626"/>
              <a:ext cx="3507" cy="3507"/>
            </a:xfrm>
            <a:custGeom>
              <a:avLst/>
              <a:gdLst>
                <a:gd name="connsiteX0" fmla="*/ 3507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8"/>
                    <a:pt x="1754" y="3508"/>
                  </a:cubicBezTo>
                  <a:cubicBezTo>
                    <a:pt x="785" y="3508"/>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344" name="Freeform 343">
              <a:extLst>
                <a:ext uri="{FF2B5EF4-FFF2-40B4-BE49-F238E27FC236}">
                  <a16:creationId xmlns="" xmlns:a16="http://schemas.microsoft.com/office/drawing/2014/main" id="{D78F4B36-96C4-9AA8-DD2F-399A63BF4BD1}"/>
                </a:ext>
              </a:extLst>
            </p:cNvPr>
            <p:cNvSpPr/>
            <p:nvPr/>
          </p:nvSpPr>
          <p:spPr>
            <a:xfrm>
              <a:off x="2223019" y="3263686"/>
              <a:ext cx="3507" cy="3507"/>
            </a:xfrm>
            <a:custGeom>
              <a:avLst/>
              <a:gdLst>
                <a:gd name="connsiteX0" fmla="*/ 3507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8"/>
                    <a:pt x="1754" y="3508"/>
                  </a:cubicBezTo>
                  <a:cubicBezTo>
                    <a:pt x="785" y="3508"/>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345" name="Freeform 344">
              <a:extLst>
                <a:ext uri="{FF2B5EF4-FFF2-40B4-BE49-F238E27FC236}">
                  <a16:creationId xmlns="" xmlns:a16="http://schemas.microsoft.com/office/drawing/2014/main" id="{FAE79B52-FC6D-FDC2-0DEA-DC8F851452AD}"/>
                </a:ext>
              </a:extLst>
            </p:cNvPr>
            <p:cNvSpPr/>
            <p:nvPr/>
          </p:nvSpPr>
          <p:spPr>
            <a:xfrm>
              <a:off x="2245599" y="3265905"/>
              <a:ext cx="3507" cy="3507"/>
            </a:xfrm>
            <a:custGeom>
              <a:avLst/>
              <a:gdLst>
                <a:gd name="connsiteX0" fmla="*/ 3507 w 3507"/>
                <a:gd name="connsiteY0" fmla="*/ 1754 h 3507"/>
                <a:gd name="connsiteX1" fmla="*/ 1754 w 3507"/>
                <a:gd name="connsiteY1" fmla="*/ 3507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7"/>
                    <a:pt x="1754" y="3507"/>
                  </a:cubicBezTo>
                  <a:cubicBezTo>
                    <a:pt x="785" y="3507"/>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346" name="Freeform 345">
              <a:extLst>
                <a:ext uri="{FF2B5EF4-FFF2-40B4-BE49-F238E27FC236}">
                  <a16:creationId xmlns="" xmlns:a16="http://schemas.microsoft.com/office/drawing/2014/main" id="{D5804F71-D3AC-EFBC-71BB-15A912022288}"/>
                </a:ext>
              </a:extLst>
            </p:cNvPr>
            <p:cNvSpPr/>
            <p:nvPr/>
          </p:nvSpPr>
          <p:spPr>
            <a:xfrm>
              <a:off x="2268179" y="3268764"/>
              <a:ext cx="3507" cy="3507"/>
            </a:xfrm>
            <a:custGeom>
              <a:avLst/>
              <a:gdLst>
                <a:gd name="connsiteX0" fmla="*/ 3507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8"/>
                    <a:pt x="1754" y="3508"/>
                  </a:cubicBezTo>
                  <a:cubicBezTo>
                    <a:pt x="785" y="3508"/>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347" name="Freeform 346">
              <a:extLst>
                <a:ext uri="{FF2B5EF4-FFF2-40B4-BE49-F238E27FC236}">
                  <a16:creationId xmlns="" xmlns:a16="http://schemas.microsoft.com/office/drawing/2014/main" id="{336CE09C-3A6F-ADE3-B351-9A36A22B279D}"/>
                </a:ext>
              </a:extLst>
            </p:cNvPr>
            <p:cNvSpPr/>
            <p:nvPr/>
          </p:nvSpPr>
          <p:spPr>
            <a:xfrm>
              <a:off x="2290759" y="3269605"/>
              <a:ext cx="3507" cy="3507"/>
            </a:xfrm>
            <a:custGeom>
              <a:avLst/>
              <a:gdLst>
                <a:gd name="connsiteX0" fmla="*/ 3507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8"/>
                    <a:pt x="1754" y="3508"/>
                  </a:cubicBezTo>
                  <a:cubicBezTo>
                    <a:pt x="785" y="3508"/>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348" name="Freeform 347">
              <a:extLst>
                <a:ext uri="{FF2B5EF4-FFF2-40B4-BE49-F238E27FC236}">
                  <a16:creationId xmlns="" xmlns:a16="http://schemas.microsoft.com/office/drawing/2014/main" id="{D4477F40-3400-EB45-0746-F7DC1222F328}"/>
                </a:ext>
              </a:extLst>
            </p:cNvPr>
            <p:cNvSpPr/>
            <p:nvPr/>
          </p:nvSpPr>
          <p:spPr>
            <a:xfrm>
              <a:off x="2313338" y="3271824"/>
              <a:ext cx="3507" cy="3507"/>
            </a:xfrm>
            <a:custGeom>
              <a:avLst/>
              <a:gdLst>
                <a:gd name="connsiteX0" fmla="*/ 3507 w 3507"/>
                <a:gd name="connsiteY0" fmla="*/ 1754 h 3507"/>
                <a:gd name="connsiteX1" fmla="*/ 1754 w 3507"/>
                <a:gd name="connsiteY1" fmla="*/ 3507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7"/>
                    <a:pt x="1754" y="3507"/>
                  </a:cubicBezTo>
                  <a:cubicBezTo>
                    <a:pt x="785" y="3507"/>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349" name="Freeform 348">
              <a:extLst>
                <a:ext uri="{FF2B5EF4-FFF2-40B4-BE49-F238E27FC236}">
                  <a16:creationId xmlns="" xmlns:a16="http://schemas.microsoft.com/office/drawing/2014/main" id="{23D8CE46-6571-7B97-AF14-E49A593C9C88}"/>
                </a:ext>
              </a:extLst>
            </p:cNvPr>
            <p:cNvSpPr/>
            <p:nvPr/>
          </p:nvSpPr>
          <p:spPr>
            <a:xfrm>
              <a:off x="2335909" y="3272350"/>
              <a:ext cx="3507" cy="3507"/>
            </a:xfrm>
            <a:custGeom>
              <a:avLst/>
              <a:gdLst>
                <a:gd name="connsiteX0" fmla="*/ 3507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8"/>
                    <a:pt x="1754" y="3508"/>
                  </a:cubicBezTo>
                  <a:cubicBezTo>
                    <a:pt x="785" y="3508"/>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350" name="Freeform 349">
              <a:extLst>
                <a:ext uri="{FF2B5EF4-FFF2-40B4-BE49-F238E27FC236}">
                  <a16:creationId xmlns="" xmlns:a16="http://schemas.microsoft.com/office/drawing/2014/main" id="{58C10287-ABF4-9B6A-D969-7C7365993FF1}"/>
                </a:ext>
              </a:extLst>
            </p:cNvPr>
            <p:cNvSpPr/>
            <p:nvPr/>
          </p:nvSpPr>
          <p:spPr>
            <a:xfrm>
              <a:off x="2358489" y="3272613"/>
              <a:ext cx="3507" cy="3507"/>
            </a:xfrm>
            <a:custGeom>
              <a:avLst/>
              <a:gdLst>
                <a:gd name="connsiteX0" fmla="*/ 3507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8"/>
                    <a:pt x="1754" y="3508"/>
                  </a:cubicBezTo>
                  <a:cubicBezTo>
                    <a:pt x="785" y="3508"/>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351" name="Freeform 350">
              <a:extLst>
                <a:ext uri="{FF2B5EF4-FFF2-40B4-BE49-F238E27FC236}">
                  <a16:creationId xmlns="" xmlns:a16="http://schemas.microsoft.com/office/drawing/2014/main" id="{55D4999D-A399-C7D6-169C-BAB0F77449C1}"/>
                </a:ext>
              </a:extLst>
            </p:cNvPr>
            <p:cNvSpPr/>
            <p:nvPr/>
          </p:nvSpPr>
          <p:spPr>
            <a:xfrm>
              <a:off x="2381069" y="3273166"/>
              <a:ext cx="3507" cy="3507"/>
            </a:xfrm>
            <a:custGeom>
              <a:avLst/>
              <a:gdLst>
                <a:gd name="connsiteX0" fmla="*/ 3507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8"/>
                    <a:pt x="1754" y="3508"/>
                  </a:cubicBezTo>
                  <a:cubicBezTo>
                    <a:pt x="785" y="3508"/>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352" name="Freeform 351">
              <a:extLst>
                <a:ext uri="{FF2B5EF4-FFF2-40B4-BE49-F238E27FC236}">
                  <a16:creationId xmlns="" xmlns:a16="http://schemas.microsoft.com/office/drawing/2014/main" id="{43987F22-C96C-0293-1F24-641AFEEE918A}"/>
                </a:ext>
              </a:extLst>
            </p:cNvPr>
            <p:cNvSpPr/>
            <p:nvPr/>
          </p:nvSpPr>
          <p:spPr>
            <a:xfrm>
              <a:off x="2403649" y="3273516"/>
              <a:ext cx="3507" cy="3507"/>
            </a:xfrm>
            <a:custGeom>
              <a:avLst/>
              <a:gdLst>
                <a:gd name="connsiteX0" fmla="*/ 3507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8"/>
                    <a:pt x="1754" y="3508"/>
                  </a:cubicBezTo>
                  <a:cubicBezTo>
                    <a:pt x="785" y="3508"/>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353" name="Freeform 352">
              <a:extLst>
                <a:ext uri="{FF2B5EF4-FFF2-40B4-BE49-F238E27FC236}">
                  <a16:creationId xmlns="" xmlns:a16="http://schemas.microsoft.com/office/drawing/2014/main" id="{F784A0E2-DFED-D888-52AA-79797E697042}"/>
                </a:ext>
              </a:extLst>
            </p:cNvPr>
            <p:cNvSpPr/>
            <p:nvPr/>
          </p:nvSpPr>
          <p:spPr>
            <a:xfrm>
              <a:off x="2426228" y="3273806"/>
              <a:ext cx="3507" cy="3507"/>
            </a:xfrm>
            <a:custGeom>
              <a:avLst/>
              <a:gdLst>
                <a:gd name="connsiteX0" fmla="*/ 3507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8"/>
                    <a:pt x="1754" y="3508"/>
                  </a:cubicBezTo>
                  <a:cubicBezTo>
                    <a:pt x="785" y="3508"/>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grpSp>
      <p:sp>
        <p:nvSpPr>
          <p:cNvPr id="354" name="Freeform 353">
            <a:extLst>
              <a:ext uri="{FF2B5EF4-FFF2-40B4-BE49-F238E27FC236}">
                <a16:creationId xmlns="" xmlns:a16="http://schemas.microsoft.com/office/drawing/2014/main" id="{19D0EC31-2652-7065-D1CA-437C7B55DB2A}"/>
              </a:ext>
            </a:extLst>
          </p:cNvPr>
          <p:cNvSpPr/>
          <p:nvPr/>
        </p:nvSpPr>
        <p:spPr>
          <a:xfrm>
            <a:off x="632947" y="2112128"/>
            <a:ext cx="1806329" cy="1163536"/>
          </a:xfrm>
          <a:custGeom>
            <a:avLst/>
            <a:gdLst>
              <a:gd name="connsiteX0" fmla="*/ 0 w 1806329"/>
              <a:gd name="connsiteY0" fmla="*/ 1163536 h 1163536"/>
              <a:gd name="connsiteX1" fmla="*/ 1808 w 1806329"/>
              <a:gd name="connsiteY1" fmla="*/ 1163528 h 1163536"/>
              <a:gd name="connsiteX2" fmla="*/ 3616 w 1806329"/>
              <a:gd name="connsiteY2" fmla="*/ 1163519 h 1163536"/>
              <a:gd name="connsiteX3" fmla="*/ 5424 w 1806329"/>
              <a:gd name="connsiteY3" fmla="*/ 1163501 h 1163536"/>
              <a:gd name="connsiteX4" fmla="*/ 7233 w 1806329"/>
              <a:gd name="connsiteY4" fmla="*/ 1163484 h 1163536"/>
              <a:gd name="connsiteX5" fmla="*/ 9041 w 1806329"/>
              <a:gd name="connsiteY5" fmla="*/ 1163475 h 1163536"/>
              <a:gd name="connsiteX6" fmla="*/ 10849 w 1806329"/>
              <a:gd name="connsiteY6" fmla="*/ 1163457 h 1163536"/>
              <a:gd name="connsiteX7" fmla="*/ 12657 w 1806329"/>
              <a:gd name="connsiteY7" fmla="*/ 1163440 h 1163536"/>
              <a:gd name="connsiteX8" fmla="*/ 14465 w 1806329"/>
              <a:gd name="connsiteY8" fmla="*/ 1163431 h 1163536"/>
              <a:gd name="connsiteX9" fmla="*/ 16273 w 1806329"/>
              <a:gd name="connsiteY9" fmla="*/ 1163414 h 1163536"/>
              <a:gd name="connsiteX10" fmla="*/ 18081 w 1806329"/>
              <a:gd name="connsiteY10" fmla="*/ 1163396 h 1163536"/>
              <a:gd name="connsiteX11" fmla="*/ 19890 w 1806329"/>
              <a:gd name="connsiteY11" fmla="*/ 1163379 h 1163536"/>
              <a:gd name="connsiteX12" fmla="*/ 21698 w 1806329"/>
              <a:gd name="connsiteY12" fmla="*/ 1163361 h 1163536"/>
              <a:gd name="connsiteX13" fmla="*/ 23506 w 1806329"/>
              <a:gd name="connsiteY13" fmla="*/ 1163343 h 1163536"/>
              <a:gd name="connsiteX14" fmla="*/ 25314 w 1806329"/>
              <a:gd name="connsiteY14" fmla="*/ 1163326 h 1163536"/>
              <a:gd name="connsiteX15" fmla="*/ 27122 w 1806329"/>
              <a:gd name="connsiteY15" fmla="*/ 1163308 h 1163536"/>
              <a:gd name="connsiteX16" fmla="*/ 28930 w 1806329"/>
              <a:gd name="connsiteY16" fmla="*/ 1163282 h 1163536"/>
              <a:gd name="connsiteX17" fmla="*/ 30738 w 1806329"/>
              <a:gd name="connsiteY17" fmla="*/ 1163265 h 1163536"/>
              <a:gd name="connsiteX18" fmla="*/ 32546 w 1806329"/>
              <a:gd name="connsiteY18" fmla="*/ 1163247 h 1163536"/>
              <a:gd name="connsiteX19" fmla="*/ 34355 w 1806329"/>
              <a:gd name="connsiteY19" fmla="*/ 1163221 h 1163536"/>
              <a:gd name="connsiteX20" fmla="*/ 36163 w 1806329"/>
              <a:gd name="connsiteY20" fmla="*/ 1163203 h 1163536"/>
              <a:gd name="connsiteX21" fmla="*/ 37971 w 1806329"/>
              <a:gd name="connsiteY21" fmla="*/ 1163177 h 1163536"/>
              <a:gd name="connsiteX22" fmla="*/ 39779 w 1806329"/>
              <a:gd name="connsiteY22" fmla="*/ 1163151 h 1163536"/>
              <a:gd name="connsiteX23" fmla="*/ 41587 w 1806329"/>
              <a:gd name="connsiteY23" fmla="*/ 1163133 h 1163536"/>
              <a:gd name="connsiteX24" fmla="*/ 43395 w 1806329"/>
              <a:gd name="connsiteY24" fmla="*/ 1163107 h 1163536"/>
              <a:gd name="connsiteX25" fmla="*/ 45203 w 1806329"/>
              <a:gd name="connsiteY25" fmla="*/ 1163080 h 1163536"/>
              <a:gd name="connsiteX26" fmla="*/ 47012 w 1806329"/>
              <a:gd name="connsiteY26" fmla="*/ 1163054 h 1163536"/>
              <a:gd name="connsiteX27" fmla="*/ 48820 w 1806329"/>
              <a:gd name="connsiteY27" fmla="*/ 1163028 h 1163536"/>
              <a:gd name="connsiteX28" fmla="*/ 50628 w 1806329"/>
              <a:gd name="connsiteY28" fmla="*/ 1163001 h 1163536"/>
              <a:gd name="connsiteX29" fmla="*/ 52436 w 1806329"/>
              <a:gd name="connsiteY29" fmla="*/ 1162966 h 1163536"/>
              <a:gd name="connsiteX30" fmla="*/ 54244 w 1806329"/>
              <a:gd name="connsiteY30" fmla="*/ 1162940 h 1163536"/>
              <a:gd name="connsiteX31" fmla="*/ 56052 w 1806329"/>
              <a:gd name="connsiteY31" fmla="*/ 1162905 h 1163536"/>
              <a:gd name="connsiteX32" fmla="*/ 57860 w 1806329"/>
              <a:gd name="connsiteY32" fmla="*/ 1162879 h 1163536"/>
              <a:gd name="connsiteX33" fmla="*/ 59668 w 1806329"/>
              <a:gd name="connsiteY33" fmla="*/ 1162844 h 1163536"/>
              <a:gd name="connsiteX34" fmla="*/ 61477 w 1806329"/>
              <a:gd name="connsiteY34" fmla="*/ 1162809 h 1163536"/>
              <a:gd name="connsiteX35" fmla="*/ 63285 w 1806329"/>
              <a:gd name="connsiteY35" fmla="*/ 1162782 h 1163536"/>
              <a:gd name="connsiteX36" fmla="*/ 65093 w 1806329"/>
              <a:gd name="connsiteY36" fmla="*/ 1162747 h 1163536"/>
              <a:gd name="connsiteX37" fmla="*/ 66901 w 1806329"/>
              <a:gd name="connsiteY37" fmla="*/ 1162712 h 1163536"/>
              <a:gd name="connsiteX38" fmla="*/ 68709 w 1806329"/>
              <a:gd name="connsiteY38" fmla="*/ 1162668 h 1163536"/>
              <a:gd name="connsiteX39" fmla="*/ 70517 w 1806329"/>
              <a:gd name="connsiteY39" fmla="*/ 1162633 h 1163536"/>
              <a:gd name="connsiteX40" fmla="*/ 72325 w 1806329"/>
              <a:gd name="connsiteY40" fmla="*/ 1162598 h 1163536"/>
              <a:gd name="connsiteX41" fmla="*/ 74134 w 1806329"/>
              <a:gd name="connsiteY41" fmla="*/ 1162554 h 1163536"/>
              <a:gd name="connsiteX42" fmla="*/ 75942 w 1806329"/>
              <a:gd name="connsiteY42" fmla="*/ 1162510 h 1163536"/>
              <a:gd name="connsiteX43" fmla="*/ 77750 w 1806329"/>
              <a:gd name="connsiteY43" fmla="*/ 1162475 h 1163536"/>
              <a:gd name="connsiteX44" fmla="*/ 79558 w 1806329"/>
              <a:gd name="connsiteY44" fmla="*/ 1162431 h 1163536"/>
              <a:gd name="connsiteX45" fmla="*/ 81366 w 1806329"/>
              <a:gd name="connsiteY45" fmla="*/ 1162388 h 1163536"/>
              <a:gd name="connsiteX46" fmla="*/ 83174 w 1806329"/>
              <a:gd name="connsiteY46" fmla="*/ 1162335 h 1163536"/>
              <a:gd name="connsiteX47" fmla="*/ 84982 w 1806329"/>
              <a:gd name="connsiteY47" fmla="*/ 1162291 h 1163536"/>
              <a:gd name="connsiteX48" fmla="*/ 86791 w 1806329"/>
              <a:gd name="connsiteY48" fmla="*/ 1162247 h 1163536"/>
              <a:gd name="connsiteX49" fmla="*/ 88599 w 1806329"/>
              <a:gd name="connsiteY49" fmla="*/ 1162195 h 1163536"/>
              <a:gd name="connsiteX50" fmla="*/ 90407 w 1806329"/>
              <a:gd name="connsiteY50" fmla="*/ 1162142 h 1163536"/>
              <a:gd name="connsiteX51" fmla="*/ 92215 w 1806329"/>
              <a:gd name="connsiteY51" fmla="*/ 1162090 h 1163536"/>
              <a:gd name="connsiteX52" fmla="*/ 94023 w 1806329"/>
              <a:gd name="connsiteY52" fmla="*/ 1162037 h 1163536"/>
              <a:gd name="connsiteX53" fmla="*/ 95831 w 1806329"/>
              <a:gd name="connsiteY53" fmla="*/ 1161984 h 1163536"/>
              <a:gd name="connsiteX54" fmla="*/ 97639 w 1806329"/>
              <a:gd name="connsiteY54" fmla="*/ 1161923 h 1163536"/>
              <a:gd name="connsiteX55" fmla="*/ 99447 w 1806329"/>
              <a:gd name="connsiteY55" fmla="*/ 1161870 h 1163536"/>
              <a:gd name="connsiteX56" fmla="*/ 101256 w 1806329"/>
              <a:gd name="connsiteY56" fmla="*/ 1161809 h 1163536"/>
              <a:gd name="connsiteX57" fmla="*/ 103064 w 1806329"/>
              <a:gd name="connsiteY57" fmla="*/ 1161748 h 1163536"/>
              <a:gd name="connsiteX58" fmla="*/ 104872 w 1806329"/>
              <a:gd name="connsiteY58" fmla="*/ 1161686 h 1163536"/>
              <a:gd name="connsiteX59" fmla="*/ 106680 w 1806329"/>
              <a:gd name="connsiteY59" fmla="*/ 1161616 h 1163536"/>
              <a:gd name="connsiteX60" fmla="*/ 108488 w 1806329"/>
              <a:gd name="connsiteY60" fmla="*/ 1161555 h 1163536"/>
              <a:gd name="connsiteX61" fmla="*/ 110296 w 1806329"/>
              <a:gd name="connsiteY61" fmla="*/ 1161484 h 1163536"/>
              <a:gd name="connsiteX62" fmla="*/ 112104 w 1806329"/>
              <a:gd name="connsiteY62" fmla="*/ 1161414 h 1163536"/>
              <a:gd name="connsiteX63" fmla="*/ 113913 w 1806329"/>
              <a:gd name="connsiteY63" fmla="*/ 1161344 h 1163536"/>
              <a:gd name="connsiteX64" fmla="*/ 115721 w 1806329"/>
              <a:gd name="connsiteY64" fmla="*/ 1161274 h 1163536"/>
              <a:gd name="connsiteX65" fmla="*/ 117529 w 1806329"/>
              <a:gd name="connsiteY65" fmla="*/ 1161195 h 1163536"/>
              <a:gd name="connsiteX66" fmla="*/ 119337 w 1806329"/>
              <a:gd name="connsiteY66" fmla="*/ 1161116 h 1163536"/>
              <a:gd name="connsiteX67" fmla="*/ 121145 w 1806329"/>
              <a:gd name="connsiteY67" fmla="*/ 1161037 h 1163536"/>
              <a:gd name="connsiteX68" fmla="*/ 122953 w 1806329"/>
              <a:gd name="connsiteY68" fmla="*/ 1160958 h 1163536"/>
              <a:gd name="connsiteX69" fmla="*/ 124761 w 1806329"/>
              <a:gd name="connsiteY69" fmla="*/ 1160871 h 1163536"/>
              <a:gd name="connsiteX70" fmla="*/ 126570 w 1806329"/>
              <a:gd name="connsiteY70" fmla="*/ 1160792 h 1163536"/>
              <a:gd name="connsiteX71" fmla="*/ 128378 w 1806329"/>
              <a:gd name="connsiteY71" fmla="*/ 1160704 h 1163536"/>
              <a:gd name="connsiteX72" fmla="*/ 130186 w 1806329"/>
              <a:gd name="connsiteY72" fmla="*/ 1160608 h 1163536"/>
              <a:gd name="connsiteX73" fmla="*/ 131994 w 1806329"/>
              <a:gd name="connsiteY73" fmla="*/ 1160520 h 1163536"/>
              <a:gd name="connsiteX74" fmla="*/ 133802 w 1806329"/>
              <a:gd name="connsiteY74" fmla="*/ 1160423 h 1163536"/>
              <a:gd name="connsiteX75" fmla="*/ 135610 w 1806329"/>
              <a:gd name="connsiteY75" fmla="*/ 1160327 h 1163536"/>
              <a:gd name="connsiteX76" fmla="*/ 137418 w 1806329"/>
              <a:gd name="connsiteY76" fmla="*/ 1160230 h 1163536"/>
              <a:gd name="connsiteX77" fmla="*/ 139226 w 1806329"/>
              <a:gd name="connsiteY77" fmla="*/ 1160125 h 1163536"/>
              <a:gd name="connsiteX78" fmla="*/ 141035 w 1806329"/>
              <a:gd name="connsiteY78" fmla="*/ 1160020 h 1163536"/>
              <a:gd name="connsiteX79" fmla="*/ 142843 w 1806329"/>
              <a:gd name="connsiteY79" fmla="*/ 1159915 h 1163536"/>
              <a:gd name="connsiteX80" fmla="*/ 144651 w 1806329"/>
              <a:gd name="connsiteY80" fmla="*/ 1159810 h 1163536"/>
              <a:gd name="connsiteX81" fmla="*/ 146459 w 1806329"/>
              <a:gd name="connsiteY81" fmla="*/ 1159696 h 1163536"/>
              <a:gd name="connsiteX82" fmla="*/ 148267 w 1806329"/>
              <a:gd name="connsiteY82" fmla="*/ 1159582 h 1163536"/>
              <a:gd name="connsiteX83" fmla="*/ 150075 w 1806329"/>
              <a:gd name="connsiteY83" fmla="*/ 1159459 h 1163536"/>
              <a:gd name="connsiteX84" fmla="*/ 151883 w 1806329"/>
              <a:gd name="connsiteY84" fmla="*/ 1159336 h 1163536"/>
              <a:gd name="connsiteX85" fmla="*/ 153692 w 1806329"/>
              <a:gd name="connsiteY85" fmla="*/ 1159213 h 1163536"/>
              <a:gd name="connsiteX86" fmla="*/ 155500 w 1806329"/>
              <a:gd name="connsiteY86" fmla="*/ 1159091 h 1163536"/>
              <a:gd name="connsiteX87" fmla="*/ 157308 w 1806329"/>
              <a:gd name="connsiteY87" fmla="*/ 1158959 h 1163536"/>
              <a:gd name="connsiteX88" fmla="*/ 159116 w 1806329"/>
              <a:gd name="connsiteY88" fmla="*/ 1158827 h 1163536"/>
              <a:gd name="connsiteX89" fmla="*/ 160924 w 1806329"/>
              <a:gd name="connsiteY89" fmla="*/ 1158687 h 1163536"/>
              <a:gd name="connsiteX90" fmla="*/ 162732 w 1806329"/>
              <a:gd name="connsiteY90" fmla="*/ 1158547 h 1163536"/>
              <a:gd name="connsiteX91" fmla="*/ 164540 w 1806329"/>
              <a:gd name="connsiteY91" fmla="*/ 1158407 h 1163536"/>
              <a:gd name="connsiteX92" fmla="*/ 166349 w 1806329"/>
              <a:gd name="connsiteY92" fmla="*/ 1158257 h 1163536"/>
              <a:gd name="connsiteX93" fmla="*/ 168157 w 1806329"/>
              <a:gd name="connsiteY93" fmla="*/ 1158108 h 1163536"/>
              <a:gd name="connsiteX94" fmla="*/ 169965 w 1806329"/>
              <a:gd name="connsiteY94" fmla="*/ 1157959 h 1163536"/>
              <a:gd name="connsiteX95" fmla="*/ 171773 w 1806329"/>
              <a:gd name="connsiteY95" fmla="*/ 1157802 h 1163536"/>
              <a:gd name="connsiteX96" fmla="*/ 173581 w 1806329"/>
              <a:gd name="connsiteY96" fmla="*/ 1157644 h 1163536"/>
              <a:gd name="connsiteX97" fmla="*/ 175389 w 1806329"/>
              <a:gd name="connsiteY97" fmla="*/ 1157477 h 1163536"/>
              <a:gd name="connsiteX98" fmla="*/ 177197 w 1806329"/>
              <a:gd name="connsiteY98" fmla="*/ 1157310 h 1163536"/>
              <a:gd name="connsiteX99" fmla="*/ 179005 w 1806329"/>
              <a:gd name="connsiteY99" fmla="*/ 1157135 h 1163536"/>
              <a:gd name="connsiteX100" fmla="*/ 180814 w 1806329"/>
              <a:gd name="connsiteY100" fmla="*/ 1156960 h 1163536"/>
              <a:gd name="connsiteX101" fmla="*/ 182622 w 1806329"/>
              <a:gd name="connsiteY101" fmla="*/ 1156776 h 1163536"/>
              <a:gd name="connsiteX102" fmla="*/ 184430 w 1806329"/>
              <a:gd name="connsiteY102" fmla="*/ 1156591 h 1163536"/>
              <a:gd name="connsiteX103" fmla="*/ 186238 w 1806329"/>
              <a:gd name="connsiteY103" fmla="*/ 1156398 h 1163536"/>
              <a:gd name="connsiteX104" fmla="*/ 188046 w 1806329"/>
              <a:gd name="connsiteY104" fmla="*/ 1156206 h 1163536"/>
              <a:gd name="connsiteX105" fmla="*/ 189854 w 1806329"/>
              <a:gd name="connsiteY105" fmla="*/ 1156013 h 1163536"/>
              <a:gd name="connsiteX106" fmla="*/ 191662 w 1806329"/>
              <a:gd name="connsiteY106" fmla="*/ 1155811 h 1163536"/>
              <a:gd name="connsiteX107" fmla="*/ 193471 w 1806329"/>
              <a:gd name="connsiteY107" fmla="*/ 1155601 h 1163536"/>
              <a:gd name="connsiteX108" fmla="*/ 195279 w 1806329"/>
              <a:gd name="connsiteY108" fmla="*/ 1155390 h 1163536"/>
              <a:gd name="connsiteX109" fmla="*/ 197087 w 1806329"/>
              <a:gd name="connsiteY109" fmla="*/ 1155171 h 1163536"/>
              <a:gd name="connsiteX110" fmla="*/ 198895 w 1806329"/>
              <a:gd name="connsiteY110" fmla="*/ 1154952 h 1163536"/>
              <a:gd name="connsiteX111" fmla="*/ 200703 w 1806329"/>
              <a:gd name="connsiteY111" fmla="*/ 1154724 h 1163536"/>
              <a:gd name="connsiteX112" fmla="*/ 202511 w 1806329"/>
              <a:gd name="connsiteY112" fmla="*/ 1154487 h 1163536"/>
              <a:gd name="connsiteX113" fmla="*/ 204319 w 1806329"/>
              <a:gd name="connsiteY113" fmla="*/ 1154250 h 1163536"/>
              <a:gd name="connsiteX114" fmla="*/ 206128 w 1806329"/>
              <a:gd name="connsiteY114" fmla="*/ 1154013 h 1163536"/>
              <a:gd name="connsiteX115" fmla="*/ 207936 w 1806329"/>
              <a:gd name="connsiteY115" fmla="*/ 1153759 h 1163536"/>
              <a:gd name="connsiteX116" fmla="*/ 209744 w 1806329"/>
              <a:gd name="connsiteY116" fmla="*/ 1153514 h 1163536"/>
              <a:gd name="connsiteX117" fmla="*/ 211552 w 1806329"/>
              <a:gd name="connsiteY117" fmla="*/ 1153250 h 1163536"/>
              <a:gd name="connsiteX118" fmla="*/ 213360 w 1806329"/>
              <a:gd name="connsiteY118" fmla="*/ 1152987 h 1163536"/>
              <a:gd name="connsiteX119" fmla="*/ 215168 w 1806329"/>
              <a:gd name="connsiteY119" fmla="*/ 1152716 h 1163536"/>
              <a:gd name="connsiteX120" fmla="*/ 216976 w 1806329"/>
              <a:gd name="connsiteY120" fmla="*/ 1152435 h 1163536"/>
              <a:gd name="connsiteX121" fmla="*/ 218784 w 1806329"/>
              <a:gd name="connsiteY121" fmla="*/ 1152154 h 1163536"/>
              <a:gd name="connsiteX122" fmla="*/ 220593 w 1806329"/>
              <a:gd name="connsiteY122" fmla="*/ 1151865 h 1163536"/>
              <a:gd name="connsiteX123" fmla="*/ 222401 w 1806329"/>
              <a:gd name="connsiteY123" fmla="*/ 1151576 h 1163536"/>
              <a:gd name="connsiteX124" fmla="*/ 224209 w 1806329"/>
              <a:gd name="connsiteY124" fmla="*/ 1151269 h 1163536"/>
              <a:gd name="connsiteX125" fmla="*/ 226017 w 1806329"/>
              <a:gd name="connsiteY125" fmla="*/ 1150962 h 1163536"/>
              <a:gd name="connsiteX126" fmla="*/ 227825 w 1806329"/>
              <a:gd name="connsiteY126" fmla="*/ 1150646 h 1163536"/>
              <a:gd name="connsiteX127" fmla="*/ 229633 w 1806329"/>
              <a:gd name="connsiteY127" fmla="*/ 1150322 h 1163536"/>
              <a:gd name="connsiteX128" fmla="*/ 231441 w 1806329"/>
              <a:gd name="connsiteY128" fmla="*/ 1149997 h 1163536"/>
              <a:gd name="connsiteX129" fmla="*/ 233250 w 1806329"/>
              <a:gd name="connsiteY129" fmla="*/ 1149664 h 1163536"/>
              <a:gd name="connsiteX130" fmla="*/ 235058 w 1806329"/>
              <a:gd name="connsiteY130" fmla="*/ 1149322 h 1163536"/>
              <a:gd name="connsiteX131" fmla="*/ 236866 w 1806329"/>
              <a:gd name="connsiteY131" fmla="*/ 1148971 h 1163536"/>
              <a:gd name="connsiteX132" fmla="*/ 238674 w 1806329"/>
              <a:gd name="connsiteY132" fmla="*/ 1148612 h 1163536"/>
              <a:gd name="connsiteX133" fmla="*/ 240482 w 1806329"/>
              <a:gd name="connsiteY133" fmla="*/ 1148244 h 1163536"/>
              <a:gd name="connsiteX134" fmla="*/ 242290 w 1806329"/>
              <a:gd name="connsiteY134" fmla="*/ 1147875 h 1163536"/>
              <a:gd name="connsiteX135" fmla="*/ 244098 w 1806329"/>
              <a:gd name="connsiteY135" fmla="*/ 1147498 h 1163536"/>
              <a:gd name="connsiteX136" fmla="*/ 245907 w 1806329"/>
              <a:gd name="connsiteY136" fmla="*/ 1147104 h 1163536"/>
              <a:gd name="connsiteX137" fmla="*/ 247715 w 1806329"/>
              <a:gd name="connsiteY137" fmla="*/ 1146709 h 1163536"/>
              <a:gd name="connsiteX138" fmla="*/ 249523 w 1806329"/>
              <a:gd name="connsiteY138" fmla="*/ 1146306 h 1163536"/>
              <a:gd name="connsiteX139" fmla="*/ 251331 w 1806329"/>
              <a:gd name="connsiteY139" fmla="*/ 1145893 h 1163536"/>
              <a:gd name="connsiteX140" fmla="*/ 253139 w 1806329"/>
              <a:gd name="connsiteY140" fmla="*/ 1145473 h 1163536"/>
              <a:gd name="connsiteX141" fmla="*/ 254947 w 1806329"/>
              <a:gd name="connsiteY141" fmla="*/ 1145043 h 1163536"/>
              <a:gd name="connsiteX142" fmla="*/ 256755 w 1806329"/>
              <a:gd name="connsiteY142" fmla="*/ 1144604 h 1163536"/>
              <a:gd name="connsiteX143" fmla="*/ 258563 w 1806329"/>
              <a:gd name="connsiteY143" fmla="*/ 1144157 h 1163536"/>
              <a:gd name="connsiteX144" fmla="*/ 260372 w 1806329"/>
              <a:gd name="connsiteY144" fmla="*/ 1143701 h 1163536"/>
              <a:gd name="connsiteX145" fmla="*/ 262180 w 1806329"/>
              <a:gd name="connsiteY145" fmla="*/ 1143237 h 1163536"/>
              <a:gd name="connsiteX146" fmla="*/ 263988 w 1806329"/>
              <a:gd name="connsiteY146" fmla="*/ 1142754 h 1163536"/>
              <a:gd name="connsiteX147" fmla="*/ 265796 w 1806329"/>
              <a:gd name="connsiteY147" fmla="*/ 1142272 h 1163536"/>
              <a:gd name="connsiteX148" fmla="*/ 267604 w 1806329"/>
              <a:gd name="connsiteY148" fmla="*/ 1141781 h 1163536"/>
              <a:gd name="connsiteX149" fmla="*/ 269412 w 1806329"/>
              <a:gd name="connsiteY149" fmla="*/ 1141272 h 1163536"/>
              <a:gd name="connsiteX150" fmla="*/ 271220 w 1806329"/>
              <a:gd name="connsiteY150" fmla="*/ 1140755 h 1163536"/>
              <a:gd name="connsiteX151" fmla="*/ 273029 w 1806329"/>
              <a:gd name="connsiteY151" fmla="*/ 1140238 h 1163536"/>
              <a:gd name="connsiteX152" fmla="*/ 274837 w 1806329"/>
              <a:gd name="connsiteY152" fmla="*/ 1139703 h 1163536"/>
              <a:gd name="connsiteX153" fmla="*/ 276645 w 1806329"/>
              <a:gd name="connsiteY153" fmla="*/ 1139159 h 1163536"/>
              <a:gd name="connsiteX154" fmla="*/ 278453 w 1806329"/>
              <a:gd name="connsiteY154" fmla="*/ 1138598 h 1163536"/>
              <a:gd name="connsiteX155" fmla="*/ 280261 w 1806329"/>
              <a:gd name="connsiteY155" fmla="*/ 1138028 h 1163536"/>
              <a:gd name="connsiteX156" fmla="*/ 282069 w 1806329"/>
              <a:gd name="connsiteY156" fmla="*/ 1137458 h 1163536"/>
              <a:gd name="connsiteX157" fmla="*/ 283877 w 1806329"/>
              <a:gd name="connsiteY157" fmla="*/ 1136862 h 1163536"/>
              <a:gd name="connsiteX158" fmla="*/ 285686 w 1806329"/>
              <a:gd name="connsiteY158" fmla="*/ 1136265 h 1163536"/>
              <a:gd name="connsiteX159" fmla="*/ 287494 w 1806329"/>
              <a:gd name="connsiteY159" fmla="*/ 1135651 h 1163536"/>
              <a:gd name="connsiteX160" fmla="*/ 289302 w 1806329"/>
              <a:gd name="connsiteY160" fmla="*/ 1135029 h 1163536"/>
              <a:gd name="connsiteX161" fmla="*/ 291110 w 1806329"/>
              <a:gd name="connsiteY161" fmla="*/ 1134397 h 1163536"/>
              <a:gd name="connsiteX162" fmla="*/ 292918 w 1806329"/>
              <a:gd name="connsiteY162" fmla="*/ 1133749 h 1163536"/>
              <a:gd name="connsiteX163" fmla="*/ 294726 w 1806329"/>
              <a:gd name="connsiteY163" fmla="*/ 1133091 h 1163536"/>
              <a:gd name="connsiteX164" fmla="*/ 296534 w 1806329"/>
              <a:gd name="connsiteY164" fmla="*/ 1132416 h 1163536"/>
              <a:gd name="connsiteX165" fmla="*/ 298342 w 1806329"/>
              <a:gd name="connsiteY165" fmla="*/ 1131732 h 1163536"/>
              <a:gd name="connsiteX166" fmla="*/ 300151 w 1806329"/>
              <a:gd name="connsiteY166" fmla="*/ 1131039 h 1163536"/>
              <a:gd name="connsiteX167" fmla="*/ 301959 w 1806329"/>
              <a:gd name="connsiteY167" fmla="*/ 1130329 h 1163536"/>
              <a:gd name="connsiteX168" fmla="*/ 303767 w 1806329"/>
              <a:gd name="connsiteY168" fmla="*/ 1129601 h 1163536"/>
              <a:gd name="connsiteX169" fmla="*/ 305575 w 1806329"/>
              <a:gd name="connsiteY169" fmla="*/ 1128864 h 1163536"/>
              <a:gd name="connsiteX170" fmla="*/ 307383 w 1806329"/>
              <a:gd name="connsiteY170" fmla="*/ 1128119 h 1163536"/>
              <a:gd name="connsiteX171" fmla="*/ 309191 w 1806329"/>
              <a:gd name="connsiteY171" fmla="*/ 1127356 h 1163536"/>
              <a:gd name="connsiteX172" fmla="*/ 310999 w 1806329"/>
              <a:gd name="connsiteY172" fmla="*/ 1126576 h 1163536"/>
              <a:gd name="connsiteX173" fmla="*/ 312808 w 1806329"/>
              <a:gd name="connsiteY173" fmla="*/ 1125787 h 1163536"/>
              <a:gd name="connsiteX174" fmla="*/ 314616 w 1806329"/>
              <a:gd name="connsiteY174" fmla="*/ 1124980 h 1163536"/>
              <a:gd name="connsiteX175" fmla="*/ 316424 w 1806329"/>
              <a:gd name="connsiteY175" fmla="*/ 1124156 h 1163536"/>
              <a:gd name="connsiteX176" fmla="*/ 318232 w 1806329"/>
              <a:gd name="connsiteY176" fmla="*/ 1123322 h 1163536"/>
              <a:gd name="connsiteX177" fmla="*/ 320040 w 1806329"/>
              <a:gd name="connsiteY177" fmla="*/ 1122472 h 1163536"/>
              <a:gd name="connsiteX178" fmla="*/ 321848 w 1806329"/>
              <a:gd name="connsiteY178" fmla="*/ 1121604 h 1163536"/>
              <a:gd name="connsiteX179" fmla="*/ 323656 w 1806329"/>
              <a:gd name="connsiteY179" fmla="*/ 1120727 h 1163536"/>
              <a:gd name="connsiteX180" fmla="*/ 325464 w 1806329"/>
              <a:gd name="connsiteY180" fmla="*/ 1119832 h 1163536"/>
              <a:gd name="connsiteX181" fmla="*/ 327273 w 1806329"/>
              <a:gd name="connsiteY181" fmla="*/ 1118920 h 1163536"/>
              <a:gd name="connsiteX182" fmla="*/ 329081 w 1806329"/>
              <a:gd name="connsiteY182" fmla="*/ 1117991 h 1163536"/>
              <a:gd name="connsiteX183" fmla="*/ 330889 w 1806329"/>
              <a:gd name="connsiteY183" fmla="*/ 1117053 h 1163536"/>
              <a:gd name="connsiteX184" fmla="*/ 332697 w 1806329"/>
              <a:gd name="connsiteY184" fmla="*/ 1116088 h 1163536"/>
              <a:gd name="connsiteX185" fmla="*/ 334505 w 1806329"/>
              <a:gd name="connsiteY185" fmla="*/ 1115115 h 1163536"/>
              <a:gd name="connsiteX186" fmla="*/ 336313 w 1806329"/>
              <a:gd name="connsiteY186" fmla="*/ 1114124 h 1163536"/>
              <a:gd name="connsiteX187" fmla="*/ 338121 w 1806329"/>
              <a:gd name="connsiteY187" fmla="*/ 1113107 h 1163536"/>
              <a:gd name="connsiteX188" fmla="*/ 339930 w 1806329"/>
              <a:gd name="connsiteY188" fmla="*/ 1112081 h 1163536"/>
              <a:gd name="connsiteX189" fmla="*/ 341738 w 1806329"/>
              <a:gd name="connsiteY189" fmla="*/ 1111037 h 1163536"/>
              <a:gd name="connsiteX190" fmla="*/ 343546 w 1806329"/>
              <a:gd name="connsiteY190" fmla="*/ 1109976 h 1163536"/>
              <a:gd name="connsiteX191" fmla="*/ 345354 w 1806329"/>
              <a:gd name="connsiteY191" fmla="*/ 1108898 h 1163536"/>
              <a:gd name="connsiteX192" fmla="*/ 347162 w 1806329"/>
              <a:gd name="connsiteY192" fmla="*/ 1107802 h 1163536"/>
              <a:gd name="connsiteX193" fmla="*/ 348970 w 1806329"/>
              <a:gd name="connsiteY193" fmla="*/ 1106679 h 1163536"/>
              <a:gd name="connsiteX194" fmla="*/ 350778 w 1806329"/>
              <a:gd name="connsiteY194" fmla="*/ 1105548 h 1163536"/>
              <a:gd name="connsiteX195" fmla="*/ 352587 w 1806329"/>
              <a:gd name="connsiteY195" fmla="*/ 1104399 h 1163536"/>
              <a:gd name="connsiteX196" fmla="*/ 354395 w 1806329"/>
              <a:gd name="connsiteY196" fmla="*/ 1103224 h 1163536"/>
              <a:gd name="connsiteX197" fmla="*/ 356203 w 1806329"/>
              <a:gd name="connsiteY197" fmla="*/ 1102032 h 1163536"/>
              <a:gd name="connsiteX198" fmla="*/ 358011 w 1806329"/>
              <a:gd name="connsiteY198" fmla="*/ 1100822 h 1163536"/>
              <a:gd name="connsiteX199" fmla="*/ 359819 w 1806329"/>
              <a:gd name="connsiteY199" fmla="*/ 1099594 h 1163536"/>
              <a:gd name="connsiteX200" fmla="*/ 361627 w 1806329"/>
              <a:gd name="connsiteY200" fmla="*/ 1098340 h 1163536"/>
              <a:gd name="connsiteX201" fmla="*/ 363435 w 1806329"/>
              <a:gd name="connsiteY201" fmla="*/ 1097069 h 1163536"/>
              <a:gd name="connsiteX202" fmla="*/ 365243 w 1806329"/>
              <a:gd name="connsiteY202" fmla="*/ 1095779 h 1163536"/>
              <a:gd name="connsiteX203" fmla="*/ 367052 w 1806329"/>
              <a:gd name="connsiteY203" fmla="*/ 1094473 h 1163536"/>
              <a:gd name="connsiteX204" fmla="*/ 368860 w 1806329"/>
              <a:gd name="connsiteY204" fmla="*/ 1093140 h 1163536"/>
              <a:gd name="connsiteX205" fmla="*/ 370668 w 1806329"/>
              <a:gd name="connsiteY205" fmla="*/ 1091790 h 1163536"/>
              <a:gd name="connsiteX206" fmla="*/ 372476 w 1806329"/>
              <a:gd name="connsiteY206" fmla="*/ 1090413 h 1163536"/>
              <a:gd name="connsiteX207" fmla="*/ 374284 w 1806329"/>
              <a:gd name="connsiteY207" fmla="*/ 1089019 h 1163536"/>
              <a:gd name="connsiteX208" fmla="*/ 376092 w 1806329"/>
              <a:gd name="connsiteY208" fmla="*/ 1087607 h 1163536"/>
              <a:gd name="connsiteX209" fmla="*/ 377900 w 1806329"/>
              <a:gd name="connsiteY209" fmla="*/ 1086169 h 1163536"/>
              <a:gd name="connsiteX210" fmla="*/ 379709 w 1806329"/>
              <a:gd name="connsiteY210" fmla="*/ 1084705 h 1163536"/>
              <a:gd name="connsiteX211" fmla="*/ 381517 w 1806329"/>
              <a:gd name="connsiteY211" fmla="*/ 1083223 h 1163536"/>
              <a:gd name="connsiteX212" fmla="*/ 383325 w 1806329"/>
              <a:gd name="connsiteY212" fmla="*/ 1081723 h 1163536"/>
              <a:gd name="connsiteX213" fmla="*/ 385133 w 1806329"/>
              <a:gd name="connsiteY213" fmla="*/ 1080197 h 1163536"/>
              <a:gd name="connsiteX214" fmla="*/ 386941 w 1806329"/>
              <a:gd name="connsiteY214" fmla="*/ 1078645 h 1163536"/>
              <a:gd name="connsiteX215" fmla="*/ 388749 w 1806329"/>
              <a:gd name="connsiteY215" fmla="*/ 1077076 h 1163536"/>
              <a:gd name="connsiteX216" fmla="*/ 390557 w 1806329"/>
              <a:gd name="connsiteY216" fmla="*/ 1075471 h 1163536"/>
              <a:gd name="connsiteX217" fmla="*/ 392366 w 1806329"/>
              <a:gd name="connsiteY217" fmla="*/ 1073857 h 1163536"/>
              <a:gd name="connsiteX218" fmla="*/ 394174 w 1806329"/>
              <a:gd name="connsiteY218" fmla="*/ 1072209 h 1163536"/>
              <a:gd name="connsiteX219" fmla="*/ 395982 w 1806329"/>
              <a:gd name="connsiteY219" fmla="*/ 1070543 h 1163536"/>
              <a:gd name="connsiteX220" fmla="*/ 397790 w 1806329"/>
              <a:gd name="connsiteY220" fmla="*/ 1068850 h 1163536"/>
              <a:gd name="connsiteX221" fmla="*/ 399598 w 1806329"/>
              <a:gd name="connsiteY221" fmla="*/ 1067132 h 1163536"/>
              <a:gd name="connsiteX222" fmla="*/ 401406 w 1806329"/>
              <a:gd name="connsiteY222" fmla="*/ 1065395 h 1163536"/>
              <a:gd name="connsiteX223" fmla="*/ 403214 w 1806329"/>
              <a:gd name="connsiteY223" fmla="*/ 1063624 h 1163536"/>
              <a:gd name="connsiteX224" fmla="*/ 405022 w 1806329"/>
              <a:gd name="connsiteY224" fmla="*/ 1061835 h 1163536"/>
              <a:gd name="connsiteX225" fmla="*/ 406831 w 1806329"/>
              <a:gd name="connsiteY225" fmla="*/ 1060020 h 1163536"/>
              <a:gd name="connsiteX226" fmla="*/ 408639 w 1806329"/>
              <a:gd name="connsiteY226" fmla="*/ 1058179 h 1163536"/>
              <a:gd name="connsiteX227" fmla="*/ 410447 w 1806329"/>
              <a:gd name="connsiteY227" fmla="*/ 1056311 h 1163536"/>
              <a:gd name="connsiteX228" fmla="*/ 412255 w 1806329"/>
              <a:gd name="connsiteY228" fmla="*/ 1054417 h 1163536"/>
              <a:gd name="connsiteX229" fmla="*/ 414063 w 1806329"/>
              <a:gd name="connsiteY229" fmla="*/ 1052496 h 1163536"/>
              <a:gd name="connsiteX230" fmla="*/ 415871 w 1806329"/>
              <a:gd name="connsiteY230" fmla="*/ 1050550 h 1163536"/>
              <a:gd name="connsiteX231" fmla="*/ 417679 w 1806329"/>
              <a:gd name="connsiteY231" fmla="*/ 1048577 h 1163536"/>
              <a:gd name="connsiteX232" fmla="*/ 419488 w 1806329"/>
              <a:gd name="connsiteY232" fmla="*/ 1046577 h 1163536"/>
              <a:gd name="connsiteX233" fmla="*/ 421296 w 1806329"/>
              <a:gd name="connsiteY233" fmla="*/ 1044552 h 1163536"/>
              <a:gd name="connsiteX234" fmla="*/ 423104 w 1806329"/>
              <a:gd name="connsiteY234" fmla="*/ 1042500 h 1163536"/>
              <a:gd name="connsiteX235" fmla="*/ 424912 w 1806329"/>
              <a:gd name="connsiteY235" fmla="*/ 1040413 h 1163536"/>
              <a:gd name="connsiteX236" fmla="*/ 426720 w 1806329"/>
              <a:gd name="connsiteY236" fmla="*/ 1038308 h 1163536"/>
              <a:gd name="connsiteX237" fmla="*/ 428528 w 1806329"/>
              <a:gd name="connsiteY237" fmla="*/ 1036169 h 1163536"/>
              <a:gd name="connsiteX238" fmla="*/ 430336 w 1806329"/>
              <a:gd name="connsiteY238" fmla="*/ 1034003 h 1163536"/>
              <a:gd name="connsiteX239" fmla="*/ 432145 w 1806329"/>
              <a:gd name="connsiteY239" fmla="*/ 1031811 h 1163536"/>
              <a:gd name="connsiteX240" fmla="*/ 433953 w 1806329"/>
              <a:gd name="connsiteY240" fmla="*/ 1029592 h 1163536"/>
              <a:gd name="connsiteX241" fmla="*/ 435761 w 1806329"/>
              <a:gd name="connsiteY241" fmla="*/ 1027339 h 1163536"/>
              <a:gd name="connsiteX242" fmla="*/ 437569 w 1806329"/>
              <a:gd name="connsiteY242" fmla="*/ 1025068 h 1163536"/>
              <a:gd name="connsiteX243" fmla="*/ 439377 w 1806329"/>
              <a:gd name="connsiteY243" fmla="*/ 1022753 h 1163536"/>
              <a:gd name="connsiteX244" fmla="*/ 441185 w 1806329"/>
              <a:gd name="connsiteY244" fmla="*/ 1020420 h 1163536"/>
              <a:gd name="connsiteX245" fmla="*/ 442993 w 1806329"/>
              <a:gd name="connsiteY245" fmla="*/ 1018052 h 1163536"/>
              <a:gd name="connsiteX246" fmla="*/ 444801 w 1806329"/>
              <a:gd name="connsiteY246" fmla="*/ 1015659 h 1163536"/>
              <a:gd name="connsiteX247" fmla="*/ 446610 w 1806329"/>
              <a:gd name="connsiteY247" fmla="*/ 1013230 h 1163536"/>
              <a:gd name="connsiteX248" fmla="*/ 448418 w 1806329"/>
              <a:gd name="connsiteY248" fmla="*/ 1010774 h 1163536"/>
              <a:gd name="connsiteX249" fmla="*/ 450226 w 1806329"/>
              <a:gd name="connsiteY249" fmla="*/ 1008293 h 1163536"/>
              <a:gd name="connsiteX250" fmla="*/ 452034 w 1806329"/>
              <a:gd name="connsiteY250" fmla="*/ 1005776 h 1163536"/>
              <a:gd name="connsiteX251" fmla="*/ 453842 w 1806329"/>
              <a:gd name="connsiteY251" fmla="*/ 1003233 h 1163536"/>
              <a:gd name="connsiteX252" fmla="*/ 455650 w 1806329"/>
              <a:gd name="connsiteY252" fmla="*/ 1000655 h 1163536"/>
              <a:gd name="connsiteX253" fmla="*/ 457458 w 1806329"/>
              <a:gd name="connsiteY253" fmla="*/ 998051 h 1163536"/>
              <a:gd name="connsiteX254" fmla="*/ 459267 w 1806329"/>
              <a:gd name="connsiteY254" fmla="*/ 995411 h 1163536"/>
              <a:gd name="connsiteX255" fmla="*/ 461075 w 1806329"/>
              <a:gd name="connsiteY255" fmla="*/ 992746 h 1163536"/>
              <a:gd name="connsiteX256" fmla="*/ 462883 w 1806329"/>
              <a:gd name="connsiteY256" fmla="*/ 990045 h 1163536"/>
              <a:gd name="connsiteX257" fmla="*/ 464691 w 1806329"/>
              <a:gd name="connsiteY257" fmla="*/ 987309 h 1163536"/>
              <a:gd name="connsiteX258" fmla="*/ 466499 w 1806329"/>
              <a:gd name="connsiteY258" fmla="*/ 984547 h 1163536"/>
              <a:gd name="connsiteX259" fmla="*/ 468307 w 1806329"/>
              <a:gd name="connsiteY259" fmla="*/ 981758 h 1163536"/>
              <a:gd name="connsiteX260" fmla="*/ 470115 w 1806329"/>
              <a:gd name="connsiteY260" fmla="*/ 978926 h 1163536"/>
              <a:gd name="connsiteX261" fmla="*/ 471924 w 1806329"/>
              <a:gd name="connsiteY261" fmla="*/ 976076 h 1163536"/>
              <a:gd name="connsiteX262" fmla="*/ 473732 w 1806329"/>
              <a:gd name="connsiteY262" fmla="*/ 973182 h 1163536"/>
              <a:gd name="connsiteX263" fmla="*/ 475540 w 1806329"/>
              <a:gd name="connsiteY263" fmla="*/ 970262 h 1163536"/>
              <a:gd name="connsiteX264" fmla="*/ 477348 w 1806329"/>
              <a:gd name="connsiteY264" fmla="*/ 967307 h 1163536"/>
              <a:gd name="connsiteX265" fmla="*/ 479156 w 1806329"/>
              <a:gd name="connsiteY265" fmla="*/ 964326 h 1163536"/>
              <a:gd name="connsiteX266" fmla="*/ 480964 w 1806329"/>
              <a:gd name="connsiteY266" fmla="*/ 961309 h 1163536"/>
              <a:gd name="connsiteX267" fmla="*/ 482772 w 1806329"/>
              <a:gd name="connsiteY267" fmla="*/ 958258 h 1163536"/>
              <a:gd name="connsiteX268" fmla="*/ 484580 w 1806329"/>
              <a:gd name="connsiteY268" fmla="*/ 955171 h 1163536"/>
              <a:gd name="connsiteX269" fmla="*/ 486389 w 1806329"/>
              <a:gd name="connsiteY269" fmla="*/ 952058 h 1163536"/>
              <a:gd name="connsiteX270" fmla="*/ 488197 w 1806329"/>
              <a:gd name="connsiteY270" fmla="*/ 948910 h 1163536"/>
              <a:gd name="connsiteX271" fmla="*/ 490005 w 1806329"/>
              <a:gd name="connsiteY271" fmla="*/ 945727 h 1163536"/>
              <a:gd name="connsiteX272" fmla="*/ 491813 w 1806329"/>
              <a:gd name="connsiteY272" fmla="*/ 942518 h 1163536"/>
              <a:gd name="connsiteX273" fmla="*/ 493621 w 1806329"/>
              <a:gd name="connsiteY273" fmla="*/ 939264 h 1163536"/>
              <a:gd name="connsiteX274" fmla="*/ 495429 w 1806329"/>
              <a:gd name="connsiteY274" fmla="*/ 935985 h 1163536"/>
              <a:gd name="connsiteX275" fmla="*/ 497237 w 1806329"/>
              <a:gd name="connsiteY275" fmla="*/ 932670 h 1163536"/>
              <a:gd name="connsiteX276" fmla="*/ 499046 w 1806329"/>
              <a:gd name="connsiteY276" fmla="*/ 929329 h 1163536"/>
              <a:gd name="connsiteX277" fmla="*/ 500854 w 1806329"/>
              <a:gd name="connsiteY277" fmla="*/ 925953 h 1163536"/>
              <a:gd name="connsiteX278" fmla="*/ 502662 w 1806329"/>
              <a:gd name="connsiteY278" fmla="*/ 922533 h 1163536"/>
              <a:gd name="connsiteX279" fmla="*/ 504470 w 1806329"/>
              <a:gd name="connsiteY279" fmla="*/ 919087 h 1163536"/>
              <a:gd name="connsiteX280" fmla="*/ 506278 w 1806329"/>
              <a:gd name="connsiteY280" fmla="*/ 915615 h 1163536"/>
              <a:gd name="connsiteX281" fmla="*/ 508086 w 1806329"/>
              <a:gd name="connsiteY281" fmla="*/ 912098 h 1163536"/>
              <a:gd name="connsiteX282" fmla="*/ 509894 w 1806329"/>
              <a:gd name="connsiteY282" fmla="*/ 908556 h 1163536"/>
              <a:gd name="connsiteX283" fmla="*/ 511703 w 1806329"/>
              <a:gd name="connsiteY283" fmla="*/ 904978 h 1163536"/>
              <a:gd name="connsiteX284" fmla="*/ 513511 w 1806329"/>
              <a:gd name="connsiteY284" fmla="*/ 901365 h 1163536"/>
              <a:gd name="connsiteX285" fmla="*/ 515319 w 1806329"/>
              <a:gd name="connsiteY285" fmla="*/ 897718 h 1163536"/>
              <a:gd name="connsiteX286" fmla="*/ 517127 w 1806329"/>
              <a:gd name="connsiteY286" fmla="*/ 894043 h 1163536"/>
              <a:gd name="connsiteX287" fmla="*/ 518935 w 1806329"/>
              <a:gd name="connsiteY287" fmla="*/ 890325 h 1163536"/>
              <a:gd name="connsiteX288" fmla="*/ 520743 w 1806329"/>
              <a:gd name="connsiteY288" fmla="*/ 886581 h 1163536"/>
              <a:gd name="connsiteX289" fmla="*/ 522551 w 1806329"/>
              <a:gd name="connsiteY289" fmla="*/ 882811 h 1163536"/>
              <a:gd name="connsiteX290" fmla="*/ 524359 w 1806329"/>
              <a:gd name="connsiteY290" fmla="*/ 878996 h 1163536"/>
              <a:gd name="connsiteX291" fmla="*/ 526168 w 1806329"/>
              <a:gd name="connsiteY291" fmla="*/ 875147 h 1163536"/>
              <a:gd name="connsiteX292" fmla="*/ 527975 w 1806329"/>
              <a:gd name="connsiteY292" fmla="*/ 871271 h 1163536"/>
              <a:gd name="connsiteX293" fmla="*/ 529783 w 1806329"/>
              <a:gd name="connsiteY293" fmla="*/ 867360 h 1163536"/>
              <a:gd name="connsiteX294" fmla="*/ 531591 w 1806329"/>
              <a:gd name="connsiteY294" fmla="*/ 863414 h 1163536"/>
              <a:gd name="connsiteX295" fmla="*/ 533399 w 1806329"/>
              <a:gd name="connsiteY295" fmla="*/ 859442 h 1163536"/>
              <a:gd name="connsiteX296" fmla="*/ 535207 w 1806329"/>
              <a:gd name="connsiteY296" fmla="*/ 855434 h 1163536"/>
              <a:gd name="connsiteX297" fmla="*/ 537016 w 1806329"/>
              <a:gd name="connsiteY297" fmla="*/ 851392 h 1163536"/>
              <a:gd name="connsiteX298" fmla="*/ 538824 w 1806329"/>
              <a:gd name="connsiteY298" fmla="*/ 847314 h 1163536"/>
              <a:gd name="connsiteX299" fmla="*/ 540632 w 1806329"/>
              <a:gd name="connsiteY299" fmla="*/ 843210 h 1163536"/>
              <a:gd name="connsiteX300" fmla="*/ 542440 w 1806329"/>
              <a:gd name="connsiteY300" fmla="*/ 839063 h 1163536"/>
              <a:gd name="connsiteX301" fmla="*/ 544248 w 1806329"/>
              <a:gd name="connsiteY301" fmla="*/ 834898 h 1163536"/>
              <a:gd name="connsiteX302" fmla="*/ 546056 w 1806329"/>
              <a:gd name="connsiteY302" fmla="*/ 830689 h 1163536"/>
              <a:gd name="connsiteX303" fmla="*/ 547864 w 1806329"/>
              <a:gd name="connsiteY303" fmla="*/ 826453 h 1163536"/>
              <a:gd name="connsiteX304" fmla="*/ 549672 w 1806329"/>
              <a:gd name="connsiteY304" fmla="*/ 822185 h 1163536"/>
              <a:gd name="connsiteX305" fmla="*/ 551481 w 1806329"/>
              <a:gd name="connsiteY305" fmla="*/ 817884 h 1163536"/>
              <a:gd name="connsiteX306" fmla="*/ 553289 w 1806329"/>
              <a:gd name="connsiteY306" fmla="*/ 813552 h 1163536"/>
              <a:gd name="connsiteX307" fmla="*/ 555097 w 1806329"/>
              <a:gd name="connsiteY307" fmla="*/ 809189 h 1163536"/>
              <a:gd name="connsiteX308" fmla="*/ 556905 w 1806329"/>
              <a:gd name="connsiteY308" fmla="*/ 804794 h 1163536"/>
              <a:gd name="connsiteX309" fmla="*/ 558713 w 1806329"/>
              <a:gd name="connsiteY309" fmla="*/ 800368 h 1163536"/>
              <a:gd name="connsiteX310" fmla="*/ 560521 w 1806329"/>
              <a:gd name="connsiteY310" fmla="*/ 795911 h 1163536"/>
              <a:gd name="connsiteX311" fmla="*/ 562329 w 1806329"/>
              <a:gd name="connsiteY311" fmla="*/ 791423 h 1163536"/>
              <a:gd name="connsiteX312" fmla="*/ 564138 w 1806329"/>
              <a:gd name="connsiteY312" fmla="*/ 786906 h 1163536"/>
              <a:gd name="connsiteX313" fmla="*/ 565946 w 1806329"/>
              <a:gd name="connsiteY313" fmla="*/ 782356 h 1163536"/>
              <a:gd name="connsiteX314" fmla="*/ 567754 w 1806329"/>
              <a:gd name="connsiteY314" fmla="*/ 777778 h 1163536"/>
              <a:gd name="connsiteX315" fmla="*/ 569562 w 1806329"/>
              <a:gd name="connsiteY315" fmla="*/ 773169 h 1163536"/>
              <a:gd name="connsiteX316" fmla="*/ 571370 w 1806329"/>
              <a:gd name="connsiteY316" fmla="*/ 768531 h 1163536"/>
              <a:gd name="connsiteX317" fmla="*/ 573178 w 1806329"/>
              <a:gd name="connsiteY317" fmla="*/ 763864 h 1163536"/>
              <a:gd name="connsiteX318" fmla="*/ 574986 w 1806329"/>
              <a:gd name="connsiteY318" fmla="*/ 759167 h 1163536"/>
              <a:gd name="connsiteX319" fmla="*/ 576795 w 1806329"/>
              <a:gd name="connsiteY319" fmla="*/ 754442 h 1163536"/>
              <a:gd name="connsiteX320" fmla="*/ 578603 w 1806329"/>
              <a:gd name="connsiteY320" fmla="*/ 749688 h 1163536"/>
              <a:gd name="connsiteX321" fmla="*/ 580411 w 1806329"/>
              <a:gd name="connsiteY321" fmla="*/ 744906 h 1163536"/>
              <a:gd name="connsiteX322" fmla="*/ 582219 w 1806329"/>
              <a:gd name="connsiteY322" fmla="*/ 740095 h 1163536"/>
              <a:gd name="connsiteX323" fmla="*/ 584027 w 1806329"/>
              <a:gd name="connsiteY323" fmla="*/ 735256 h 1163536"/>
              <a:gd name="connsiteX324" fmla="*/ 585835 w 1806329"/>
              <a:gd name="connsiteY324" fmla="*/ 730391 h 1163536"/>
              <a:gd name="connsiteX325" fmla="*/ 587643 w 1806329"/>
              <a:gd name="connsiteY325" fmla="*/ 725498 h 1163536"/>
              <a:gd name="connsiteX326" fmla="*/ 589451 w 1806329"/>
              <a:gd name="connsiteY326" fmla="*/ 720578 h 1163536"/>
              <a:gd name="connsiteX327" fmla="*/ 591260 w 1806329"/>
              <a:gd name="connsiteY327" fmla="*/ 715633 h 1163536"/>
              <a:gd name="connsiteX328" fmla="*/ 593068 w 1806329"/>
              <a:gd name="connsiteY328" fmla="*/ 710661 h 1163536"/>
              <a:gd name="connsiteX329" fmla="*/ 594876 w 1806329"/>
              <a:gd name="connsiteY329" fmla="*/ 705662 h 1163536"/>
              <a:gd name="connsiteX330" fmla="*/ 596684 w 1806329"/>
              <a:gd name="connsiteY330" fmla="*/ 700640 h 1163536"/>
              <a:gd name="connsiteX331" fmla="*/ 598492 w 1806329"/>
              <a:gd name="connsiteY331" fmla="*/ 695591 h 1163536"/>
              <a:gd name="connsiteX332" fmla="*/ 600300 w 1806329"/>
              <a:gd name="connsiteY332" fmla="*/ 690518 h 1163536"/>
              <a:gd name="connsiteX333" fmla="*/ 602108 w 1806329"/>
              <a:gd name="connsiteY333" fmla="*/ 685420 h 1163536"/>
              <a:gd name="connsiteX334" fmla="*/ 603917 w 1806329"/>
              <a:gd name="connsiteY334" fmla="*/ 680299 h 1163536"/>
              <a:gd name="connsiteX335" fmla="*/ 605725 w 1806329"/>
              <a:gd name="connsiteY335" fmla="*/ 675155 h 1163536"/>
              <a:gd name="connsiteX336" fmla="*/ 607533 w 1806329"/>
              <a:gd name="connsiteY336" fmla="*/ 669987 h 1163536"/>
              <a:gd name="connsiteX337" fmla="*/ 609341 w 1806329"/>
              <a:gd name="connsiteY337" fmla="*/ 664797 h 1163536"/>
              <a:gd name="connsiteX338" fmla="*/ 611149 w 1806329"/>
              <a:gd name="connsiteY338" fmla="*/ 659585 h 1163536"/>
              <a:gd name="connsiteX339" fmla="*/ 612957 w 1806329"/>
              <a:gd name="connsiteY339" fmla="*/ 654351 h 1163536"/>
              <a:gd name="connsiteX340" fmla="*/ 614765 w 1806329"/>
              <a:gd name="connsiteY340" fmla="*/ 649095 h 1163536"/>
              <a:gd name="connsiteX341" fmla="*/ 616574 w 1806329"/>
              <a:gd name="connsiteY341" fmla="*/ 643819 h 1163536"/>
              <a:gd name="connsiteX342" fmla="*/ 618382 w 1806329"/>
              <a:gd name="connsiteY342" fmla="*/ 638522 h 1163536"/>
              <a:gd name="connsiteX343" fmla="*/ 620194 w 1806329"/>
              <a:gd name="connsiteY343" fmla="*/ 633205 h 1163536"/>
              <a:gd name="connsiteX344" fmla="*/ 622001 w 1806329"/>
              <a:gd name="connsiteY344" fmla="*/ 627870 h 1163536"/>
              <a:gd name="connsiteX345" fmla="*/ 623807 w 1806329"/>
              <a:gd name="connsiteY345" fmla="*/ 622514 h 1163536"/>
              <a:gd name="connsiteX346" fmla="*/ 625613 w 1806329"/>
              <a:gd name="connsiteY346" fmla="*/ 617141 h 1163536"/>
              <a:gd name="connsiteX347" fmla="*/ 627420 w 1806329"/>
              <a:gd name="connsiteY347" fmla="*/ 611750 h 1163536"/>
              <a:gd name="connsiteX348" fmla="*/ 629235 w 1806329"/>
              <a:gd name="connsiteY348" fmla="*/ 606341 h 1163536"/>
              <a:gd name="connsiteX349" fmla="*/ 631041 w 1806329"/>
              <a:gd name="connsiteY349" fmla="*/ 600916 h 1163536"/>
              <a:gd name="connsiteX350" fmla="*/ 632848 w 1806329"/>
              <a:gd name="connsiteY350" fmla="*/ 595474 h 1163536"/>
              <a:gd name="connsiteX351" fmla="*/ 634654 w 1806329"/>
              <a:gd name="connsiteY351" fmla="*/ 590016 h 1163536"/>
              <a:gd name="connsiteX352" fmla="*/ 636460 w 1806329"/>
              <a:gd name="connsiteY352" fmla="*/ 584544 h 1163536"/>
              <a:gd name="connsiteX353" fmla="*/ 638276 w 1806329"/>
              <a:gd name="connsiteY353" fmla="*/ 579055 h 1163536"/>
              <a:gd name="connsiteX354" fmla="*/ 640082 w 1806329"/>
              <a:gd name="connsiteY354" fmla="*/ 573554 h 1163536"/>
              <a:gd name="connsiteX355" fmla="*/ 641888 w 1806329"/>
              <a:gd name="connsiteY355" fmla="*/ 568039 h 1163536"/>
              <a:gd name="connsiteX356" fmla="*/ 643695 w 1806329"/>
              <a:gd name="connsiteY356" fmla="*/ 562510 h 1163536"/>
              <a:gd name="connsiteX357" fmla="*/ 645501 w 1806329"/>
              <a:gd name="connsiteY357" fmla="*/ 556970 h 1163536"/>
              <a:gd name="connsiteX358" fmla="*/ 647316 w 1806329"/>
              <a:gd name="connsiteY358" fmla="*/ 551418 h 1163536"/>
              <a:gd name="connsiteX359" fmla="*/ 649123 w 1806329"/>
              <a:gd name="connsiteY359" fmla="*/ 545854 h 1163536"/>
              <a:gd name="connsiteX360" fmla="*/ 650929 w 1806329"/>
              <a:gd name="connsiteY360" fmla="*/ 540280 h 1163536"/>
              <a:gd name="connsiteX361" fmla="*/ 652735 w 1806329"/>
              <a:gd name="connsiteY361" fmla="*/ 534696 h 1163536"/>
              <a:gd name="connsiteX362" fmla="*/ 654542 w 1806329"/>
              <a:gd name="connsiteY362" fmla="*/ 529103 h 1163536"/>
              <a:gd name="connsiteX363" fmla="*/ 656357 w 1806329"/>
              <a:gd name="connsiteY363" fmla="*/ 523501 h 1163536"/>
              <a:gd name="connsiteX364" fmla="*/ 658163 w 1806329"/>
              <a:gd name="connsiteY364" fmla="*/ 517891 h 1163536"/>
              <a:gd name="connsiteX365" fmla="*/ 659970 w 1806329"/>
              <a:gd name="connsiteY365" fmla="*/ 512273 h 1163536"/>
              <a:gd name="connsiteX366" fmla="*/ 661776 w 1806329"/>
              <a:gd name="connsiteY366" fmla="*/ 506650 h 1163536"/>
              <a:gd name="connsiteX367" fmla="*/ 663582 w 1806329"/>
              <a:gd name="connsiteY367" fmla="*/ 501019 h 1163536"/>
              <a:gd name="connsiteX368" fmla="*/ 665398 w 1806329"/>
              <a:gd name="connsiteY368" fmla="*/ 495385 h 1163536"/>
              <a:gd name="connsiteX369" fmla="*/ 667204 w 1806329"/>
              <a:gd name="connsiteY369" fmla="*/ 489745 h 1163536"/>
              <a:gd name="connsiteX370" fmla="*/ 669010 w 1806329"/>
              <a:gd name="connsiteY370" fmla="*/ 484101 h 1163536"/>
              <a:gd name="connsiteX371" fmla="*/ 670817 w 1806329"/>
              <a:gd name="connsiteY371" fmla="*/ 478453 h 1163536"/>
              <a:gd name="connsiteX372" fmla="*/ 672623 w 1806329"/>
              <a:gd name="connsiteY372" fmla="*/ 472803 h 1163536"/>
              <a:gd name="connsiteX373" fmla="*/ 674438 w 1806329"/>
              <a:gd name="connsiteY373" fmla="*/ 467152 h 1163536"/>
              <a:gd name="connsiteX374" fmla="*/ 676245 w 1806329"/>
              <a:gd name="connsiteY374" fmla="*/ 461499 h 1163536"/>
              <a:gd name="connsiteX375" fmla="*/ 678051 w 1806329"/>
              <a:gd name="connsiteY375" fmla="*/ 455845 h 1163536"/>
              <a:gd name="connsiteX376" fmla="*/ 679857 w 1806329"/>
              <a:gd name="connsiteY376" fmla="*/ 450193 h 1163536"/>
              <a:gd name="connsiteX377" fmla="*/ 681664 w 1806329"/>
              <a:gd name="connsiteY377" fmla="*/ 444540 h 1163536"/>
              <a:gd name="connsiteX378" fmla="*/ 683479 w 1806329"/>
              <a:gd name="connsiteY378" fmla="*/ 438890 h 1163536"/>
              <a:gd name="connsiteX379" fmla="*/ 685285 w 1806329"/>
              <a:gd name="connsiteY379" fmla="*/ 433242 h 1163536"/>
              <a:gd name="connsiteX380" fmla="*/ 687092 w 1806329"/>
              <a:gd name="connsiteY380" fmla="*/ 427598 h 1163536"/>
              <a:gd name="connsiteX381" fmla="*/ 688898 w 1806329"/>
              <a:gd name="connsiteY381" fmla="*/ 421957 h 1163536"/>
              <a:gd name="connsiteX382" fmla="*/ 690704 w 1806329"/>
              <a:gd name="connsiteY382" fmla="*/ 416321 h 1163536"/>
              <a:gd name="connsiteX383" fmla="*/ 692520 w 1806329"/>
              <a:gd name="connsiteY383" fmla="*/ 410691 h 1163536"/>
              <a:gd name="connsiteX384" fmla="*/ 694326 w 1806329"/>
              <a:gd name="connsiteY384" fmla="*/ 405066 h 1163536"/>
              <a:gd name="connsiteX385" fmla="*/ 696132 w 1806329"/>
              <a:gd name="connsiteY385" fmla="*/ 399449 h 1163536"/>
              <a:gd name="connsiteX386" fmla="*/ 697939 w 1806329"/>
              <a:gd name="connsiteY386" fmla="*/ 393840 h 1163536"/>
              <a:gd name="connsiteX387" fmla="*/ 699745 w 1806329"/>
              <a:gd name="connsiteY387" fmla="*/ 388239 h 1163536"/>
              <a:gd name="connsiteX388" fmla="*/ 701560 w 1806329"/>
              <a:gd name="connsiteY388" fmla="*/ 382648 h 1163536"/>
              <a:gd name="connsiteX389" fmla="*/ 703367 w 1806329"/>
              <a:gd name="connsiteY389" fmla="*/ 377067 h 1163536"/>
              <a:gd name="connsiteX390" fmla="*/ 705173 w 1806329"/>
              <a:gd name="connsiteY390" fmla="*/ 371497 h 1163536"/>
              <a:gd name="connsiteX391" fmla="*/ 706980 w 1806329"/>
              <a:gd name="connsiteY391" fmla="*/ 365938 h 1163536"/>
              <a:gd name="connsiteX392" fmla="*/ 708786 w 1806329"/>
              <a:gd name="connsiteY392" fmla="*/ 360392 h 1163536"/>
              <a:gd name="connsiteX393" fmla="*/ 710601 w 1806329"/>
              <a:gd name="connsiteY393" fmla="*/ 354860 h 1163536"/>
              <a:gd name="connsiteX394" fmla="*/ 712407 w 1806329"/>
              <a:gd name="connsiteY394" fmla="*/ 349341 h 1163536"/>
              <a:gd name="connsiteX395" fmla="*/ 714214 w 1806329"/>
              <a:gd name="connsiteY395" fmla="*/ 343837 h 1163536"/>
              <a:gd name="connsiteX396" fmla="*/ 716020 w 1806329"/>
              <a:gd name="connsiteY396" fmla="*/ 338350 h 1163536"/>
              <a:gd name="connsiteX397" fmla="*/ 717827 w 1806329"/>
              <a:gd name="connsiteY397" fmla="*/ 332879 h 1163536"/>
              <a:gd name="connsiteX398" fmla="*/ 719642 w 1806329"/>
              <a:gd name="connsiteY398" fmla="*/ 327424 h 1163536"/>
              <a:gd name="connsiteX399" fmla="*/ 721448 w 1806329"/>
              <a:gd name="connsiteY399" fmla="*/ 321990 h 1163536"/>
              <a:gd name="connsiteX400" fmla="*/ 723254 w 1806329"/>
              <a:gd name="connsiteY400" fmla="*/ 316572 h 1163536"/>
              <a:gd name="connsiteX401" fmla="*/ 725061 w 1806329"/>
              <a:gd name="connsiteY401" fmla="*/ 311176 h 1163536"/>
              <a:gd name="connsiteX402" fmla="*/ 726867 w 1806329"/>
              <a:gd name="connsiteY402" fmla="*/ 305800 h 1163536"/>
              <a:gd name="connsiteX403" fmla="*/ 728682 w 1806329"/>
              <a:gd name="connsiteY403" fmla="*/ 300445 h 1163536"/>
              <a:gd name="connsiteX404" fmla="*/ 730489 w 1806329"/>
              <a:gd name="connsiteY404" fmla="*/ 295113 h 1163536"/>
              <a:gd name="connsiteX405" fmla="*/ 732295 w 1806329"/>
              <a:gd name="connsiteY405" fmla="*/ 289803 h 1163536"/>
              <a:gd name="connsiteX406" fmla="*/ 734101 w 1806329"/>
              <a:gd name="connsiteY406" fmla="*/ 284518 h 1163536"/>
              <a:gd name="connsiteX407" fmla="*/ 735908 w 1806329"/>
              <a:gd name="connsiteY407" fmla="*/ 279258 h 1163536"/>
              <a:gd name="connsiteX408" fmla="*/ 737723 w 1806329"/>
              <a:gd name="connsiteY408" fmla="*/ 274023 h 1163536"/>
              <a:gd name="connsiteX409" fmla="*/ 739529 w 1806329"/>
              <a:gd name="connsiteY409" fmla="*/ 268815 h 1163536"/>
              <a:gd name="connsiteX410" fmla="*/ 741336 w 1806329"/>
              <a:gd name="connsiteY410" fmla="*/ 263634 h 1163536"/>
              <a:gd name="connsiteX411" fmla="*/ 743142 w 1806329"/>
              <a:gd name="connsiteY411" fmla="*/ 258481 h 1163536"/>
              <a:gd name="connsiteX412" fmla="*/ 744949 w 1806329"/>
              <a:gd name="connsiteY412" fmla="*/ 253357 h 1163536"/>
              <a:gd name="connsiteX413" fmla="*/ 746764 w 1806329"/>
              <a:gd name="connsiteY413" fmla="*/ 248262 h 1163536"/>
              <a:gd name="connsiteX414" fmla="*/ 748570 w 1806329"/>
              <a:gd name="connsiteY414" fmla="*/ 243198 h 1163536"/>
              <a:gd name="connsiteX415" fmla="*/ 750377 w 1806329"/>
              <a:gd name="connsiteY415" fmla="*/ 238165 h 1163536"/>
              <a:gd name="connsiteX416" fmla="*/ 752183 w 1806329"/>
              <a:gd name="connsiteY416" fmla="*/ 233165 h 1163536"/>
              <a:gd name="connsiteX417" fmla="*/ 753989 w 1806329"/>
              <a:gd name="connsiteY417" fmla="*/ 228198 h 1163536"/>
              <a:gd name="connsiteX418" fmla="*/ 755804 w 1806329"/>
              <a:gd name="connsiteY418" fmla="*/ 223265 h 1163536"/>
              <a:gd name="connsiteX419" fmla="*/ 757611 w 1806329"/>
              <a:gd name="connsiteY419" fmla="*/ 218365 h 1163536"/>
              <a:gd name="connsiteX420" fmla="*/ 759417 w 1806329"/>
              <a:gd name="connsiteY420" fmla="*/ 213502 h 1163536"/>
              <a:gd name="connsiteX421" fmla="*/ 761224 w 1806329"/>
              <a:gd name="connsiteY421" fmla="*/ 208675 h 1163536"/>
              <a:gd name="connsiteX422" fmla="*/ 763030 w 1806329"/>
              <a:gd name="connsiteY422" fmla="*/ 203885 h 1163536"/>
              <a:gd name="connsiteX423" fmla="*/ 764845 w 1806329"/>
              <a:gd name="connsiteY423" fmla="*/ 199133 h 1163536"/>
              <a:gd name="connsiteX424" fmla="*/ 766651 w 1806329"/>
              <a:gd name="connsiteY424" fmla="*/ 194419 h 1163536"/>
              <a:gd name="connsiteX425" fmla="*/ 768458 w 1806329"/>
              <a:gd name="connsiteY425" fmla="*/ 189745 h 1163536"/>
              <a:gd name="connsiteX426" fmla="*/ 770264 w 1806329"/>
              <a:gd name="connsiteY426" fmla="*/ 185110 h 1163536"/>
              <a:gd name="connsiteX427" fmla="*/ 772071 w 1806329"/>
              <a:gd name="connsiteY427" fmla="*/ 180517 h 1163536"/>
              <a:gd name="connsiteX428" fmla="*/ 773886 w 1806329"/>
              <a:gd name="connsiteY428" fmla="*/ 175966 h 1163536"/>
              <a:gd name="connsiteX429" fmla="*/ 775692 w 1806329"/>
              <a:gd name="connsiteY429" fmla="*/ 171458 h 1163536"/>
              <a:gd name="connsiteX430" fmla="*/ 777498 w 1806329"/>
              <a:gd name="connsiteY430" fmla="*/ 166993 h 1163536"/>
              <a:gd name="connsiteX431" fmla="*/ 779305 w 1806329"/>
              <a:gd name="connsiteY431" fmla="*/ 162572 h 1163536"/>
              <a:gd name="connsiteX432" fmla="*/ 781111 w 1806329"/>
              <a:gd name="connsiteY432" fmla="*/ 158195 h 1163536"/>
              <a:gd name="connsiteX433" fmla="*/ 782926 w 1806329"/>
              <a:gd name="connsiteY433" fmla="*/ 153865 h 1163536"/>
              <a:gd name="connsiteX434" fmla="*/ 784733 w 1806329"/>
              <a:gd name="connsiteY434" fmla="*/ 149581 h 1163536"/>
              <a:gd name="connsiteX435" fmla="*/ 786539 w 1806329"/>
              <a:gd name="connsiteY435" fmla="*/ 145344 h 1163536"/>
              <a:gd name="connsiteX436" fmla="*/ 788346 w 1806329"/>
              <a:gd name="connsiteY436" fmla="*/ 141155 h 1163536"/>
              <a:gd name="connsiteX437" fmla="*/ 790152 w 1806329"/>
              <a:gd name="connsiteY437" fmla="*/ 137014 h 1163536"/>
              <a:gd name="connsiteX438" fmla="*/ 791967 w 1806329"/>
              <a:gd name="connsiteY438" fmla="*/ 132924 h 1163536"/>
              <a:gd name="connsiteX439" fmla="*/ 793774 w 1806329"/>
              <a:gd name="connsiteY439" fmla="*/ 128882 h 1163536"/>
              <a:gd name="connsiteX440" fmla="*/ 795580 w 1806329"/>
              <a:gd name="connsiteY440" fmla="*/ 124892 h 1163536"/>
              <a:gd name="connsiteX441" fmla="*/ 797386 w 1806329"/>
              <a:gd name="connsiteY441" fmla="*/ 120953 h 1163536"/>
              <a:gd name="connsiteX442" fmla="*/ 799193 w 1806329"/>
              <a:gd name="connsiteY442" fmla="*/ 117067 h 1163536"/>
              <a:gd name="connsiteX443" fmla="*/ 801008 w 1806329"/>
              <a:gd name="connsiteY443" fmla="*/ 113233 h 1163536"/>
              <a:gd name="connsiteX444" fmla="*/ 802814 w 1806329"/>
              <a:gd name="connsiteY444" fmla="*/ 109453 h 1163536"/>
              <a:gd name="connsiteX445" fmla="*/ 804621 w 1806329"/>
              <a:gd name="connsiteY445" fmla="*/ 105728 h 1163536"/>
              <a:gd name="connsiteX446" fmla="*/ 806427 w 1806329"/>
              <a:gd name="connsiteY446" fmla="*/ 102056 h 1163536"/>
              <a:gd name="connsiteX447" fmla="*/ 808233 w 1806329"/>
              <a:gd name="connsiteY447" fmla="*/ 98442 h 1163536"/>
              <a:gd name="connsiteX448" fmla="*/ 810048 w 1806329"/>
              <a:gd name="connsiteY448" fmla="*/ 94883 h 1163536"/>
              <a:gd name="connsiteX449" fmla="*/ 811855 w 1806329"/>
              <a:gd name="connsiteY449" fmla="*/ 91380 h 1163536"/>
              <a:gd name="connsiteX450" fmla="*/ 813661 w 1806329"/>
              <a:gd name="connsiteY450" fmla="*/ 87936 h 1163536"/>
              <a:gd name="connsiteX451" fmla="*/ 815468 w 1806329"/>
              <a:gd name="connsiteY451" fmla="*/ 84549 h 1163536"/>
              <a:gd name="connsiteX452" fmla="*/ 817274 w 1806329"/>
              <a:gd name="connsiteY452" fmla="*/ 81222 h 1163536"/>
              <a:gd name="connsiteX453" fmla="*/ 819089 w 1806329"/>
              <a:gd name="connsiteY453" fmla="*/ 77953 h 1163536"/>
              <a:gd name="connsiteX454" fmla="*/ 820896 w 1806329"/>
              <a:gd name="connsiteY454" fmla="*/ 74745 h 1163536"/>
              <a:gd name="connsiteX455" fmla="*/ 822702 w 1806329"/>
              <a:gd name="connsiteY455" fmla="*/ 71598 h 1163536"/>
              <a:gd name="connsiteX456" fmla="*/ 824508 w 1806329"/>
              <a:gd name="connsiteY456" fmla="*/ 68511 h 1163536"/>
              <a:gd name="connsiteX457" fmla="*/ 826315 w 1806329"/>
              <a:gd name="connsiteY457" fmla="*/ 65486 h 1163536"/>
              <a:gd name="connsiteX458" fmla="*/ 828130 w 1806329"/>
              <a:gd name="connsiteY458" fmla="*/ 62524 h 1163536"/>
              <a:gd name="connsiteX459" fmla="*/ 829936 w 1806329"/>
              <a:gd name="connsiteY459" fmla="*/ 59624 h 1163536"/>
              <a:gd name="connsiteX460" fmla="*/ 831743 w 1806329"/>
              <a:gd name="connsiteY460" fmla="*/ 56788 h 1163536"/>
              <a:gd name="connsiteX461" fmla="*/ 833549 w 1806329"/>
              <a:gd name="connsiteY461" fmla="*/ 54015 h 1163536"/>
              <a:gd name="connsiteX462" fmla="*/ 835355 w 1806329"/>
              <a:gd name="connsiteY462" fmla="*/ 51308 h 1163536"/>
              <a:gd name="connsiteX463" fmla="*/ 837171 w 1806329"/>
              <a:gd name="connsiteY463" fmla="*/ 48665 h 1163536"/>
              <a:gd name="connsiteX464" fmla="*/ 838977 w 1806329"/>
              <a:gd name="connsiteY464" fmla="*/ 46087 h 1163536"/>
              <a:gd name="connsiteX465" fmla="*/ 840783 w 1806329"/>
              <a:gd name="connsiteY465" fmla="*/ 43575 h 1163536"/>
              <a:gd name="connsiteX466" fmla="*/ 842590 w 1806329"/>
              <a:gd name="connsiteY466" fmla="*/ 41129 h 1163536"/>
              <a:gd name="connsiteX467" fmla="*/ 844396 w 1806329"/>
              <a:gd name="connsiteY467" fmla="*/ 38751 h 1163536"/>
              <a:gd name="connsiteX468" fmla="*/ 846211 w 1806329"/>
              <a:gd name="connsiteY468" fmla="*/ 36439 h 1163536"/>
              <a:gd name="connsiteX469" fmla="*/ 848018 w 1806329"/>
              <a:gd name="connsiteY469" fmla="*/ 34196 h 1163536"/>
              <a:gd name="connsiteX470" fmla="*/ 849824 w 1806329"/>
              <a:gd name="connsiteY470" fmla="*/ 32020 h 1163536"/>
              <a:gd name="connsiteX471" fmla="*/ 851630 w 1806329"/>
              <a:gd name="connsiteY471" fmla="*/ 29913 h 1163536"/>
              <a:gd name="connsiteX472" fmla="*/ 853437 w 1806329"/>
              <a:gd name="connsiteY472" fmla="*/ 27875 h 1163536"/>
              <a:gd name="connsiteX473" fmla="*/ 855252 w 1806329"/>
              <a:gd name="connsiteY473" fmla="*/ 25906 h 1163536"/>
              <a:gd name="connsiteX474" fmla="*/ 857058 w 1806329"/>
              <a:gd name="connsiteY474" fmla="*/ 24007 h 1163536"/>
              <a:gd name="connsiteX475" fmla="*/ 858865 w 1806329"/>
              <a:gd name="connsiteY475" fmla="*/ 22178 h 1163536"/>
              <a:gd name="connsiteX476" fmla="*/ 860671 w 1806329"/>
              <a:gd name="connsiteY476" fmla="*/ 20420 h 1163536"/>
              <a:gd name="connsiteX477" fmla="*/ 862477 w 1806329"/>
              <a:gd name="connsiteY477" fmla="*/ 18732 h 1163536"/>
              <a:gd name="connsiteX478" fmla="*/ 864293 w 1806329"/>
              <a:gd name="connsiteY478" fmla="*/ 17115 h 1163536"/>
              <a:gd name="connsiteX479" fmla="*/ 866099 w 1806329"/>
              <a:gd name="connsiteY479" fmla="*/ 15570 h 1163536"/>
              <a:gd name="connsiteX480" fmla="*/ 867905 w 1806329"/>
              <a:gd name="connsiteY480" fmla="*/ 14096 h 1163536"/>
              <a:gd name="connsiteX481" fmla="*/ 869712 w 1806329"/>
              <a:gd name="connsiteY481" fmla="*/ 12694 h 1163536"/>
              <a:gd name="connsiteX482" fmla="*/ 871518 w 1806329"/>
              <a:gd name="connsiteY482" fmla="*/ 11364 h 1163536"/>
              <a:gd name="connsiteX483" fmla="*/ 873333 w 1806329"/>
              <a:gd name="connsiteY483" fmla="*/ 10107 h 1163536"/>
              <a:gd name="connsiteX484" fmla="*/ 875140 w 1806329"/>
              <a:gd name="connsiteY484" fmla="*/ 8923 h 1163536"/>
              <a:gd name="connsiteX485" fmla="*/ 876946 w 1806329"/>
              <a:gd name="connsiteY485" fmla="*/ 7811 h 1163536"/>
              <a:gd name="connsiteX486" fmla="*/ 878752 w 1806329"/>
              <a:gd name="connsiteY486" fmla="*/ 6773 h 1163536"/>
              <a:gd name="connsiteX487" fmla="*/ 880559 w 1806329"/>
              <a:gd name="connsiteY487" fmla="*/ 5808 h 1163536"/>
              <a:gd name="connsiteX488" fmla="*/ 882374 w 1806329"/>
              <a:gd name="connsiteY488" fmla="*/ 4916 h 1163536"/>
              <a:gd name="connsiteX489" fmla="*/ 884180 w 1806329"/>
              <a:gd name="connsiteY489" fmla="*/ 4098 h 1163536"/>
              <a:gd name="connsiteX490" fmla="*/ 885987 w 1806329"/>
              <a:gd name="connsiteY490" fmla="*/ 3354 h 1163536"/>
              <a:gd name="connsiteX491" fmla="*/ 887793 w 1806329"/>
              <a:gd name="connsiteY491" fmla="*/ 2684 h 1163536"/>
              <a:gd name="connsiteX492" fmla="*/ 889599 w 1806329"/>
              <a:gd name="connsiteY492" fmla="*/ 2088 h 1163536"/>
              <a:gd name="connsiteX493" fmla="*/ 891415 w 1806329"/>
              <a:gd name="connsiteY493" fmla="*/ 1566 h 1163536"/>
              <a:gd name="connsiteX494" fmla="*/ 893221 w 1806329"/>
              <a:gd name="connsiteY494" fmla="*/ 1119 h 1163536"/>
              <a:gd name="connsiteX495" fmla="*/ 895027 w 1806329"/>
              <a:gd name="connsiteY495" fmla="*/ 746 h 1163536"/>
              <a:gd name="connsiteX496" fmla="*/ 896834 w 1806329"/>
              <a:gd name="connsiteY496" fmla="*/ 448 h 1163536"/>
              <a:gd name="connsiteX497" fmla="*/ 898640 w 1806329"/>
              <a:gd name="connsiteY497" fmla="*/ 224 h 1163536"/>
              <a:gd name="connsiteX498" fmla="*/ 900455 w 1806329"/>
              <a:gd name="connsiteY498" fmla="*/ 75 h 1163536"/>
              <a:gd name="connsiteX499" fmla="*/ 902262 w 1806329"/>
              <a:gd name="connsiteY499" fmla="*/ 0 h 1163536"/>
              <a:gd name="connsiteX500" fmla="*/ 904068 w 1806329"/>
              <a:gd name="connsiteY500" fmla="*/ 0 h 1163536"/>
              <a:gd name="connsiteX501" fmla="*/ 905874 w 1806329"/>
              <a:gd name="connsiteY501" fmla="*/ 75 h 1163536"/>
              <a:gd name="connsiteX502" fmla="*/ 907681 w 1806329"/>
              <a:gd name="connsiteY502" fmla="*/ 224 h 1163536"/>
              <a:gd name="connsiteX503" fmla="*/ 909496 w 1806329"/>
              <a:gd name="connsiteY503" fmla="*/ 448 h 1163536"/>
              <a:gd name="connsiteX504" fmla="*/ 911302 w 1806329"/>
              <a:gd name="connsiteY504" fmla="*/ 746 h 1163536"/>
              <a:gd name="connsiteX505" fmla="*/ 913109 w 1806329"/>
              <a:gd name="connsiteY505" fmla="*/ 1119 h 1163536"/>
              <a:gd name="connsiteX506" fmla="*/ 914915 w 1806329"/>
              <a:gd name="connsiteY506" fmla="*/ 1566 h 1163536"/>
              <a:gd name="connsiteX507" fmla="*/ 916721 w 1806329"/>
              <a:gd name="connsiteY507" fmla="*/ 2088 h 1163536"/>
              <a:gd name="connsiteX508" fmla="*/ 918537 w 1806329"/>
              <a:gd name="connsiteY508" fmla="*/ 2684 h 1163536"/>
              <a:gd name="connsiteX509" fmla="*/ 920343 w 1806329"/>
              <a:gd name="connsiteY509" fmla="*/ 3354 h 1163536"/>
              <a:gd name="connsiteX510" fmla="*/ 922149 w 1806329"/>
              <a:gd name="connsiteY510" fmla="*/ 4098 h 1163536"/>
              <a:gd name="connsiteX511" fmla="*/ 923956 w 1806329"/>
              <a:gd name="connsiteY511" fmla="*/ 4916 h 1163536"/>
              <a:gd name="connsiteX512" fmla="*/ 925762 w 1806329"/>
              <a:gd name="connsiteY512" fmla="*/ 5808 h 1163536"/>
              <a:gd name="connsiteX513" fmla="*/ 927577 w 1806329"/>
              <a:gd name="connsiteY513" fmla="*/ 6773 h 1163536"/>
              <a:gd name="connsiteX514" fmla="*/ 929384 w 1806329"/>
              <a:gd name="connsiteY514" fmla="*/ 7811 h 1163536"/>
              <a:gd name="connsiteX515" fmla="*/ 931190 w 1806329"/>
              <a:gd name="connsiteY515" fmla="*/ 8923 h 1163536"/>
              <a:gd name="connsiteX516" fmla="*/ 932997 w 1806329"/>
              <a:gd name="connsiteY516" fmla="*/ 10107 h 1163536"/>
              <a:gd name="connsiteX517" fmla="*/ 934803 w 1806329"/>
              <a:gd name="connsiteY517" fmla="*/ 11364 h 1163536"/>
              <a:gd name="connsiteX518" fmla="*/ 936609 w 1806329"/>
              <a:gd name="connsiteY518" fmla="*/ 12694 h 1163536"/>
              <a:gd name="connsiteX519" fmla="*/ 938424 w 1806329"/>
              <a:gd name="connsiteY519" fmla="*/ 14096 h 1163536"/>
              <a:gd name="connsiteX520" fmla="*/ 940231 w 1806329"/>
              <a:gd name="connsiteY520" fmla="*/ 15570 h 1163536"/>
              <a:gd name="connsiteX521" fmla="*/ 942037 w 1806329"/>
              <a:gd name="connsiteY521" fmla="*/ 17115 h 1163536"/>
              <a:gd name="connsiteX522" fmla="*/ 943844 w 1806329"/>
              <a:gd name="connsiteY522" fmla="*/ 18732 h 1163536"/>
              <a:gd name="connsiteX523" fmla="*/ 945650 w 1806329"/>
              <a:gd name="connsiteY523" fmla="*/ 20420 h 1163536"/>
              <a:gd name="connsiteX524" fmla="*/ 947465 w 1806329"/>
              <a:gd name="connsiteY524" fmla="*/ 22178 h 1163536"/>
              <a:gd name="connsiteX525" fmla="*/ 949271 w 1806329"/>
              <a:gd name="connsiteY525" fmla="*/ 24007 h 1163536"/>
              <a:gd name="connsiteX526" fmla="*/ 951078 w 1806329"/>
              <a:gd name="connsiteY526" fmla="*/ 25906 h 1163536"/>
              <a:gd name="connsiteX527" fmla="*/ 952884 w 1806329"/>
              <a:gd name="connsiteY527" fmla="*/ 27875 h 1163536"/>
              <a:gd name="connsiteX528" fmla="*/ 954691 w 1806329"/>
              <a:gd name="connsiteY528" fmla="*/ 29913 h 1163536"/>
              <a:gd name="connsiteX529" fmla="*/ 956506 w 1806329"/>
              <a:gd name="connsiteY529" fmla="*/ 32020 h 1163536"/>
              <a:gd name="connsiteX530" fmla="*/ 958312 w 1806329"/>
              <a:gd name="connsiteY530" fmla="*/ 34196 h 1163536"/>
              <a:gd name="connsiteX531" fmla="*/ 960118 w 1806329"/>
              <a:gd name="connsiteY531" fmla="*/ 36439 h 1163536"/>
              <a:gd name="connsiteX532" fmla="*/ 961925 w 1806329"/>
              <a:gd name="connsiteY532" fmla="*/ 38751 h 1163536"/>
              <a:gd name="connsiteX533" fmla="*/ 963731 w 1806329"/>
              <a:gd name="connsiteY533" fmla="*/ 41129 h 1163536"/>
              <a:gd name="connsiteX534" fmla="*/ 965546 w 1806329"/>
              <a:gd name="connsiteY534" fmla="*/ 43575 h 1163536"/>
              <a:gd name="connsiteX535" fmla="*/ 967353 w 1806329"/>
              <a:gd name="connsiteY535" fmla="*/ 46087 h 1163536"/>
              <a:gd name="connsiteX536" fmla="*/ 969159 w 1806329"/>
              <a:gd name="connsiteY536" fmla="*/ 48665 h 1163536"/>
              <a:gd name="connsiteX537" fmla="*/ 970966 w 1806329"/>
              <a:gd name="connsiteY537" fmla="*/ 51308 h 1163536"/>
              <a:gd name="connsiteX538" fmla="*/ 972772 w 1806329"/>
              <a:gd name="connsiteY538" fmla="*/ 54015 h 1163536"/>
              <a:gd name="connsiteX539" fmla="*/ 974587 w 1806329"/>
              <a:gd name="connsiteY539" fmla="*/ 56788 h 1163536"/>
              <a:gd name="connsiteX540" fmla="*/ 976394 w 1806329"/>
              <a:gd name="connsiteY540" fmla="*/ 59624 h 1163536"/>
              <a:gd name="connsiteX541" fmla="*/ 978200 w 1806329"/>
              <a:gd name="connsiteY541" fmla="*/ 62524 h 1163536"/>
              <a:gd name="connsiteX542" fmla="*/ 980006 w 1806329"/>
              <a:gd name="connsiteY542" fmla="*/ 65486 h 1163536"/>
              <a:gd name="connsiteX543" fmla="*/ 981813 w 1806329"/>
              <a:gd name="connsiteY543" fmla="*/ 68511 h 1163536"/>
              <a:gd name="connsiteX544" fmla="*/ 983628 w 1806329"/>
              <a:gd name="connsiteY544" fmla="*/ 71598 h 1163536"/>
              <a:gd name="connsiteX545" fmla="*/ 985434 w 1806329"/>
              <a:gd name="connsiteY545" fmla="*/ 74745 h 1163536"/>
              <a:gd name="connsiteX546" fmla="*/ 987241 w 1806329"/>
              <a:gd name="connsiteY546" fmla="*/ 77953 h 1163536"/>
              <a:gd name="connsiteX547" fmla="*/ 989047 w 1806329"/>
              <a:gd name="connsiteY547" fmla="*/ 81222 h 1163536"/>
              <a:gd name="connsiteX548" fmla="*/ 990853 w 1806329"/>
              <a:gd name="connsiteY548" fmla="*/ 84549 h 1163536"/>
              <a:gd name="connsiteX549" fmla="*/ 992668 w 1806329"/>
              <a:gd name="connsiteY549" fmla="*/ 87936 h 1163536"/>
              <a:gd name="connsiteX550" fmla="*/ 994475 w 1806329"/>
              <a:gd name="connsiteY550" fmla="*/ 91380 h 1163536"/>
              <a:gd name="connsiteX551" fmla="*/ 996281 w 1806329"/>
              <a:gd name="connsiteY551" fmla="*/ 94883 h 1163536"/>
              <a:gd name="connsiteX552" fmla="*/ 998088 w 1806329"/>
              <a:gd name="connsiteY552" fmla="*/ 98442 h 1163536"/>
              <a:gd name="connsiteX553" fmla="*/ 999894 w 1806329"/>
              <a:gd name="connsiteY553" fmla="*/ 102056 h 1163536"/>
              <a:gd name="connsiteX554" fmla="*/ 1001709 w 1806329"/>
              <a:gd name="connsiteY554" fmla="*/ 105728 h 1163536"/>
              <a:gd name="connsiteX555" fmla="*/ 1003515 w 1806329"/>
              <a:gd name="connsiteY555" fmla="*/ 109453 h 1163536"/>
              <a:gd name="connsiteX556" fmla="*/ 1005322 w 1806329"/>
              <a:gd name="connsiteY556" fmla="*/ 113233 h 1163536"/>
              <a:gd name="connsiteX557" fmla="*/ 1007128 w 1806329"/>
              <a:gd name="connsiteY557" fmla="*/ 117067 h 1163536"/>
              <a:gd name="connsiteX558" fmla="*/ 1008935 w 1806329"/>
              <a:gd name="connsiteY558" fmla="*/ 120953 h 1163536"/>
              <a:gd name="connsiteX559" fmla="*/ 1010750 w 1806329"/>
              <a:gd name="connsiteY559" fmla="*/ 124892 h 1163536"/>
              <a:gd name="connsiteX560" fmla="*/ 1012556 w 1806329"/>
              <a:gd name="connsiteY560" fmla="*/ 128882 h 1163536"/>
              <a:gd name="connsiteX561" fmla="*/ 1014363 w 1806329"/>
              <a:gd name="connsiteY561" fmla="*/ 132924 h 1163536"/>
              <a:gd name="connsiteX562" fmla="*/ 1016169 w 1806329"/>
              <a:gd name="connsiteY562" fmla="*/ 137014 h 1163536"/>
              <a:gd name="connsiteX563" fmla="*/ 1017975 w 1806329"/>
              <a:gd name="connsiteY563" fmla="*/ 141155 h 1163536"/>
              <a:gd name="connsiteX564" fmla="*/ 1019791 w 1806329"/>
              <a:gd name="connsiteY564" fmla="*/ 145344 h 1163536"/>
              <a:gd name="connsiteX565" fmla="*/ 1021597 w 1806329"/>
              <a:gd name="connsiteY565" fmla="*/ 149581 h 1163536"/>
              <a:gd name="connsiteX566" fmla="*/ 1023403 w 1806329"/>
              <a:gd name="connsiteY566" fmla="*/ 153865 h 1163536"/>
              <a:gd name="connsiteX567" fmla="*/ 1025210 w 1806329"/>
              <a:gd name="connsiteY567" fmla="*/ 158195 h 1163536"/>
              <a:gd name="connsiteX568" fmla="*/ 1027016 w 1806329"/>
              <a:gd name="connsiteY568" fmla="*/ 162572 h 1163536"/>
              <a:gd name="connsiteX569" fmla="*/ 1028831 w 1806329"/>
              <a:gd name="connsiteY569" fmla="*/ 166993 h 1163536"/>
              <a:gd name="connsiteX570" fmla="*/ 1030638 w 1806329"/>
              <a:gd name="connsiteY570" fmla="*/ 171458 h 1163536"/>
              <a:gd name="connsiteX571" fmla="*/ 1032444 w 1806329"/>
              <a:gd name="connsiteY571" fmla="*/ 175966 h 1163536"/>
              <a:gd name="connsiteX572" fmla="*/ 1034250 w 1806329"/>
              <a:gd name="connsiteY572" fmla="*/ 180517 h 1163536"/>
              <a:gd name="connsiteX573" fmla="*/ 1036057 w 1806329"/>
              <a:gd name="connsiteY573" fmla="*/ 185110 h 1163536"/>
              <a:gd name="connsiteX574" fmla="*/ 1037872 w 1806329"/>
              <a:gd name="connsiteY574" fmla="*/ 189745 h 1163536"/>
              <a:gd name="connsiteX575" fmla="*/ 1039678 w 1806329"/>
              <a:gd name="connsiteY575" fmla="*/ 194419 h 1163536"/>
              <a:gd name="connsiteX576" fmla="*/ 1041485 w 1806329"/>
              <a:gd name="connsiteY576" fmla="*/ 199133 h 1163536"/>
              <a:gd name="connsiteX577" fmla="*/ 1043291 w 1806329"/>
              <a:gd name="connsiteY577" fmla="*/ 203885 h 1163536"/>
              <a:gd name="connsiteX578" fmla="*/ 1045097 w 1806329"/>
              <a:gd name="connsiteY578" fmla="*/ 208675 h 1163536"/>
              <a:gd name="connsiteX579" fmla="*/ 1046913 w 1806329"/>
              <a:gd name="connsiteY579" fmla="*/ 213502 h 1163536"/>
              <a:gd name="connsiteX580" fmla="*/ 1048719 w 1806329"/>
              <a:gd name="connsiteY580" fmla="*/ 218365 h 1163536"/>
              <a:gd name="connsiteX581" fmla="*/ 1050525 w 1806329"/>
              <a:gd name="connsiteY581" fmla="*/ 223265 h 1163536"/>
              <a:gd name="connsiteX582" fmla="*/ 1052332 w 1806329"/>
              <a:gd name="connsiteY582" fmla="*/ 228198 h 1163536"/>
              <a:gd name="connsiteX583" fmla="*/ 1054138 w 1806329"/>
              <a:gd name="connsiteY583" fmla="*/ 233165 h 1163536"/>
              <a:gd name="connsiteX584" fmla="*/ 1055953 w 1806329"/>
              <a:gd name="connsiteY584" fmla="*/ 238165 h 1163536"/>
              <a:gd name="connsiteX585" fmla="*/ 1057760 w 1806329"/>
              <a:gd name="connsiteY585" fmla="*/ 243198 h 1163536"/>
              <a:gd name="connsiteX586" fmla="*/ 1059566 w 1806329"/>
              <a:gd name="connsiteY586" fmla="*/ 248262 h 1163536"/>
              <a:gd name="connsiteX587" fmla="*/ 1061372 w 1806329"/>
              <a:gd name="connsiteY587" fmla="*/ 253357 h 1163536"/>
              <a:gd name="connsiteX588" fmla="*/ 1063179 w 1806329"/>
              <a:gd name="connsiteY588" fmla="*/ 258481 h 1163536"/>
              <a:gd name="connsiteX589" fmla="*/ 1064994 w 1806329"/>
              <a:gd name="connsiteY589" fmla="*/ 263634 h 1163536"/>
              <a:gd name="connsiteX590" fmla="*/ 1066800 w 1806329"/>
              <a:gd name="connsiteY590" fmla="*/ 268815 h 1163536"/>
              <a:gd name="connsiteX591" fmla="*/ 1068607 w 1806329"/>
              <a:gd name="connsiteY591" fmla="*/ 274023 h 1163536"/>
              <a:gd name="connsiteX592" fmla="*/ 1070413 w 1806329"/>
              <a:gd name="connsiteY592" fmla="*/ 279258 h 1163536"/>
              <a:gd name="connsiteX593" fmla="*/ 1072219 w 1806329"/>
              <a:gd name="connsiteY593" fmla="*/ 284518 h 1163536"/>
              <a:gd name="connsiteX594" fmla="*/ 1074035 w 1806329"/>
              <a:gd name="connsiteY594" fmla="*/ 289803 h 1163536"/>
              <a:gd name="connsiteX595" fmla="*/ 1075841 w 1806329"/>
              <a:gd name="connsiteY595" fmla="*/ 295113 h 1163536"/>
              <a:gd name="connsiteX596" fmla="*/ 1077647 w 1806329"/>
              <a:gd name="connsiteY596" fmla="*/ 300445 h 1163536"/>
              <a:gd name="connsiteX597" fmla="*/ 1079454 w 1806329"/>
              <a:gd name="connsiteY597" fmla="*/ 305800 h 1163536"/>
              <a:gd name="connsiteX598" fmla="*/ 1081260 w 1806329"/>
              <a:gd name="connsiteY598" fmla="*/ 311176 h 1163536"/>
              <a:gd name="connsiteX599" fmla="*/ 1083075 w 1806329"/>
              <a:gd name="connsiteY599" fmla="*/ 316572 h 1163536"/>
              <a:gd name="connsiteX600" fmla="*/ 1084882 w 1806329"/>
              <a:gd name="connsiteY600" fmla="*/ 321990 h 1163536"/>
              <a:gd name="connsiteX601" fmla="*/ 1086688 w 1806329"/>
              <a:gd name="connsiteY601" fmla="*/ 327424 h 1163536"/>
              <a:gd name="connsiteX602" fmla="*/ 1088494 w 1806329"/>
              <a:gd name="connsiteY602" fmla="*/ 332879 h 1163536"/>
              <a:gd name="connsiteX603" fmla="*/ 1090301 w 1806329"/>
              <a:gd name="connsiteY603" fmla="*/ 338350 h 1163536"/>
              <a:gd name="connsiteX604" fmla="*/ 1092116 w 1806329"/>
              <a:gd name="connsiteY604" fmla="*/ 343837 h 1163536"/>
              <a:gd name="connsiteX605" fmla="*/ 1093922 w 1806329"/>
              <a:gd name="connsiteY605" fmla="*/ 349341 h 1163536"/>
              <a:gd name="connsiteX606" fmla="*/ 1095729 w 1806329"/>
              <a:gd name="connsiteY606" fmla="*/ 354860 h 1163536"/>
              <a:gd name="connsiteX607" fmla="*/ 1097535 w 1806329"/>
              <a:gd name="connsiteY607" fmla="*/ 360392 h 1163536"/>
              <a:gd name="connsiteX608" fmla="*/ 1099341 w 1806329"/>
              <a:gd name="connsiteY608" fmla="*/ 365938 h 1163536"/>
              <a:gd name="connsiteX609" fmla="*/ 1101157 w 1806329"/>
              <a:gd name="connsiteY609" fmla="*/ 371497 h 1163536"/>
              <a:gd name="connsiteX610" fmla="*/ 1102963 w 1806329"/>
              <a:gd name="connsiteY610" fmla="*/ 377067 h 1163536"/>
              <a:gd name="connsiteX611" fmla="*/ 1104769 w 1806329"/>
              <a:gd name="connsiteY611" fmla="*/ 382648 h 1163536"/>
              <a:gd name="connsiteX612" fmla="*/ 1106576 w 1806329"/>
              <a:gd name="connsiteY612" fmla="*/ 388239 h 1163536"/>
              <a:gd name="connsiteX613" fmla="*/ 1108382 w 1806329"/>
              <a:gd name="connsiteY613" fmla="*/ 393840 h 1163536"/>
              <a:gd name="connsiteX614" fmla="*/ 1110197 w 1806329"/>
              <a:gd name="connsiteY614" fmla="*/ 399449 h 1163536"/>
              <a:gd name="connsiteX615" fmla="*/ 1112004 w 1806329"/>
              <a:gd name="connsiteY615" fmla="*/ 405066 h 1163536"/>
              <a:gd name="connsiteX616" fmla="*/ 1113810 w 1806329"/>
              <a:gd name="connsiteY616" fmla="*/ 410691 h 1163536"/>
              <a:gd name="connsiteX617" fmla="*/ 1115616 w 1806329"/>
              <a:gd name="connsiteY617" fmla="*/ 416321 h 1163536"/>
              <a:gd name="connsiteX618" fmla="*/ 1117423 w 1806329"/>
              <a:gd name="connsiteY618" fmla="*/ 421957 h 1163536"/>
              <a:gd name="connsiteX619" fmla="*/ 1119238 w 1806329"/>
              <a:gd name="connsiteY619" fmla="*/ 427598 h 1163536"/>
              <a:gd name="connsiteX620" fmla="*/ 1121044 w 1806329"/>
              <a:gd name="connsiteY620" fmla="*/ 433242 h 1163536"/>
              <a:gd name="connsiteX621" fmla="*/ 1122851 w 1806329"/>
              <a:gd name="connsiteY621" fmla="*/ 438890 h 1163536"/>
              <a:gd name="connsiteX622" fmla="*/ 1124657 w 1806329"/>
              <a:gd name="connsiteY622" fmla="*/ 444540 h 1163536"/>
              <a:gd name="connsiteX623" fmla="*/ 1126463 w 1806329"/>
              <a:gd name="connsiteY623" fmla="*/ 450193 h 1163536"/>
              <a:gd name="connsiteX624" fmla="*/ 1128279 w 1806329"/>
              <a:gd name="connsiteY624" fmla="*/ 455845 h 1163536"/>
              <a:gd name="connsiteX625" fmla="*/ 1130085 w 1806329"/>
              <a:gd name="connsiteY625" fmla="*/ 461499 h 1163536"/>
              <a:gd name="connsiteX626" fmla="*/ 1131891 w 1806329"/>
              <a:gd name="connsiteY626" fmla="*/ 467152 h 1163536"/>
              <a:gd name="connsiteX627" fmla="*/ 1133698 w 1806329"/>
              <a:gd name="connsiteY627" fmla="*/ 472803 h 1163536"/>
              <a:gd name="connsiteX628" fmla="*/ 1135504 w 1806329"/>
              <a:gd name="connsiteY628" fmla="*/ 478453 h 1163536"/>
              <a:gd name="connsiteX629" fmla="*/ 1137319 w 1806329"/>
              <a:gd name="connsiteY629" fmla="*/ 484101 h 1163536"/>
              <a:gd name="connsiteX630" fmla="*/ 1139126 w 1806329"/>
              <a:gd name="connsiteY630" fmla="*/ 489745 h 1163536"/>
              <a:gd name="connsiteX631" fmla="*/ 1140932 w 1806329"/>
              <a:gd name="connsiteY631" fmla="*/ 495385 h 1163536"/>
              <a:gd name="connsiteX632" fmla="*/ 1142739 w 1806329"/>
              <a:gd name="connsiteY632" fmla="*/ 501019 h 1163536"/>
              <a:gd name="connsiteX633" fmla="*/ 1144545 w 1806329"/>
              <a:gd name="connsiteY633" fmla="*/ 506650 h 1163536"/>
              <a:gd name="connsiteX634" fmla="*/ 1146360 w 1806329"/>
              <a:gd name="connsiteY634" fmla="*/ 512273 h 1163536"/>
              <a:gd name="connsiteX635" fmla="*/ 1148166 w 1806329"/>
              <a:gd name="connsiteY635" fmla="*/ 517891 h 1163536"/>
              <a:gd name="connsiteX636" fmla="*/ 1149973 w 1806329"/>
              <a:gd name="connsiteY636" fmla="*/ 523501 h 1163536"/>
              <a:gd name="connsiteX637" fmla="*/ 1151779 w 1806329"/>
              <a:gd name="connsiteY637" fmla="*/ 529103 h 1163536"/>
              <a:gd name="connsiteX638" fmla="*/ 1153586 w 1806329"/>
              <a:gd name="connsiteY638" fmla="*/ 534696 h 1163536"/>
              <a:gd name="connsiteX639" fmla="*/ 1155401 w 1806329"/>
              <a:gd name="connsiteY639" fmla="*/ 540280 h 1163536"/>
              <a:gd name="connsiteX640" fmla="*/ 1157207 w 1806329"/>
              <a:gd name="connsiteY640" fmla="*/ 545854 h 1163536"/>
              <a:gd name="connsiteX641" fmla="*/ 1159014 w 1806329"/>
              <a:gd name="connsiteY641" fmla="*/ 551418 h 1163536"/>
              <a:gd name="connsiteX642" fmla="*/ 1160820 w 1806329"/>
              <a:gd name="connsiteY642" fmla="*/ 556970 h 1163536"/>
              <a:gd name="connsiteX643" fmla="*/ 1162626 w 1806329"/>
              <a:gd name="connsiteY643" fmla="*/ 562510 h 1163536"/>
              <a:gd name="connsiteX644" fmla="*/ 1164441 w 1806329"/>
              <a:gd name="connsiteY644" fmla="*/ 568039 h 1163536"/>
              <a:gd name="connsiteX645" fmla="*/ 1166248 w 1806329"/>
              <a:gd name="connsiteY645" fmla="*/ 573554 h 1163536"/>
              <a:gd name="connsiteX646" fmla="*/ 1168054 w 1806329"/>
              <a:gd name="connsiteY646" fmla="*/ 579055 h 1163536"/>
              <a:gd name="connsiteX647" fmla="*/ 1169861 w 1806329"/>
              <a:gd name="connsiteY647" fmla="*/ 584544 h 1163536"/>
              <a:gd name="connsiteX648" fmla="*/ 1171667 w 1806329"/>
              <a:gd name="connsiteY648" fmla="*/ 590016 h 1163536"/>
              <a:gd name="connsiteX649" fmla="*/ 1173482 w 1806329"/>
              <a:gd name="connsiteY649" fmla="*/ 595474 h 1163536"/>
              <a:gd name="connsiteX650" fmla="*/ 1175288 w 1806329"/>
              <a:gd name="connsiteY650" fmla="*/ 600916 h 1163536"/>
              <a:gd name="connsiteX651" fmla="*/ 1177095 w 1806329"/>
              <a:gd name="connsiteY651" fmla="*/ 606341 h 1163536"/>
              <a:gd name="connsiteX652" fmla="*/ 1178901 w 1806329"/>
              <a:gd name="connsiteY652" fmla="*/ 611750 h 1163536"/>
              <a:gd name="connsiteX653" fmla="*/ 1180708 w 1806329"/>
              <a:gd name="connsiteY653" fmla="*/ 617141 h 1163536"/>
              <a:gd name="connsiteX654" fmla="*/ 1182523 w 1806329"/>
              <a:gd name="connsiteY654" fmla="*/ 622514 h 1163536"/>
              <a:gd name="connsiteX655" fmla="*/ 1184329 w 1806329"/>
              <a:gd name="connsiteY655" fmla="*/ 627870 h 1163536"/>
              <a:gd name="connsiteX656" fmla="*/ 1186136 w 1806329"/>
              <a:gd name="connsiteY656" fmla="*/ 633205 h 1163536"/>
              <a:gd name="connsiteX657" fmla="*/ 1187942 w 1806329"/>
              <a:gd name="connsiteY657" fmla="*/ 638522 h 1163536"/>
              <a:gd name="connsiteX658" fmla="*/ 1189748 w 1806329"/>
              <a:gd name="connsiteY658" fmla="*/ 643819 h 1163536"/>
              <a:gd name="connsiteX659" fmla="*/ 1191563 w 1806329"/>
              <a:gd name="connsiteY659" fmla="*/ 649095 h 1163536"/>
              <a:gd name="connsiteX660" fmla="*/ 1193370 w 1806329"/>
              <a:gd name="connsiteY660" fmla="*/ 654351 h 1163536"/>
              <a:gd name="connsiteX661" fmla="*/ 1195176 w 1806329"/>
              <a:gd name="connsiteY661" fmla="*/ 659585 h 1163536"/>
              <a:gd name="connsiteX662" fmla="*/ 1196983 w 1806329"/>
              <a:gd name="connsiteY662" fmla="*/ 664797 h 1163536"/>
              <a:gd name="connsiteX663" fmla="*/ 1198789 w 1806329"/>
              <a:gd name="connsiteY663" fmla="*/ 669987 h 1163536"/>
              <a:gd name="connsiteX664" fmla="*/ 1200604 w 1806329"/>
              <a:gd name="connsiteY664" fmla="*/ 675155 h 1163536"/>
              <a:gd name="connsiteX665" fmla="*/ 1202411 w 1806329"/>
              <a:gd name="connsiteY665" fmla="*/ 680299 h 1163536"/>
              <a:gd name="connsiteX666" fmla="*/ 1204217 w 1806329"/>
              <a:gd name="connsiteY666" fmla="*/ 685420 h 1163536"/>
              <a:gd name="connsiteX667" fmla="*/ 1206023 w 1806329"/>
              <a:gd name="connsiteY667" fmla="*/ 690518 h 1163536"/>
              <a:gd name="connsiteX668" fmla="*/ 1207830 w 1806329"/>
              <a:gd name="connsiteY668" fmla="*/ 695591 h 1163536"/>
              <a:gd name="connsiteX669" fmla="*/ 1209645 w 1806329"/>
              <a:gd name="connsiteY669" fmla="*/ 700640 h 1163536"/>
              <a:gd name="connsiteX670" fmla="*/ 1211451 w 1806329"/>
              <a:gd name="connsiteY670" fmla="*/ 705662 h 1163536"/>
              <a:gd name="connsiteX671" fmla="*/ 1213258 w 1806329"/>
              <a:gd name="connsiteY671" fmla="*/ 710661 h 1163536"/>
              <a:gd name="connsiteX672" fmla="*/ 1215064 w 1806329"/>
              <a:gd name="connsiteY672" fmla="*/ 715633 h 1163536"/>
              <a:gd name="connsiteX673" fmla="*/ 1216870 w 1806329"/>
              <a:gd name="connsiteY673" fmla="*/ 720578 h 1163536"/>
              <a:gd name="connsiteX674" fmla="*/ 1218685 w 1806329"/>
              <a:gd name="connsiteY674" fmla="*/ 725498 h 1163536"/>
              <a:gd name="connsiteX675" fmla="*/ 1220492 w 1806329"/>
              <a:gd name="connsiteY675" fmla="*/ 730391 h 1163536"/>
              <a:gd name="connsiteX676" fmla="*/ 1222298 w 1806329"/>
              <a:gd name="connsiteY676" fmla="*/ 735256 h 1163536"/>
              <a:gd name="connsiteX677" fmla="*/ 1224105 w 1806329"/>
              <a:gd name="connsiteY677" fmla="*/ 740095 h 1163536"/>
              <a:gd name="connsiteX678" fmla="*/ 1225911 w 1806329"/>
              <a:gd name="connsiteY678" fmla="*/ 744906 h 1163536"/>
              <a:gd name="connsiteX679" fmla="*/ 1227726 w 1806329"/>
              <a:gd name="connsiteY679" fmla="*/ 749688 h 1163536"/>
              <a:gd name="connsiteX680" fmla="*/ 1229533 w 1806329"/>
              <a:gd name="connsiteY680" fmla="*/ 754442 h 1163536"/>
              <a:gd name="connsiteX681" fmla="*/ 1231339 w 1806329"/>
              <a:gd name="connsiteY681" fmla="*/ 759167 h 1163536"/>
              <a:gd name="connsiteX682" fmla="*/ 1233145 w 1806329"/>
              <a:gd name="connsiteY682" fmla="*/ 763864 h 1163536"/>
              <a:gd name="connsiteX683" fmla="*/ 1234952 w 1806329"/>
              <a:gd name="connsiteY683" fmla="*/ 768531 h 1163536"/>
              <a:gd name="connsiteX684" fmla="*/ 1236767 w 1806329"/>
              <a:gd name="connsiteY684" fmla="*/ 773169 h 1163536"/>
              <a:gd name="connsiteX685" fmla="*/ 1238573 w 1806329"/>
              <a:gd name="connsiteY685" fmla="*/ 777778 h 1163536"/>
              <a:gd name="connsiteX686" fmla="*/ 1240380 w 1806329"/>
              <a:gd name="connsiteY686" fmla="*/ 782356 h 1163536"/>
              <a:gd name="connsiteX687" fmla="*/ 1242186 w 1806329"/>
              <a:gd name="connsiteY687" fmla="*/ 786906 h 1163536"/>
              <a:gd name="connsiteX688" fmla="*/ 1243992 w 1806329"/>
              <a:gd name="connsiteY688" fmla="*/ 791423 h 1163536"/>
              <a:gd name="connsiteX689" fmla="*/ 1245808 w 1806329"/>
              <a:gd name="connsiteY689" fmla="*/ 795911 h 1163536"/>
              <a:gd name="connsiteX690" fmla="*/ 1247614 w 1806329"/>
              <a:gd name="connsiteY690" fmla="*/ 800368 h 1163536"/>
              <a:gd name="connsiteX691" fmla="*/ 1249420 w 1806329"/>
              <a:gd name="connsiteY691" fmla="*/ 804794 h 1163536"/>
              <a:gd name="connsiteX692" fmla="*/ 1251227 w 1806329"/>
              <a:gd name="connsiteY692" fmla="*/ 809189 h 1163536"/>
              <a:gd name="connsiteX693" fmla="*/ 1253033 w 1806329"/>
              <a:gd name="connsiteY693" fmla="*/ 813552 h 1163536"/>
              <a:gd name="connsiteX694" fmla="*/ 1254848 w 1806329"/>
              <a:gd name="connsiteY694" fmla="*/ 817884 h 1163536"/>
              <a:gd name="connsiteX695" fmla="*/ 1256655 w 1806329"/>
              <a:gd name="connsiteY695" fmla="*/ 822185 h 1163536"/>
              <a:gd name="connsiteX696" fmla="*/ 1258461 w 1806329"/>
              <a:gd name="connsiteY696" fmla="*/ 826453 h 1163536"/>
              <a:gd name="connsiteX697" fmla="*/ 1260267 w 1806329"/>
              <a:gd name="connsiteY697" fmla="*/ 830689 h 1163536"/>
              <a:gd name="connsiteX698" fmla="*/ 1262074 w 1806329"/>
              <a:gd name="connsiteY698" fmla="*/ 834898 h 1163536"/>
              <a:gd name="connsiteX699" fmla="*/ 1263889 w 1806329"/>
              <a:gd name="connsiteY699" fmla="*/ 839063 h 1163536"/>
              <a:gd name="connsiteX700" fmla="*/ 1265695 w 1806329"/>
              <a:gd name="connsiteY700" fmla="*/ 843210 h 1163536"/>
              <a:gd name="connsiteX701" fmla="*/ 1267502 w 1806329"/>
              <a:gd name="connsiteY701" fmla="*/ 847314 h 1163536"/>
              <a:gd name="connsiteX702" fmla="*/ 1269308 w 1806329"/>
              <a:gd name="connsiteY702" fmla="*/ 851392 h 1163536"/>
              <a:gd name="connsiteX703" fmla="*/ 1271114 w 1806329"/>
              <a:gd name="connsiteY703" fmla="*/ 855434 h 1163536"/>
              <a:gd name="connsiteX704" fmla="*/ 1272930 w 1806329"/>
              <a:gd name="connsiteY704" fmla="*/ 859442 h 1163536"/>
              <a:gd name="connsiteX705" fmla="*/ 1274736 w 1806329"/>
              <a:gd name="connsiteY705" fmla="*/ 863414 h 1163536"/>
              <a:gd name="connsiteX706" fmla="*/ 1276542 w 1806329"/>
              <a:gd name="connsiteY706" fmla="*/ 867360 h 1163536"/>
              <a:gd name="connsiteX707" fmla="*/ 1278349 w 1806329"/>
              <a:gd name="connsiteY707" fmla="*/ 871271 h 1163536"/>
              <a:gd name="connsiteX708" fmla="*/ 1280155 w 1806329"/>
              <a:gd name="connsiteY708" fmla="*/ 875147 h 1163536"/>
              <a:gd name="connsiteX709" fmla="*/ 1281970 w 1806329"/>
              <a:gd name="connsiteY709" fmla="*/ 878996 h 1163536"/>
              <a:gd name="connsiteX710" fmla="*/ 1283777 w 1806329"/>
              <a:gd name="connsiteY710" fmla="*/ 882811 h 1163536"/>
              <a:gd name="connsiteX711" fmla="*/ 1285583 w 1806329"/>
              <a:gd name="connsiteY711" fmla="*/ 886581 h 1163536"/>
              <a:gd name="connsiteX712" fmla="*/ 1287389 w 1806329"/>
              <a:gd name="connsiteY712" fmla="*/ 890325 h 1163536"/>
              <a:gd name="connsiteX713" fmla="*/ 1289196 w 1806329"/>
              <a:gd name="connsiteY713" fmla="*/ 894043 h 1163536"/>
              <a:gd name="connsiteX714" fmla="*/ 1291011 w 1806329"/>
              <a:gd name="connsiteY714" fmla="*/ 897718 h 1163536"/>
              <a:gd name="connsiteX715" fmla="*/ 1292817 w 1806329"/>
              <a:gd name="connsiteY715" fmla="*/ 901365 h 1163536"/>
              <a:gd name="connsiteX716" fmla="*/ 1294624 w 1806329"/>
              <a:gd name="connsiteY716" fmla="*/ 904978 h 1163536"/>
              <a:gd name="connsiteX717" fmla="*/ 1296430 w 1806329"/>
              <a:gd name="connsiteY717" fmla="*/ 908556 h 1163536"/>
              <a:gd name="connsiteX718" fmla="*/ 1298236 w 1806329"/>
              <a:gd name="connsiteY718" fmla="*/ 912098 h 1163536"/>
              <a:gd name="connsiteX719" fmla="*/ 1300052 w 1806329"/>
              <a:gd name="connsiteY719" fmla="*/ 915615 h 1163536"/>
              <a:gd name="connsiteX720" fmla="*/ 1301858 w 1806329"/>
              <a:gd name="connsiteY720" fmla="*/ 919087 h 1163536"/>
              <a:gd name="connsiteX721" fmla="*/ 1303664 w 1806329"/>
              <a:gd name="connsiteY721" fmla="*/ 922533 h 1163536"/>
              <a:gd name="connsiteX722" fmla="*/ 1305471 w 1806329"/>
              <a:gd name="connsiteY722" fmla="*/ 925953 h 1163536"/>
              <a:gd name="connsiteX723" fmla="*/ 1307277 w 1806329"/>
              <a:gd name="connsiteY723" fmla="*/ 929329 h 1163536"/>
              <a:gd name="connsiteX724" fmla="*/ 1309092 w 1806329"/>
              <a:gd name="connsiteY724" fmla="*/ 932670 h 1163536"/>
              <a:gd name="connsiteX725" fmla="*/ 1310899 w 1806329"/>
              <a:gd name="connsiteY725" fmla="*/ 935985 h 1163536"/>
              <a:gd name="connsiteX726" fmla="*/ 1312705 w 1806329"/>
              <a:gd name="connsiteY726" fmla="*/ 939264 h 1163536"/>
              <a:gd name="connsiteX727" fmla="*/ 1314511 w 1806329"/>
              <a:gd name="connsiteY727" fmla="*/ 942518 h 1163536"/>
              <a:gd name="connsiteX728" fmla="*/ 1316318 w 1806329"/>
              <a:gd name="connsiteY728" fmla="*/ 945727 h 1163536"/>
              <a:gd name="connsiteX729" fmla="*/ 1318133 w 1806329"/>
              <a:gd name="connsiteY729" fmla="*/ 948910 h 1163536"/>
              <a:gd name="connsiteX730" fmla="*/ 1319939 w 1806329"/>
              <a:gd name="connsiteY730" fmla="*/ 952058 h 1163536"/>
              <a:gd name="connsiteX731" fmla="*/ 1321746 w 1806329"/>
              <a:gd name="connsiteY731" fmla="*/ 955171 h 1163536"/>
              <a:gd name="connsiteX732" fmla="*/ 1323552 w 1806329"/>
              <a:gd name="connsiteY732" fmla="*/ 958258 h 1163536"/>
              <a:gd name="connsiteX733" fmla="*/ 1325358 w 1806329"/>
              <a:gd name="connsiteY733" fmla="*/ 961309 h 1163536"/>
              <a:gd name="connsiteX734" fmla="*/ 1327174 w 1806329"/>
              <a:gd name="connsiteY734" fmla="*/ 964326 h 1163536"/>
              <a:gd name="connsiteX735" fmla="*/ 1328980 w 1806329"/>
              <a:gd name="connsiteY735" fmla="*/ 967307 h 1163536"/>
              <a:gd name="connsiteX736" fmla="*/ 1330786 w 1806329"/>
              <a:gd name="connsiteY736" fmla="*/ 970262 h 1163536"/>
              <a:gd name="connsiteX737" fmla="*/ 1332593 w 1806329"/>
              <a:gd name="connsiteY737" fmla="*/ 973182 h 1163536"/>
              <a:gd name="connsiteX738" fmla="*/ 1334399 w 1806329"/>
              <a:gd name="connsiteY738" fmla="*/ 976076 h 1163536"/>
              <a:gd name="connsiteX739" fmla="*/ 1336214 w 1806329"/>
              <a:gd name="connsiteY739" fmla="*/ 978926 h 1163536"/>
              <a:gd name="connsiteX740" fmla="*/ 1338021 w 1806329"/>
              <a:gd name="connsiteY740" fmla="*/ 981758 h 1163536"/>
              <a:gd name="connsiteX741" fmla="*/ 1339827 w 1806329"/>
              <a:gd name="connsiteY741" fmla="*/ 984547 h 1163536"/>
              <a:gd name="connsiteX742" fmla="*/ 1341633 w 1806329"/>
              <a:gd name="connsiteY742" fmla="*/ 987309 h 1163536"/>
              <a:gd name="connsiteX743" fmla="*/ 1343440 w 1806329"/>
              <a:gd name="connsiteY743" fmla="*/ 990045 h 1163536"/>
              <a:gd name="connsiteX744" fmla="*/ 1345255 w 1806329"/>
              <a:gd name="connsiteY744" fmla="*/ 992746 h 1163536"/>
              <a:gd name="connsiteX745" fmla="*/ 1347061 w 1806329"/>
              <a:gd name="connsiteY745" fmla="*/ 995411 h 1163536"/>
              <a:gd name="connsiteX746" fmla="*/ 1348868 w 1806329"/>
              <a:gd name="connsiteY746" fmla="*/ 998051 h 1163536"/>
              <a:gd name="connsiteX747" fmla="*/ 1350674 w 1806329"/>
              <a:gd name="connsiteY747" fmla="*/ 1000655 h 1163536"/>
              <a:gd name="connsiteX748" fmla="*/ 1352480 w 1806329"/>
              <a:gd name="connsiteY748" fmla="*/ 1003233 h 1163536"/>
              <a:gd name="connsiteX749" fmla="*/ 1354296 w 1806329"/>
              <a:gd name="connsiteY749" fmla="*/ 1005776 h 1163536"/>
              <a:gd name="connsiteX750" fmla="*/ 1356102 w 1806329"/>
              <a:gd name="connsiteY750" fmla="*/ 1008293 h 1163536"/>
              <a:gd name="connsiteX751" fmla="*/ 1357908 w 1806329"/>
              <a:gd name="connsiteY751" fmla="*/ 1010774 h 1163536"/>
              <a:gd name="connsiteX752" fmla="*/ 1359715 w 1806329"/>
              <a:gd name="connsiteY752" fmla="*/ 1013230 h 1163536"/>
              <a:gd name="connsiteX753" fmla="*/ 1361521 w 1806329"/>
              <a:gd name="connsiteY753" fmla="*/ 1015659 h 1163536"/>
              <a:gd name="connsiteX754" fmla="*/ 1363336 w 1806329"/>
              <a:gd name="connsiteY754" fmla="*/ 1018052 h 1163536"/>
              <a:gd name="connsiteX755" fmla="*/ 1365143 w 1806329"/>
              <a:gd name="connsiteY755" fmla="*/ 1020420 h 1163536"/>
              <a:gd name="connsiteX756" fmla="*/ 1366949 w 1806329"/>
              <a:gd name="connsiteY756" fmla="*/ 1022753 h 1163536"/>
              <a:gd name="connsiteX757" fmla="*/ 1368756 w 1806329"/>
              <a:gd name="connsiteY757" fmla="*/ 1025068 h 1163536"/>
              <a:gd name="connsiteX758" fmla="*/ 1370562 w 1806329"/>
              <a:gd name="connsiteY758" fmla="*/ 1027339 h 1163536"/>
              <a:gd name="connsiteX759" fmla="*/ 1372377 w 1806329"/>
              <a:gd name="connsiteY759" fmla="*/ 1029592 h 1163536"/>
              <a:gd name="connsiteX760" fmla="*/ 1374183 w 1806329"/>
              <a:gd name="connsiteY760" fmla="*/ 1031811 h 1163536"/>
              <a:gd name="connsiteX761" fmla="*/ 1375990 w 1806329"/>
              <a:gd name="connsiteY761" fmla="*/ 1034003 h 1163536"/>
              <a:gd name="connsiteX762" fmla="*/ 1377796 w 1806329"/>
              <a:gd name="connsiteY762" fmla="*/ 1036169 h 1163536"/>
              <a:gd name="connsiteX763" fmla="*/ 1379603 w 1806329"/>
              <a:gd name="connsiteY763" fmla="*/ 1038308 h 1163536"/>
              <a:gd name="connsiteX764" fmla="*/ 1381418 w 1806329"/>
              <a:gd name="connsiteY764" fmla="*/ 1040413 h 1163536"/>
              <a:gd name="connsiteX765" fmla="*/ 1383224 w 1806329"/>
              <a:gd name="connsiteY765" fmla="*/ 1042500 h 1163536"/>
              <a:gd name="connsiteX766" fmla="*/ 1385031 w 1806329"/>
              <a:gd name="connsiteY766" fmla="*/ 1044552 h 1163536"/>
              <a:gd name="connsiteX767" fmla="*/ 1386837 w 1806329"/>
              <a:gd name="connsiteY767" fmla="*/ 1046577 h 1163536"/>
              <a:gd name="connsiteX768" fmla="*/ 1388643 w 1806329"/>
              <a:gd name="connsiteY768" fmla="*/ 1048577 h 1163536"/>
              <a:gd name="connsiteX769" fmla="*/ 1390458 w 1806329"/>
              <a:gd name="connsiteY769" fmla="*/ 1050550 h 1163536"/>
              <a:gd name="connsiteX770" fmla="*/ 1392265 w 1806329"/>
              <a:gd name="connsiteY770" fmla="*/ 1052496 h 1163536"/>
              <a:gd name="connsiteX771" fmla="*/ 1394071 w 1806329"/>
              <a:gd name="connsiteY771" fmla="*/ 1054417 h 1163536"/>
              <a:gd name="connsiteX772" fmla="*/ 1395878 w 1806329"/>
              <a:gd name="connsiteY772" fmla="*/ 1056311 h 1163536"/>
              <a:gd name="connsiteX773" fmla="*/ 1397684 w 1806329"/>
              <a:gd name="connsiteY773" fmla="*/ 1058179 h 1163536"/>
              <a:gd name="connsiteX774" fmla="*/ 1399499 w 1806329"/>
              <a:gd name="connsiteY774" fmla="*/ 1060020 h 1163536"/>
              <a:gd name="connsiteX775" fmla="*/ 1401305 w 1806329"/>
              <a:gd name="connsiteY775" fmla="*/ 1061835 h 1163536"/>
              <a:gd name="connsiteX776" fmla="*/ 1403112 w 1806329"/>
              <a:gd name="connsiteY776" fmla="*/ 1063624 h 1163536"/>
              <a:gd name="connsiteX777" fmla="*/ 1404918 w 1806329"/>
              <a:gd name="connsiteY777" fmla="*/ 1065395 h 1163536"/>
              <a:gd name="connsiteX778" fmla="*/ 1406725 w 1806329"/>
              <a:gd name="connsiteY778" fmla="*/ 1067132 h 1163536"/>
              <a:gd name="connsiteX779" fmla="*/ 1408540 w 1806329"/>
              <a:gd name="connsiteY779" fmla="*/ 1068850 h 1163536"/>
              <a:gd name="connsiteX780" fmla="*/ 1410346 w 1806329"/>
              <a:gd name="connsiteY780" fmla="*/ 1070543 h 1163536"/>
              <a:gd name="connsiteX781" fmla="*/ 1412153 w 1806329"/>
              <a:gd name="connsiteY781" fmla="*/ 1072209 h 1163536"/>
              <a:gd name="connsiteX782" fmla="*/ 1413959 w 1806329"/>
              <a:gd name="connsiteY782" fmla="*/ 1073857 h 1163536"/>
              <a:gd name="connsiteX783" fmla="*/ 1415765 w 1806329"/>
              <a:gd name="connsiteY783" fmla="*/ 1075471 h 1163536"/>
              <a:gd name="connsiteX784" fmla="*/ 1417580 w 1806329"/>
              <a:gd name="connsiteY784" fmla="*/ 1077076 h 1163536"/>
              <a:gd name="connsiteX785" fmla="*/ 1419387 w 1806329"/>
              <a:gd name="connsiteY785" fmla="*/ 1078645 h 1163536"/>
              <a:gd name="connsiteX786" fmla="*/ 1421193 w 1806329"/>
              <a:gd name="connsiteY786" fmla="*/ 1080197 h 1163536"/>
              <a:gd name="connsiteX787" fmla="*/ 1423000 w 1806329"/>
              <a:gd name="connsiteY787" fmla="*/ 1081723 h 1163536"/>
              <a:gd name="connsiteX788" fmla="*/ 1424806 w 1806329"/>
              <a:gd name="connsiteY788" fmla="*/ 1083223 h 1163536"/>
              <a:gd name="connsiteX789" fmla="*/ 1426621 w 1806329"/>
              <a:gd name="connsiteY789" fmla="*/ 1084705 h 1163536"/>
              <a:gd name="connsiteX790" fmla="*/ 1428428 w 1806329"/>
              <a:gd name="connsiteY790" fmla="*/ 1086169 h 1163536"/>
              <a:gd name="connsiteX791" fmla="*/ 1430234 w 1806329"/>
              <a:gd name="connsiteY791" fmla="*/ 1087607 h 1163536"/>
              <a:gd name="connsiteX792" fmla="*/ 1432040 w 1806329"/>
              <a:gd name="connsiteY792" fmla="*/ 1089019 h 1163536"/>
              <a:gd name="connsiteX793" fmla="*/ 1433847 w 1806329"/>
              <a:gd name="connsiteY793" fmla="*/ 1090413 h 1163536"/>
              <a:gd name="connsiteX794" fmla="*/ 1435662 w 1806329"/>
              <a:gd name="connsiteY794" fmla="*/ 1091790 h 1163536"/>
              <a:gd name="connsiteX795" fmla="*/ 1437468 w 1806329"/>
              <a:gd name="connsiteY795" fmla="*/ 1093140 h 1163536"/>
              <a:gd name="connsiteX796" fmla="*/ 1439275 w 1806329"/>
              <a:gd name="connsiteY796" fmla="*/ 1094473 h 1163536"/>
              <a:gd name="connsiteX797" fmla="*/ 1441081 w 1806329"/>
              <a:gd name="connsiteY797" fmla="*/ 1095779 h 1163536"/>
              <a:gd name="connsiteX798" fmla="*/ 1442887 w 1806329"/>
              <a:gd name="connsiteY798" fmla="*/ 1097069 h 1163536"/>
              <a:gd name="connsiteX799" fmla="*/ 1444702 w 1806329"/>
              <a:gd name="connsiteY799" fmla="*/ 1098340 h 1163536"/>
              <a:gd name="connsiteX800" fmla="*/ 1446509 w 1806329"/>
              <a:gd name="connsiteY800" fmla="*/ 1099594 h 1163536"/>
              <a:gd name="connsiteX801" fmla="*/ 1448315 w 1806329"/>
              <a:gd name="connsiteY801" fmla="*/ 1100822 h 1163536"/>
              <a:gd name="connsiteX802" fmla="*/ 1450122 w 1806329"/>
              <a:gd name="connsiteY802" fmla="*/ 1102032 h 1163536"/>
              <a:gd name="connsiteX803" fmla="*/ 1451928 w 1806329"/>
              <a:gd name="connsiteY803" fmla="*/ 1103224 h 1163536"/>
              <a:gd name="connsiteX804" fmla="*/ 1453743 w 1806329"/>
              <a:gd name="connsiteY804" fmla="*/ 1104399 h 1163536"/>
              <a:gd name="connsiteX805" fmla="*/ 1455550 w 1806329"/>
              <a:gd name="connsiteY805" fmla="*/ 1105548 h 1163536"/>
              <a:gd name="connsiteX806" fmla="*/ 1457356 w 1806329"/>
              <a:gd name="connsiteY806" fmla="*/ 1106679 h 1163536"/>
              <a:gd name="connsiteX807" fmla="*/ 1459162 w 1806329"/>
              <a:gd name="connsiteY807" fmla="*/ 1107802 h 1163536"/>
              <a:gd name="connsiteX808" fmla="*/ 1460969 w 1806329"/>
              <a:gd name="connsiteY808" fmla="*/ 1108898 h 1163536"/>
              <a:gd name="connsiteX809" fmla="*/ 1462784 w 1806329"/>
              <a:gd name="connsiteY809" fmla="*/ 1109976 h 1163536"/>
              <a:gd name="connsiteX810" fmla="*/ 1464590 w 1806329"/>
              <a:gd name="connsiteY810" fmla="*/ 1111037 h 1163536"/>
              <a:gd name="connsiteX811" fmla="*/ 1466397 w 1806329"/>
              <a:gd name="connsiteY811" fmla="*/ 1112081 h 1163536"/>
              <a:gd name="connsiteX812" fmla="*/ 1468203 w 1806329"/>
              <a:gd name="connsiteY812" fmla="*/ 1113107 h 1163536"/>
              <a:gd name="connsiteX813" fmla="*/ 1470009 w 1806329"/>
              <a:gd name="connsiteY813" fmla="*/ 1114124 h 1163536"/>
              <a:gd name="connsiteX814" fmla="*/ 1471825 w 1806329"/>
              <a:gd name="connsiteY814" fmla="*/ 1115115 h 1163536"/>
              <a:gd name="connsiteX815" fmla="*/ 1473631 w 1806329"/>
              <a:gd name="connsiteY815" fmla="*/ 1116088 h 1163536"/>
              <a:gd name="connsiteX816" fmla="*/ 1475437 w 1806329"/>
              <a:gd name="connsiteY816" fmla="*/ 1117053 h 1163536"/>
              <a:gd name="connsiteX817" fmla="*/ 1477244 w 1806329"/>
              <a:gd name="connsiteY817" fmla="*/ 1117991 h 1163536"/>
              <a:gd name="connsiteX818" fmla="*/ 1479050 w 1806329"/>
              <a:gd name="connsiteY818" fmla="*/ 1118920 h 1163536"/>
              <a:gd name="connsiteX819" fmla="*/ 1480865 w 1806329"/>
              <a:gd name="connsiteY819" fmla="*/ 1119832 h 1163536"/>
              <a:gd name="connsiteX820" fmla="*/ 1482672 w 1806329"/>
              <a:gd name="connsiteY820" fmla="*/ 1120727 h 1163536"/>
              <a:gd name="connsiteX821" fmla="*/ 1484478 w 1806329"/>
              <a:gd name="connsiteY821" fmla="*/ 1121604 h 1163536"/>
              <a:gd name="connsiteX822" fmla="*/ 1486284 w 1806329"/>
              <a:gd name="connsiteY822" fmla="*/ 1122472 h 1163536"/>
              <a:gd name="connsiteX823" fmla="*/ 1488091 w 1806329"/>
              <a:gd name="connsiteY823" fmla="*/ 1123322 h 1163536"/>
              <a:gd name="connsiteX824" fmla="*/ 1489906 w 1806329"/>
              <a:gd name="connsiteY824" fmla="*/ 1124156 h 1163536"/>
              <a:gd name="connsiteX825" fmla="*/ 1491712 w 1806329"/>
              <a:gd name="connsiteY825" fmla="*/ 1124980 h 1163536"/>
              <a:gd name="connsiteX826" fmla="*/ 1493519 w 1806329"/>
              <a:gd name="connsiteY826" fmla="*/ 1125787 h 1163536"/>
              <a:gd name="connsiteX827" fmla="*/ 1495325 w 1806329"/>
              <a:gd name="connsiteY827" fmla="*/ 1126576 h 1163536"/>
              <a:gd name="connsiteX828" fmla="*/ 1497131 w 1806329"/>
              <a:gd name="connsiteY828" fmla="*/ 1127356 h 1163536"/>
              <a:gd name="connsiteX829" fmla="*/ 1498947 w 1806329"/>
              <a:gd name="connsiteY829" fmla="*/ 1128119 h 1163536"/>
              <a:gd name="connsiteX830" fmla="*/ 1500753 w 1806329"/>
              <a:gd name="connsiteY830" fmla="*/ 1128864 h 1163536"/>
              <a:gd name="connsiteX831" fmla="*/ 1502559 w 1806329"/>
              <a:gd name="connsiteY831" fmla="*/ 1129601 h 1163536"/>
              <a:gd name="connsiteX832" fmla="*/ 1504366 w 1806329"/>
              <a:gd name="connsiteY832" fmla="*/ 1130329 h 1163536"/>
              <a:gd name="connsiteX833" fmla="*/ 1506172 w 1806329"/>
              <a:gd name="connsiteY833" fmla="*/ 1131039 h 1163536"/>
              <a:gd name="connsiteX834" fmla="*/ 1507987 w 1806329"/>
              <a:gd name="connsiteY834" fmla="*/ 1131732 h 1163536"/>
              <a:gd name="connsiteX835" fmla="*/ 1509794 w 1806329"/>
              <a:gd name="connsiteY835" fmla="*/ 1132416 h 1163536"/>
              <a:gd name="connsiteX836" fmla="*/ 1511600 w 1806329"/>
              <a:gd name="connsiteY836" fmla="*/ 1133091 h 1163536"/>
              <a:gd name="connsiteX837" fmla="*/ 1513406 w 1806329"/>
              <a:gd name="connsiteY837" fmla="*/ 1133749 h 1163536"/>
              <a:gd name="connsiteX838" fmla="*/ 1515213 w 1806329"/>
              <a:gd name="connsiteY838" fmla="*/ 1134397 h 1163536"/>
              <a:gd name="connsiteX839" fmla="*/ 1517028 w 1806329"/>
              <a:gd name="connsiteY839" fmla="*/ 1135029 h 1163536"/>
              <a:gd name="connsiteX840" fmla="*/ 1518834 w 1806329"/>
              <a:gd name="connsiteY840" fmla="*/ 1135651 h 1163536"/>
              <a:gd name="connsiteX841" fmla="*/ 1520641 w 1806329"/>
              <a:gd name="connsiteY841" fmla="*/ 1136265 h 1163536"/>
              <a:gd name="connsiteX842" fmla="*/ 1522447 w 1806329"/>
              <a:gd name="connsiteY842" fmla="*/ 1136862 h 1163536"/>
              <a:gd name="connsiteX843" fmla="*/ 1524253 w 1806329"/>
              <a:gd name="connsiteY843" fmla="*/ 1137458 h 1163536"/>
              <a:gd name="connsiteX844" fmla="*/ 1526069 w 1806329"/>
              <a:gd name="connsiteY844" fmla="*/ 1138028 h 1163536"/>
              <a:gd name="connsiteX845" fmla="*/ 1527875 w 1806329"/>
              <a:gd name="connsiteY845" fmla="*/ 1138598 h 1163536"/>
              <a:gd name="connsiteX846" fmla="*/ 1529681 w 1806329"/>
              <a:gd name="connsiteY846" fmla="*/ 1139159 h 1163536"/>
              <a:gd name="connsiteX847" fmla="*/ 1531488 w 1806329"/>
              <a:gd name="connsiteY847" fmla="*/ 1139703 h 1163536"/>
              <a:gd name="connsiteX848" fmla="*/ 1533294 w 1806329"/>
              <a:gd name="connsiteY848" fmla="*/ 1140238 h 1163536"/>
              <a:gd name="connsiteX849" fmla="*/ 1535109 w 1806329"/>
              <a:gd name="connsiteY849" fmla="*/ 1140755 h 1163536"/>
              <a:gd name="connsiteX850" fmla="*/ 1536916 w 1806329"/>
              <a:gd name="connsiteY850" fmla="*/ 1141272 h 1163536"/>
              <a:gd name="connsiteX851" fmla="*/ 1538722 w 1806329"/>
              <a:gd name="connsiteY851" fmla="*/ 1141781 h 1163536"/>
              <a:gd name="connsiteX852" fmla="*/ 1540528 w 1806329"/>
              <a:gd name="connsiteY852" fmla="*/ 1142272 h 1163536"/>
              <a:gd name="connsiteX853" fmla="*/ 1542335 w 1806329"/>
              <a:gd name="connsiteY853" fmla="*/ 1142754 h 1163536"/>
              <a:gd name="connsiteX854" fmla="*/ 1544150 w 1806329"/>
              <a:gd name="connsiteY854" fmla="*/ 1143237 h 1163536"/>
              <a:gd name="connsiteX855" fmla="*/ 1545956 w 1806329"/>
              <a:gd name="connsiteY855" fmla="*/ 1143701 h 1163536"/>
              <a:gd name="connsiteX856" fmla="*/ 1547763 w 1806329"/>
              <a:gd name="connsiteY856" fmla="*/ 1144157 h 1163536"/>
              <a:gd name="connsiteX857" fmla="*/ 1549569 w 1806329"/>
              <a:gd name="connsiteY857" fmla="*/ 1144604 h 1163536"/>
              <a:gd name="connsiteX858" fmla="*/ 1551376 w 1806329"/>
              <a:gd name="connsiteY858" fmla="*/ 1145043 h 1163536"/>
              <a:gd name="connsiteX859" fmla="*/ 1553191 w 1806329"/>
              <a:gd name="connsiteY859" fmla="*/ 1145473 h 1163536"/>
              <a:gd name="connsiteX860" fmla="*/ 1554997 w 1806329"/>
              <a:gd name="connsiteY860" fmla="*/ 1145893 h 1163536"/>
              <a:gd name="connsiteX861" fmla="*/ 1556803 w 1806329"/>
              <a:gd name="connsiteY861" fmla="*/ 1146306 h 1163536"/>
              <a:gd name="connsiteX862" fmla="*/ 1558610 w 1806329"/>
              <a:gd name="connsiteY862" fmla="*/ 1146709 h 1163536"/>
              <a:gd name="connsiteX863" fmla="*/ 1560416 w 1806329"/>
              <a:gd name="connsiteY863" fmla="*/ 1147104 h 1163536"/>
              <a:gd name="connsiteX864" fmla="*/ 1562231 w 1806329"/>
              <a:gd name="connsiteY864" fmla="*/ 1147498 h 1163536"/>
              <a:gd name="connsiteX865" fmla="*/ 1564038 w 1806329"/>
              <a:gd name="connsiteY865" fmla="*/ 1147875 h 1163536"/>
              <a:gd name="connsiteX866" fmla="*/ 1565844 w 1806329"/>
              <a:gd name="connsiteY866" fmla="*/ 1148244 h 1163536"/>
              <a:gd name="connsiteX867" fmla="*/ 1567651 w 1806329"/>
              <a:gd name="connsiteY867" fmla="*/ 1148612 h 1163536"/>
              <a:gd name="connsiteX868" fmla="*/ 1569457 w 1806329"/>
              <a:gd name="connsiteY868" fmla="*/ 1148971 h 1163536"/>
              <a:gd name="connsiteX869" fmla="*/ 1571272 w 1806329"/>
              <a:gd name="connsiteY869" fmla="*/ 1149322 h 1163536"/>
              <a:gd name="connsiteX870" fmla="*/ 1573078 w 1806329"/>
              <a:gd name="connsiteY870" fmla="*/ 1149664 h 1163536"/>
              <a:gd name="connsiteX871" fmla="*/ 1574885 w 1806329"/>
              <a:gd name="connsiteY871" fmla="*/ 1149997 h 1163536"/>
              <a:gd name="connsiteX872" fmla="*/ 1576691 w 1806329"/>
              <a:gd name="connsiteY872" fmla="*/ 1150322 h 1163536"/>
              <a:gd name="connsiteX873" fmla="*/ 1578497 w 1806329"/>
              <a:gd name="connsiteY873" fmla="*/ 1150646 h 1163536"/>
              <a:gd name="connsiteX874" fmla="*/ 1580313 w 1806329"/>
              <a:gd name="connsiteY874" fmla="*/ 1150962 h 1163536"/>
              <a:gd name="connsiteX875" fmla="*/ 1582119 w 1806329"/>
              <a:gd name="connsiteY875" fmla="*/ 1151269 h 1163536"/>
              <a:gd name="connsiteX876" fmla="*/ 1583925 w 1806329"/>
              <a:gd name="connsiteY876" fmla="*/ 1151576 h 1163536"/>
              <a:gd name="connsiteX877" fmla="*/ 1585732 w 1806329"/>
              <a:gd name="connsiteY877" fmla="*/ 1151865 h 1163536"/>
              <a:gd name="connsiteX878" fmla="*/ 1587538 w 1806329"/>
              <a:gd name="connsiteY878" fmla="*/ 1152154 h 1163536"/>
              <a:gd name="connsiteX879" fmla="*/ 1589353 w 1806329"/>
              <a:gd name="connsiteY879" fmla="*/ 1152435 h 1163536"/>
              <a:gd name="connsiteX880" fmla="*/ 1591160 w 1806329"/>
              <a:gd name="connsiteY880" fmla="*/ 1152716 h 1163536"/>
              <a:gd name="connsiteX881" fmla="*/ 1592966 w 1806329"/>
              <a:gd name="connsiteY881" fmla="*/ 1152987 h 1163536"/>
              <a:gd name="connsiteX882" fmla="*/ 1594773 w 1806329"/>
              <a:gd name="connsiteY882" fmla="*/ 1153250 h 1163536"/>
              <a:gd name="connsiteX883" fmla="*/ 1596579 w 1806329"/>
              <a:gd name="connsiteY883" fmla="*/ 1153514 h 1163536"/>
              <a:gd name="connsiteX884" fmla="*/ 1598394 w 1806329"/>
              <a:gd name="connsiteY884" fmla="*/ 1153759 h 1163536"/>
              <a:gd name="connsiteX885" fmla="*/ 1600200 w 1806329"/>
              <a:gd name="connsiteY885" fmla="*/ 1154013 h 1163536"/>
              <a:gd name="connsiteX886" fmla="*/ 1602007 w 1806329"/>
              <a:gd name="connsiteY886" fmla="*/ 1154250 h 1163536"/>
              <a:gd name="connsiteX887" fmla="*/ 1603813 w 1806329"/>
              <a:gd name="connsiteY887" fmla="*/ 1154487 h 1163536"/>
              <a:gd name="connsiteX888" fmla="*/ 1605620 w 1806329"/>
              <a:gd name="connsiteY888" fmla="*/ 1154724 h 1163536"/>
              <a:gd name="connsiteX889" fmla="*/ 1607435 w 1806329"/>
              <a:gd name="connsiteY889" fmla="*/ 1154952 h 1163536"/>
              <a:gd name="connsiteX890" fmla="*/ 1609241 w 1806329"/>
              <a:gd name="connsiteY890" fmla="*/ 1155171 h 1163536"/>
              <a:gd name="connsiteX891" fmla="*/ 1611048 w 1806329"/>
              <a:gd name="connsiteY891" fmla="*/ 1155390 h 1163536"/>
              <a:gd name="connsiteX892" fmla="*/ 1612854 w 1806329"/>
              <a:gd name="connsiteY892" fmla="*/ 1155601 h 1163536"/>
              <a:gd name="connsiteX893" fmla="*/ 1614660 w 1806329"/>
              <a:gd name="connsiteY893" fmla="*/ 1155811 h 1163536"/>
              <a:gd name="connsiteX894" fmla="*/ 1616475 w 1806329"/>
              <a:gd name="connsiteY894" fmla="*/ 1156013 h 1163536"/>
              <a:gd name="connsiteX895" fmla="*/ 1618282 w 1806329"/>
              <a:gd name="connsiteY895" fmla="*/ 1156206 h 1163536"/>
              <a:gd name="connsiteX896" fmla="*/ 1620088 w 1806329"/>
              <a:gd name="connsiteY896" fmla="*/ 1156398 h 1163536"/>
              <a:gd name="connsiteX897" fmla="*/ 1621894 w 1806329"/>
              <a:gd name="connsiteY897" fmla="*/ 1156591 h 1163536"/>
              <a:gd name="connsiteX898" fmla="*/ 1623701 w 1806329"/>
              <a:gd name="connsiteY898" fmla="*/ 1156776 h 1163536"/>
              <a:gd name="connsiteX899" fmla="*/ 1625516 w 1806329"/>
              <a:gd name="connsiteY899" fmla="*/ 1156960 h 1163536"/>
              <a:gd name="connsiteX900" fmla="*/ 1627323 w 1806329"/>
              <a:gd name="connsiteY900" fmla="*/ 1157135 h 1163536"/>
              <a:gd name="connsiteX901" fmla="*/ 1629129 w 1806329"/>
              <a:gd name="connsiteY901" fmla="*/ 1157310 h 1163536"/>
              <a:gd name="connsiteX902" fmla="*/ 1630935 w 1806329"/>
              <a:gd name="connsiteY902" fmla="*/ 1157477 h 1163536"/>
              <a:gd name="connsiteX903" fmla="*/ 1632742 w 1806329"/>
              <a:gd name="connsiteY903" fmla="*/ 1157644 h 1163536"/>
              <a:gd name="connsiteX904" fmla="*/ 1634557 w 1806329"/>
              <a:gd name="connsiteY904" fmla="*/ 1157802 h 1163536"/>
              <a:gd name="connsiteX905" fmla="*/ 1636363 w 1806329"/>
              <a:gd name="connsiteY905" fmla="*/ 1157959 h 1163536"/>
              <a:gd name="connsiteX906" fmla="*/ 1638170 w 1806329"/>
              <a:gd name="connsiteY906" fmla="*/ 1158108 h 1163536"/>
              <a:gd name="connsiteX907" fmla="*/ 1639976 w 1806329"/>
              <a:gd name="connsiteY907" fmla="*/ 1158257 h 1163536"/>
              <a:gd name="connsiteX908" fmla="*/ 1641782 w 1806329"/>
              <a:gd name="connsiteY908" fmla="*/ 1158407 h 1163536"/>
              <a:gd name="connsiteX909" fmla="*/ 1643597 w 1806329"/>
              <a:gd name="connsiteY909" fmla="*/ 1158547 h 1163536"/>
              <a:gd name="connsiteX910" fmla="*/ 1645404 w 1806329"/>
              <a:gd name="connsiteY910" fmla="*/ 1158687 h 1163536"/>
              <a:gd name="connsiteX911" fmla="*/ 1647210 w 1806329"/>
              <a:gd name="connsiteY911" fmla="*/ 1158827 h 1163536"/>
              <a:gd name="connsiteX912" fmla="*/ 1649017 w 1806329"/>
              <a:gd name="connsiteY912" fmla="*/ 1158959 h 1163536"/>
              <a:gd name="connsiteX913" fmla="*/ 1650823 w 1806329"/>
              <a:gd name="connsiteY913" fmla="*/ 1159091 h 1163536"/>
              <a:gd name="connsiteX914" fmla="*/ 1652638 w 1806329"/>
              <a:gd name="connsiteY914" fmla="*/ 1159213 h 1163536"/>
              <a:gd name="connsiteX915" fmla="*/ 1654445 w 1806329"/>
              <a:gd name="connsiteY915" fmla="*/ 1159336 h 1163536"/>
              <a:gd name="connsiteX916" fmla="*/ 1656251 w 1806329"/>
              <a:gd name="connsiteY916" fmla="*/ 1159459 h 1163536"/>
              <a:gd name="connsiteX917" fmla="*/ 1658057 w 1806329"/>
              <a:gd name="connsiteY917" fmla="*/ 1159582 h 1163536"/>
              <a:gd name="connsiteX918" fmla="*/ 1659864 w 1806329"/>
              <a:gd name="connsiteY918" fmla="*/ 1159696 h 1163536"/>
              <a:gd name="connsiteX919" fmla="*/ 1661679 w 1806329"/>
              <a:gd name="connsiteY919" fmla="*/ 1159810 h 1163536"/>
              <a:gd name="connsiteX920" fmla="*/ 1663485 w 1806329"/>
              <a:gd name="connsiteY920" fmla="*/ 1159915 h 1163536"/>
              <a:gd name="connsiteX921" fmla="*/ 1665291 w 1806329"/>
              <a:gd name="connsiteY921" fmla="*/ 1160020 h 1163536"/>
              <a:gd name="connsiteX922" fmla="*/ 1667098 w 1806329"/>
              <a:gd name="connsiteY922" fmla="*/ 1160125 h 1163536"/>
              <a:gd name="connsiteX923" fmla="*/ 1668904 w 1806329"/>
              <a:gd name="connsiteY923" fmla="*/ 1160230 h 1163536"/>
              <a:gd name="connsiteX924" fmla="*/ 1670720 w 1806329"/>
              <a:gd name="connsiteY924" fmla="*/ 1160327 h 1163536"/>
              <a:gd name="connsiteX925" fmla="*/ 1672526 w 1806329"/>
              <a:gd name="connsiteY925" fmla="*/ 1160423 h 1163536"/>
              <a:gd name="connsiteX926" fmla="*/ 1674332 w 1806329"/>
              <a:gd name="connsiteY926" fmla="*/ 1160520 h 1163536"/>
              <a:gd name="connsiteX927" fmla="*/ 1676139 w 1806329"/>
              <a:gd name="connsiteY927" fmla="*/ 1160608 h 1163536"/>
              <a:gd name="connsiteX928" fmla="*/ 1677945 w 1806329"/>
              <a:gd name="connsiteY928" fmla="*/ 1160704 h 1163536"/>
              <a:gd name="connsiteX929" fmla="*/ 1679760 w 1806329"/>
              <a:gd name="connsiteY929" fmla="*/ 1160792 h 1163536"/>
              <a:gd name="connsiteX930" fmla="*/ 1681567 w 1806329"/>
              <a:gd name="connsiteY930" fmla="*/ 1160871 h 1163536"/>
              <a:gd name="connsiteX931" fmla="*/ 1683373 w 1806329"/>
              <a:gd name="connsiteY931" fmla="*/ 1160958 h 1163536"/>
              <a:gd name="connsiteX932" fmla="*/ 1685179 w 1806329"/>
              <a:gd name="connsiteY932" fmla="*/ 1161037 h 1163536"/>
              <a:gd name="connsiteX933" fmla="*/ 1686986 w 1806329"/>
              <a:gd name="connsiteY933" fmla="*/ 1161116 h 1163536"/>
              <a:gd name="connsiteX934" fmla="*/ 1688801 w 1806329"/>
              <a:gd name="connsiteY934" fmla="*/ 1161195 h 1163536"/>
              <a:gd name="connsiteX935" fmla="*/ 1690607 w 1806329"/>
              <a:gd name="connsiteY935" fmla="*/ 1161274 h 1163536"/>
              <a:gd name="connsiteX936" fmla="*/ 1692414 w 1806329"/>
              <a:gd name="connsiteY936" fmla="*/ 1161344 h 1163536"/>
              <a:gd name="connsiteX937" fmla="*/ 1694220 w 1806329"/>
              <a:gd name="connsiteY937" fmla="*/ 1161414 h 1163536"/>
              <a:gd name="connsiteX938" fmla="*/ 1696026 w 1806329"/>
              <a:gd name="connsiteY938" fmla="*/ 1161484 h 1163536"/>
              <a:gd name="connsiteX939" fmla="*/ 1697842 w 1806329"/>
              <a:gd name="connsiteY939" fmla="*/ 1161555 h 1163536"/>
              <a:gd name="connsiteX940" fmla="*/ 1699648 w 1806329"/>
              <a:gd name="connsiteY940" fmla="*/ 1161616 h 1163536"/>
              <a:gd name="connsiteX941" fmla="*/ 1701454 w 1806329"/>
              <a:gd name="connsiteY941" fmla="*/ 1161686 h 1163536"/>
              <a:gd name="connsiteX942" fmla="*/ 1703261 w 1806329"/>
              <a:gd name="connsiteY942" fmla="*/ 1161748 h 1163536"/>
              <a:gd name="connsiteX943" fmla="*/ 1705067 w 1806329"/>
              <a:gd name="connsiteY943" fmla="*/ 1161809 h 1163536"/>
              <a:gd name="connsiteX944" fmla="*/ 1706882 w 1806329"/>
              <a:gd name="connsiteY944" fmla="*/ 1161870 h 1163536"/>
              <a:gd name="connsiteX945" fmla="*/ 1708689 w 1806329"/>
              <a:gd name="connsiteY945" fmla="*/ 1161923 h 1163536"/>
              <a:gd name="connsiteX946" fmla="*/ 1710495 w 1806329"/>
              <a:gd name="connsiteY946" fmla="*/ 1161984 h 1163536"/>
              <a:gd name="connsiteX947" fmla="*/ 1712301 w 1806329"/>
              <a:gd name="connsiteY947" fmla="*/ 1162037 h 1163536"/>
              <a:gd name="connsiteX948" fmla="*/ 1714108 w 1806329"/>
              <a:gd name="connsiteY948" fmla="*/ 1162090 h 1163536"/>
              <a:gd name="connsiteX949" fmla="*/ 1715923 w 1806329"/>
              <a:gd name="connsiteY949" fmla="*/ 1162142 h 1163536"/>
              <a:gd name="connsiteX950" fmla="*/ 1717729 w 1806329"/>
              <a:gd name="connsiteY950" fmla="*/ 1162195 h 1163536"/>
              <a:gd name="connsiteX951" fmla="*/ 1719536 w 1806329"/>
              <a:gd name="connsiteY951" fmla="*/ 1162247 h 1163536"/>
              <a:gd name="connsiteX952" fmla="*/ 1721342 w 1806329"/>
              <a:gd name="connsiteY952" fmla="*/ 1162291 h 1163536"/>
              <a:gd name="connsiteX953" fmla="*/ 1723148 w 1806329"/>
              <a:gd name="connsiteY953" fmla="*/ 1162335 h 1163536"/>
              <a:gd name="connsiteX954" fmla="*/ 1724964 w 1806329"/>
              <a:gd name="connsiteY954" fmla="*/ 1162388 h 1163536"/>
              <a:gd name="connsiteX955" fmla="*/ 1726770 w 1806329"/>
              <a:gd name="connsiteY955" fmla="*/ 1162431 h 1163536"/>
              <a:gd name="connsiteX956" fmla="*/ 1728576 w 1806329"/>
              <a:gd name="connsiteY956" fmla="*/ 1162475 h 1163536"/>
              <a:gd name="connsiteX957" fmla="*/ 1730383 w 1806329"/>
              <a:gd name="connsiteY957" fmla="*/ 1162510 h 1163536"/>
              <a:gd name="connsiteX958" fmla="*/ 1732189 w 1806329"/>
              <a:gd name="connsiteY958" fmla="*/ 1162554 h 1163536"/>
              <a:gd name="connsiteX959" fmla="*/ 1734004 w 1806329"/>
              <a:gd name="connsiteY959" fmla="*/ 1162598 h 1163536"/>
              <a:gd name="connsiteX960" fmla="*/ 1735811 w 1806329"/>
              <a:gd name="connsiteY960" fmla="*/ 1162633 h 1163536"/>
              <a:gd name="connsiteX961" fmla="*/ 1737617 w 1806329"/>
              <a:gd name="connsiteY961" fmla="*/ 1162668 h 1163536"/>
              <a:gd name="connsiteX962" fmla="*/ 1739423 w 1806329"/>
              <a:gd name="connsiteY962" fmla="*/ 1162712 h 1163536"/>
              <a:gd name="connsiteX963" fmla="*/ 1741230 w 1806329"/>
              <a:gd name="connsiteY963" fmla="*/ 1162747 h 1163536"/>
              <a:gd name="connsiteX964" fmla="*/ 1743045 w 1806329"/>
              <a:gd name="connsiteY964" fmla="*/ 1162782 h 1163536"/>
              <a:gd name="connsiteX965" fmla="*/ 1744851 w 1806329"/>
              <a:gd name="connsiteY965" fmla="*/ 1162809 h 1163536"/>
              <a:gd name="connsiteX966" fmla="*/ 1746658 w 1806329"/>
              <a:gd name="connsiteY966" fmla="*/ 1162844 h 1163536"/>
              <a:gd name="connsiteX967" fmla="*/ 1748464 w 1806329"/>
              <a:gd name="connsiteY967" fmla="*/ 1162879 h 1163536"/>
              <a:gd name="connsiteX968" fmla="*/ 1750271 w 1806329"/>
              <a:gd name="connsiteY968" fmla="*/ 1162905 h 1163536"/>
              <a:gd name="connsiteX969" fmla="*/ 1752086 w 1806329"/>
              <a:gd name="connsiteY969" fmla="*/ 1162940 h 1163536"/>
              <a:gd name="connsiteX970" fmla="*/ 1753892 w 1806329"/>
              <a:gd name="connsiteY970" fmla="*/ 1162966 h 1163536"/>
              <a:gd name="connsiteX971" fmla="*/ 1755698 w 1806329"/>
              <a:gd name="connsiteY971" fmla="*/ 1163001 h 1163536"/>
              <a:gd name="connsiteX972" fmla="*/ 1757505 w 1806329"/>
              <a:gd name="connsiteY972" fmla="*/ 1163028 h 1163536"/>
              <a:gd name="connsiteX973" fmla="*/ 1759311 w 1806329"/>
              <a:gd name="connsiteY973" fmla="*/ 1163054 h 1163536"/>
              <a:gd name="connsiteX974" fmla="*/ 1761126 w 1806329"/>
              <a:gd name="connsiteY974" fmla="*/ 1163080 h 1163536"/>
              <a:gd name="connsiteX975" fmla="*/ 1762933 w 1806329"/>
              <a:gd name="connsiteY975" fmla="*/ 1163107 h 1163536"/>
              <a:gd name="connsiteX976" fmla="*/ 1764739 w 1806329"/>
              <a:gd name="connsiteY976" fmla="*/ 1163133 h 1163536"/>
              <a:gd name="connsiteX977" fmla="*/ 1766545 w 1806329"/>
              <a:gd name="connsiteY977" fmla="*/ 1163151 h 1163536"/>
              <a:gd name="connsiteX978" fmla="*/ 1768352 w 1806329"/>
              <a:gd name="connsiteY978" fmla="*/ 1163177 h 1163536"/>
              <a:gd name="connsiteX979" fmla="*/ 1770167 w 1806329"/>
              <a:gd name="connsiteY979" fmla="*/ 1163203 h 1163536"/>
              <a:gd name="connsiteX980" fmla="*/ 1771973 w 1806329"/>
              <a:gd name="connsiteY980" fmla="*/ 1163221 h 1163536"/>
              <a:gd name="connsiteX981" fmla="*/ 1773780 w 1806329"/>
              <a:gd name="connsiteY981" fmla="*/ 1163247 h 1163536"/>
              <a:gd name="connsiteX982" fmla="*/ 1775586 w 1806329"/>
              <a:gd name="connsiteY982" fmla="*/ 1163265 h 1163536"/>
              <a:gd name="connsiteX983" fmla="*/ 1777393 w 1806329"/>
              <a:gd name="connsiteY983" fmla="*/ 1163282 h 1163536"/>
              <a:gd name="connsiteX984" fmla="*/ 1779208 w 1806329"/>
              <a:gd name="connsiteY984" fmla="*/ 1163308 h 1163536"/>
              <a:gd name="connsiteX985" fmla="*/ 1781014 w 1806329"/>
              <a:gd name="connsiteY985" fmla="*/ 1163326 h 1163536"/>
              <a:gd name="connsiteX986" fmla="*/ 1782820 w 1806329"/>
              <a:gd name="connsiteY986" fmla="*/ 1163343 h 1163536"/>
              <a:gd name="connsiteX987" fmla="*/ 1784627 w 1806329"/>
              <a:gd name="connsiteY987" fmla="*/ 1163361 h 1163536"/>
              <a:gd name="connsiteX988" fmla="*/ 1786433 w 1806329"/>
              <a:gd name="connsiteY988" fmla="*/ 1163379 h 1163536"/>
              <a:gd name="connsiteX989" fmla="*/ 1788248 w 1806329"/>
              <a:gd name="connsiteY989" fmla="*/ 1163396 h 1163536"/>
              <a:gd name="connsiteX990" fmla="*/ 1790055 w 1806329"/>
              <a:gd name="connsiteY990" fmla="*/ 1163414 h 1163536"/>
              <a:gd name="connsiteX991" fmla="*/ 1791861 w 1806329"/>
              <a:gd name="connsiteY991" fmla="*/ 1163431 h 1163536"/>
              <a:gd name="connsiteX992" fmla="*/ 1793668 w 1806329"/>
              <a:gd name="connsiteY992" fmla="*/ 1163440 h 1163536"/>
              <a:gd name="connsiteX993" fmla="*/ 1795474 w 1806329"/>
              <a:gd name="connsiteY993" fmla="*/ 1163457 h 1163536"/>
              <a:gd name="connsiteX994" fmla="*/ 1797289 w 1806329"/>
              <a:gd name="connsiteY994" fmla="*/ 1163475 h 1163536"/>
              <a:gd name="connsiteX995" fmla="*/ 1799095 w 1806329"/>
              <a:gd name="connsiteY995" fmla="*/ 1163484 h 1163536"/>
              <a:gd name="connsiteX996" fmla="*/ 1800902 w 1806329"/>
              <a:gd name="connsiteY996" fmla="*/ 1163501 h 1163536"/>
              <a:gd name="connsiteX997" fmla="*/ 1802708 w 1806329"/>
              <a:gd name="connsiteY997" fmla="*/ 1163519 h 1163536"/>
              <a:gd name="connsiteX998" fmla="*/ 1804514 w 1806329"/>
              <a:gd name="connsiteY998" fmla="*/ 1163528 h 1163536"/>
              <a:gd name="connsiteX999" fmla="*/ 1806330 w 1806329"/>
              <a:gd name="connsiteY999" fmla="*/ 1163536 h 116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Lst>
            <a:rect l="l" t="t" r="r" b="b"/>
            <a:pathLst>
              <a:path w="1806329" h="1163536">
                <a:moveTo>
                  <a:pt x="0" y="1163536"/>
                </a:moveTo>
                <a:lnTo>
                  <a:pt x="1808" y="1163528"/>
                </a:lnTo>
                <a:lnTo>
                  <a:pt x="3616" y="1163519"/>
                </a:lnTo>
                <a:lnTo>
                  <a:pt x="5424" y="1163501"/>
                </a:lnTo>
                <a:lnTo>
                  <a:pt x="7233" y="1163484"/>
                </a:lnTo>
                <a:lnTo>
                  <a:pt x="9041" y="1163475"/>
                </a:lnTo>
                <a:lnTo>
                  <a:pt x="10849" y="1163457"/>
                </a:lnTo>
                <a:lnTo>
                  <a:pt x="12657" y="1163440"/>
                </a:lnTo>
                <a:lnTo>
                  <a:pt x="14465" y="1163431"/>
                </a:lnTo>
                <a:lnTo>
                  <a:pt x="16273" y="1163414"/>
                </a:lnTo>
                <a:lnTo>
                  <a:pt x="18081" y="1163396"/>
                </a:lnTo>
                <a:lnTo>
                  <a:pt x="19890" y="1163379"/>
                </a:lnTo>
                <a:lnTo>
                  <a:pt x="21698" y="1163361"/>
                </a:lnTo>
                <a:lnTo>
                  <a:pt x="23506" y="1163343"/>
                </a:lnTo>
                <a:lnTo>
                  <a:pt x="25314" y="1163326"/>
                </a:lnTo>
                <a:lnTo>
                  <a:pt x="27122" y="1163308"/>
                </a:lnTo>
                <a:lnTo>
                  <a:pt x="28930" y="1163282"/>
                </a:lnTo>
                <a:lnTo>
                  <a:pt x="30738" y="1163265"/>
                </a:lnTo>
                <a:lnTo>
                  <a:pt x="32546" y="1163247"/>
                </a:lnTo>
                <a:lnTo>
                  <a:pt x="34355" y="1163221"/>
                </a:lnTo>
                <a:lnTo>
                  <a:pt x="36163" y="1163203"/>
                </a:lnTo>
                <a:lnTo>
                  <a:pt x="37971" y="1163177"/>
                </a:lnTo>
                <a:lnTo>
                  <a:pt x="39779" y="1163151"/>
                </a:lnTo>
                <a:lnTo>
                  <a:pt x="41587" y="1163133"/>
                </a:lnTo>
                <a:lnTo>
                  <a:pt x="43395" y="1163107"/>
                </a:lnTo>
                <a:lnTo>
                  <a:pt x="45203" y="1163080"/>
                </a:lnTo>
                <a:lnTo>
                  <a:pt x="47012" y="1163054"/>
                </a:lnTo>
                <a:lnTo>
                  <a:pt x="48820" y="1163028"/>
                </a:lnTo>
                <a:lnTo>
                  <a:pt x="50628" y="1163001"/>
                </a:lnTo>
                <a:lnTo>
                  <a:pt x="52436" y="1162966"/>
                </a:lnTo>
                <a:lnTo>
                  <a:pt x="54244" y="1162940"/>
                </a:lnTo>
                <a:lnTo>
                  <a:pt x="56052" y="1162905"/>
                </a:lnTo>
                <a:lnTo>
                  <a:pt x="57860" y="1162879"/>
                </a:lnTo>
                <a:lnTo>
                  <a:pt x="59668" y="1162844"/>
                </a:lnTo>
                <a:lnTo>
                  <a:pt x="61477" y="1162809"/>
                </a:lnTo>
                <a:lnTo>
                  <a:pt x="63285" y="1162782"/>
                </a:lnTo>
                <a:lnTo>
                  <a:pt x="65093" y="1162747"/>
                </a:lnTo>
                <a:lnTo>
                  <a:pt x="66901" y="1162712"/>
                </a:lnTo>
                <a:lnTo>
                  <a:pt x="68709" y="1162668"/>
                </a:lnTo>
                <a:lnTo>
                  <a:pt x="70517" y="1162633"/>
                </a:lnTo>
                <a:lnTo>
                  <a:pt x="72325" y="1162598"/>
                </a:lnTo>
                <a:lnTo>
                  <a:pt x="74134" y="1162554"/>
                </a:lnTo>
                <a:lnTo>
                  <a:pt x="75942" y="1162510"/>
                </a:lnTo>
                <a:lnTo>
                  <a:pt x="77750" y="1162475"/>
                </a:lnTo>
                <a:lnTo>
                  <a:pt x="79558" y="1162431"/>
                </a:lnTo>
                <a:lnTo>
                  <a:pt x="81366" y="1162388"/>
                </a:lnTo>
                <a:lnTo>
                  <a:pt x="83174" y="1162335"/>
                </a:lnTo>
                <a:lnTo>
                  <a:pt x="84982" y="1162291"/>
                </a:lnTo>
                <a:lnTo>
                  <a:pt x="86791" y="1162247"/>
                </a:lnTo>
                <a:lnTo>
                  <a:pt x="88599" y="1162195"/>
                </a:lnTo>
                <a:lnTo>
                  <a:pt x="90407" y="1162142"/>
                </a:lnTo>
                <a:lnTo>
                  <a:pt x="92215" y="1162090"/>
                </a:lnTo>
                <a:lnTo>
                  <a:pt x="94023" y="1162037"/>
                </a:lnTo>
                <a:lnTo>
                  <a:pt x="95831" y="1161984"/>
                </a:lnTo>
                <a:lnTo>
                  <a:pt x="97639" y="1161923"/>
                </a:lnTo>
                <a:lnTo>
                  <a:pt x="99447" y="1161870"/>
                </a:lnTo>
                <a:lnTo>
                  <a:pt x="101256" y="1161809"/>
                </a:lnTo>
                <a:lnTo>
                  <a:pt x="103064" y="1161748"/>
                </a:lnTo>
                <a:lnTo>
                  <a:pt x="104872" y="1161686"/>
                </a:lnTo>
                <a:lnTo>
                  <a:pt x="106680" y="1161616"/>
                </a:lnTo>
                <a:lnTo>
                  <a:pt x="108488" y="1161555"/>
                </a:lnTo>
                <a:lnTo>
                  <a:pt x="110296" y="1161484"/>
                </a:lnTo>
                <a:lnTo>
                  <a:pt x="112104" y="1161414"/>
                </a:lnTo>
                <a:lnTo>
                  <a:pt x="113913" y="1161344"/>
                </a:lnTo>
                <a:lnTo>
                  <a:pt x="115721" y="1161274"/>
                </a:lnTo>
                <a:lnTo>
                  <a:pt x="117529" y="1161195"/>
                </a:lnTo>
                <a:lnTo>
                  <a:pt x="119337" y="1161116"/>
                </a:lnTo>
                <a:lnTo>
                  <a:pt x="121145" y="1161037"/>
                </a:lnTo>
                <a:lnTo>
                  <a:pt x="122953" y="1160958"/>
                </a:lnTo>
                <a:lnTo>
                  <a:pt x="124761" y="1160871"/>
                </a:lnTo>
                <a:lnTo>
                  <a:pt x="126570" y="1160792"/>
                </a:lnTo>
                <a:lnTo>
                  <a:pt x="128378" y="1160704"/>
                </a:lnTo>
                <a:lnTo>
                  <a:pt x="130186" y="1160608"/>
                </a:lnTo>
                <a:lnTo>
                  <a:pt x="131994" y="1160520"/>
                </a:lnTo>
                <a:lnTo>
                  <a:pt x="133802" y="1160423"/>
                </a:lnTo>
                <a:lnTo>
                  <a:pt x="135610" y="1160327"/>
                </a:lnTo>
                <a:lnTo>
                  <a:pt x="137418" y="1160230"/>
                </a:lnTo>
                <a:lnTo>
                  <a:pt x="139226" y="1160125"/>
                </a:lnTo>
                <a:lnTo>
                  <a:pt x="141035" y="1160020"/>
                </a:lnTo>
                <a:lnTo>
                  <a:pt x="142843" y="1159915"/>
                </a:lnTo>
                <a:lnTo>
                  <a:pt x="144651" y="1159810"/>
                </a:lnTo>
                <a:lnTo>
                  <a:pt x="146459" y="1159696"/>
                </a:lnTo>
                <a:lnTo>
                  <a:pt x="148267" y="1159582"/>
                </a:lnTo>
                <a:lnTo>
                  <a:pt x="150075" y="1159459"/>
                </a:lnTo>
                <a:lnTo>
                  <a:pt x="151883" y="1159336"/>
                </a:lnTo>
                <a:lnTo>
                  <a:pt x="153692" y="1159213"/>
                </a:lnTo>
                <a:lnTo>
                  <a:pt x="155500" y="1159091"/>
                </a:lnTo>
                <a:lnTo>
                  <a:pt x="157308" y="1158959"/>
                </a:lnTo>
                <a:lnTo>
                  <a:pt x="159116" y="1158827"/>
                </a:lnTo>
                <a:lnTo>
                  <a:pt x="160924" y="1158687"/>
                </a:lnTo>
                <a:lnTo>
                  <a:pt x="162732" y="1158547"/>
                </a:lnTo>
                <a:lnTo>
                  <a:pt x="164540" y="1158407"/>
                </a:lnTo>
                <a:lnTo>
                  <a:pt x="166349" y="1158257"/>
                </a:lnTo>
                <a:lnTo>
                  <a:pt x="168157" y="1158108"/>
                </a:lnTo>
                <a:lnTo>
                  <a:pt x="169965" y="1157959"/>
                </a:lnTo>
                <a:lnTo>
                  <a:pt x="171773" y="1157802"/>
                </a:lnTo>
                <a:lnTo>
                  <a:pt x="173581" y="1157644"/>
                </a:lnTo>
                <a:lnTo>
                  <a:pt x="175389" y="1157477"/>
                </a:lnTo>
                <a:lnTo>
                  <a:pt x="177197" y="1157310"/>
                </a:lnTo>
                <a:lnTo>
                  <a:pt x="179005" y="1157135"/>
                </a:lnTo>
                <a:lnTo>
                  <a:pt x="180814" y="1156960"/>
                </a:lnTo>
                <a:lnTo>
                  <a:pt x="182622" y="1156776"/>
                </a:lnTo>
                <a:lnTo>
                  <a:pt x="184430" y="1156591"/>
                </a:lnTo>
                <a:lnTo>
                  <a:pt x="186238" y="1156398"/>
                </a:lnTo>
                <a:lnTo>
                  <a:pt x="188046" y="1156206"/>
                </a:lnTo>
                <a:lnTo>
                  <a:pt x="189854" y="1156013"/>
                </a:lnTo>
                <a:lnTo>
                  <a:pt x="191662" y="1155811"/>
                </a:lnTo>
                <a:lnTo>
                  <a:pt x="193471" y="1155601"/>
                </a:lnTo>
                <a:lnTo>
                  <a:pt x="195279" y="1155390"/>
                </a:lnTo>
                <a:lnTo>
                  <a:pt x="197087" y="1155171"/>
                </a:lnTo>
                <a:lnTo>
                  <a:pt x="198895" y="1154952"/>
                </a:lnTo>
                <a:lnTo>
                  <a:pt x="200703" y="1154724"/>
                </a:lnTo>
                <a:lnTo>
                  <a:pt x="202511" y="1154487"/>
                </a:lnTo>
                <a:lnTo>
                  <a:pt x="204319" y="1154250"/>
                </a:lnTo>
                <a:lnTo>
                  <a:pt x="206128" y="1154013"/>
                </a:lnTo>
                <a:lnTo>
                  <a:pt x="207936" y="1153759"/>
                </a:lnTo>
                <a:lnTo>
                  <a:pt x="209744" y="1153514"/>
                </a:lnTo>
                <a:lnTo>
                  <a:pt x="211552" y="1153250"/>
                </a:lnTo>
                <a:lnTo>
                  <a:pt x="213360" y="1152987"/>
                </a:lnTo>
                <a:lnTo>
                  <a:pt x="215168" y="1152716"/>
                </a:lnTo>
                <a:lnTo>
                  <a:pt x="216976" y="1152435"/>
                </a:lnTo>
                <a:lnTo>
                  <a:pt x="218784" y="1152154"/>
                </a:lnTo>
                <a:lnTo>
                  <a:pt x="220593" y="1151865"/>
                </a:lnTo>
                <a:lnTo>
                  <a:pt x="222401" y="1151576"/>
                </a:lnTo>
                <a:lnTo>
                  <a:pt x="224209" y="1151269"/>
                </a:lnTo>
                <a:lnTo>
                  <a:pt x="226017" y="1150962"/>
                </a:lnTo>
                <a:lnTo>
                  <a:pt x="227825" y="1150646"/>
                </a:lnTo>
                <a:lnTo>
                  <a:pt x="229633" y="1150322"/>
                </a:lnTo>
                <a:lnTo>
                  <a:pt x="231441" y="1149997"/>
                </a:lnTo>
                <a:lnTo>
                  <a:pt x="233250" y="1149664"/>
                </a:lnTo>
                <a:lnTo>
                  <a:pt x="235058" y="1149322"/>
                </a:lnTo>
                <a:lnTo>
                  <a:pt x="236866" y="1148971"/>
                </a:lnTo>
                <a:lnTo>
                  <a:pt x="238674" y="1148612"/>
                </a:lnTo>
                <a:lnTo>
                  <a:pt x="240482" y="1148244"/>
                </a:lnTo>
                <a:lnTo>
                  <a:pt x="242290" y="1147875"/>
                </a:lnTo>
                <a:lnTo>
                  <a:pt x="244098" y="1147498"/>
                </a:lnTo>
                <a:lnTo>
                  <a:pt x="245907" y="1147104"/>
                </a:lnTo>
                <a:lnTo>
                  <a:pt x="247715" y="1146709"/>
                </a:lnTo>
                <a:lnTo>
                  <a:pt x="249523" y="1146306"/>
                </a:lnTo>
                <a:lnTo>
                  <a:pt x="251331" y="1145893"/>
                </a:lnTo>
                <a:lnTo>
                  <a:pt x="253139" y="1145473"/>
                </a:lnTo>
                <a:lnTo>
                  <a:pt x="254947" y="1145043"/>
                </a:lnTo>
                <a:lnTo>
                  <a:pt x="256755" y="1144604"/>
                </a:lnTo>
                <a:lnTo>
                  <a:pt x="258563" y="1144157"/>
                </a:lnTo>
                <a:lnTo>
                  <a:pt x="260372" y="1143701"/>
                </a:lnTo>
                <a:lnTo>
                  <a:pt x="262180" y="1143237"/>
                </a:lnTo>
                <a:lnTo>
                  <a:pt x="263988" y="1142754"/>
                </a:lnTo>
                <a:lnTo>
                  <a:pt x="265796" y="1142272"/>
                </a:lnTo>
                <a:lnTo>
                  <a:pt x="267604" y="1141781"/>
                </a:lnTo>
                <a:lnTo>
                  <a:pt x="269412" y="1141272"/>
                </a:lnTo>
                <a:lnTo>
                  <a:pt x="271220" y="1140755"/>
                </a:lnTo>
                <a:lnTo>
                  <a:pt x="273029" y="1140238"/>
                </a:lnTo>
                <a:lnTo>
                  <a:pt x="274837" y="1139703"/>
                </a:lnTo>
                <a:lnTo>
                  <a:pt x="276645" y="1139159"/>
                </a:lnTo>
                <a:lnTo>
                  <a:pt x="278453" y="1138598"/>
                </a:lnTo>
                <a:lnTo>
                  <a:pt x="280261" y="1138028"/>
                </a:lnTo>
                <a:lnTo>
                  <a:pt x="282069" y="1137458"/>
                </a:lnTo>
                <a:lnTo>
                  <a:pt x="283877" y="1136862"/>
                </a:lnTo>
                <a:lnTo>
                  <a:pt x="285686" y="1136265"/>
                </a:lnTo>
                <a:lnTo>
                  <a:pt x="287494" y="1135651"/>
                </a:lnTo>
                <a:lnTo>
                  <a:pt x="289302" y="1135029"/>
                </a:lnTo>
                <a:lnTo>
                  <a:pt x="291110" y="1134397"/>
                </a:lnTo>
                <a:lnTo>
                  <a:pt x="292918" y="1133749"/>
                </a:lnTo>
                <a:lnTo>
                  <a:pt x="294726" y="1133091"/>
                </a:lnTo>
                <a:lnTo>
                  <a:pt x="296534" y="1132416"/>
                </a:lnTo>
                <a:lnTo>
                  <a:pt x="298342" y="1131732"/>
                </a:lnTo>
                <a:lnTo>
                  <a:pt x="300151" y="1131039"/>
                </a:lnTo>
                <a:lnTo>
                  <a:pt x="301959" y="1130329"/>
                </a:lnTo>
                <a:lnTo>
                  <a:pt x="303767" y="1129601"/>
                </a:lnTo>
                <a:lnTo>
                  <a:pt x="305575" y="1128864"/>
                </a:lnTo>
                <a:lnTo>
                  <a:pt x="307383" y="1128119"/>
                </a:lnTo>
                <a:lnTo>
                  <a:pt x="309191" y="1127356"/>
                </a:lnTo>
                <a:lnTo>
                  <a:pt x="310999" y="1126576"/>
                </a:lnTo>
                <a:lnTo>
                  <a:pt x="312808" y="1125787"/>
                </a:lnTo>
                <a:lnTo>
                  <a:pt x="314616" y="1124980"/>
                </a:lnTo>
                <a:lnTo>
                  <a:pt x="316424" y="1124156"/>
                </a:lnTo>
                <a:lnTo>
                  <a:pt x="318232" y="1123322"/>
                </a:lnTo>
                <a:lnTo>
                  <a:pt x="320040" y="1122472"/>
                </a:lnTo>
                <a:lnTo>
                  <a:pt x="321848" y="1121604"/>
                </a:lnTo>
                <a:lnTo>
                  <a:pt x="323656" y="1120727"/>
                </a:lnTo>
                <a:lnTo>
                  <a:pt x="325464" y="1119832"/>
                </a:lnTo>
                <a:lnTo>
                  <a:pt x="327273" y="1118920"/>
                </a:lnTo>
                <a:lnTo>
                  <a:pt x="329081" y="1117991"/>
                </a:lnTo>
                <a:lnTo>
                  <a:pt x="330889" y="1117053"/>
                </a:lnTo>
                <a:lnTo>
                  <a:pt x="332697" y="1116088"/>
                </a:lnTo>
                <a:lnTo>
                  <a:pt x="334505" y="1115115"/>
                </a:lnTo>
                <a:lnTo>
                  <a:pt x="336313" y="1114124"/>
                </a:lnTo>
                <a:lnTo>
                  <a:pt x="338121" y="1113107"/>
                </a:lnTo>
                <a:lnTo>
                  <a:pt x="339930" y="1112081"/>
                </a:lnTo>
                <a:lnTo>
                  <a:pt x="341738" y="1111037"/>
                </a:lnTo>
                <a:lnTo>
                  <a:pt x="343546" y="1109976"/>
                </a:lnTo>
                <a:lnTo>
                  <a:pt x="345354" y="1108898"/>
                </a:lnTo>
                <a:lnTo>
                  <a:pt x="347162" y="1107802"/>
                </a:lnTo>
                <a:lnTo>
                  <a:pt x="348970" y="1106679"/>
                </a:lnTo>
                <a:lnTo>
                  <a:pt x="350778" y="1105548"/>
                </a:lnTo>
                <a:lnTo>
                  <a:pt x="352587" y="1104399"/>
                </a:lnTo>
                <a:lnTo>
                  <a:pt x="354395" y="1103224"/>
                </a:lnTo>
                <a:lnTo>
                  <a:pt x="356203" y="1102032"/>
                </a:lnTo>
                <a:lnTo>
                  <a:pt x="358011" y="1100822"/>
                </a:lnTo>
                <a:lnTo>
                  <a:pt x="359819" y="1099594"/>
                </a:lnTo>
                <a:lnTo>
                  <a:pt x="361627" y="1098340"/>
                </a:lnTo>
                <a:lnTo>
                  <a:pt x="363435" y="1097069"/>
                </a:lnTo>
                <a:lnTo>
                  <a:pt x="365243" y="1095779"/>
                </a:lnTo>
                <a:lnTo>
                  <a:pt x="367052" y="1094473"/>
                </a:lnTo>
                <a:lnTo>
                  <a:pt x="368860" y="1093140"/>
                </a:lnTo>
                <a:lnTo>
                  <a:pt x="370668" y="1091790"/>
                </a:lnTo>
                <a:lnTo>
                  <a:pt x="372476" y="1090413"/>
                </a:lnTo>
                <a:lnTo>
                  <a:pt x="374284" y="1089019"/>
                </a:lnTo>
                <a:lnTo>
                  <a:pt x="376092" y="1087607"/>
                </a:lnTo>
                <a:lnTo>
                  <a:pt x="377900" y="1086169"/>
                </a:lnTo>
                <a:lnTo>
                  <a:pt x="379709" y="1084705"/>
                </a:lnTo>
                <a:lnTo>
                  <a:pt x="381517" y="1083223"/>
                </a:lnTo>
                <a:lnTo>
                  <a:pt x="383325" y="1081723"/>
                </a:lnTo>
                <a:lnTo>
                  <a:pt x="385133" y="1080197"/>
                </a:lnTo>
                <a:lnTo>
                  <a:pt x="386941" y="1078645"/>
                </a:lnTo>
                <a:lnTo>
                  <a:pt x="388749" y="1077076"/>
                </a:lnTo>
                <a:lnTo>
                  <a:pt x="390557" y="1075471"/>
                </a:lnTo>
                <a:lnTo>
                  <a:pt x="392366" y="1073857"/>
                </a:lnTo>
                <a:lnTo>
                  <a:pt x="394174" y="1072209"/>
                </a:lnTo>
                <a:lnTo>
                  <a:pt x="395982" y="1070543"/>
                </a:lnTo>
                <a:lnTo>
                  <a:pt x="397790" y="1068850"/>
                </a:lnTo>
                <a:lnTo>
                  <a:pt x="399598" y="1067132"/>
                </a:lnTo>
                <a:lnTo>
                  <a:pt x="401406" y="1065395"/>
                </a:lnTo>
                <a:lnTo>
                  <a:pt x="403214" y="1063624"/>
                </a:lnTo>
                <a:lnTo>
                  <a:pt x="405022" y="1061835"/>
                </a:lnTo>
                <a:lnTo>
                  <a:pt x="406831" y="1060020"/>
                </a:lnTo>
                <a:lnTo>
                  <a:pt x="408639" y="1058179"/>
                </a:lnTo>
                <a:lnTo>
                  <a:pt x="410447" y="1056311"/>
                </a:lnTo>
                <a:lnTo>
                  <a:pt x="412255" y="1054417"/>
                </a:lnTo>
                <a:lnTo>
                  <a:pt x="414063" y="1052496"/>
                </a:lnTo>
                <a:lnTo>
                  <a:pt x="415871" y="1050550"/>
                </a:lnTo>
                <a:lnTo>
                  <a:pt x="417679" y="1048577"/>
                </a:lnTo>
                <a:lnTo>
                  <a:pt x="419488" y="1046577"/>
                </a:lnTo>
                <a:lnTo>
                  <a:pt x="421296" y="1044552"/>
                </a:lnTo>
                <a:lnTo>
                  <a:pt x="423104" y="1042500"/>
                </a:lnTo>
                <a:lnTo>
                  <a:pt x="424912" y="1040413"/>
                </a:lnTo>
                <a:lnTo>
                  <a:pt x="426720" y="1038308"/>
                </a:lnTo>
                <a:lnTo>
                  <a:pt x="428528" y="1036169"/>
                </a:lnTo>
                <a:lnTo>
                  <a:pt x="430336" y="1034003"/>
                </a:lnTo>
                <a:lnTo>
                  <a:pt x="432145" y="1031811"/>
                </a:lnTo>
                <a:lnTo>
                  <a:pt x="433953" y="1029592"/>
                </a:lnTo>
                <a:lnTo>
                  <a:pt x="435761" y="1027339"/>
                </a:lnTo>
                <a:lnTo>
                  <a:pt x="437569" y="1025068"/>
                </a:lnTo>
                <a:lnTo>
                  <a:pt x="439377" y="1022753"/>
                </a:lnTo>
                <a:lnTo>
                  <a:pt x="441185" y="1020420"/>
                </a:lnTo>
                <a:lnTo>
                  <a:pt x="442993" y="1018052"/>
                </a:lnTo>
                <a:lnTo>
                  <a:pt x="444801" y="1015659"/>
                </a:lnTo>
                <a:lnTo>
                  <a:pt x="446610" y="1013230"/>
                </a:lnTo>
                <a:lnTo>
                  <a:pt x="448418" y="1010774"/>
                </a:lnTo>
                <a:lnTo>
                  <a:pt x="450226" y="1008293"/>
                </a:lnTo>
                <a:lnTo>
                  <a:pt x="452034" y="1005776"/>
                </a:lnTo>
                <a:lnTo>
                  <a:pt x="453842" y="1003233"/>
                </a:lnTo>
                <a:lnTo>
                  <a:pt x="455650" y="1000655"/>
                </a:lnTo>
                <a:lnTo>
                  <a:pt x="457458" y="998051"/>
                </a:lnTo>
                <a:lnTo>
                  <a:pt x="459267" y="995411"/>
                </a:lnTo>
                <a:lnTo>
                  <a:pt x="461075" y="992746"/>
                </a:lnTo>
                <a:lnTo>
                  <a:pt x="462883" y="990045"/>
                </a:lnTo>
                <a:lnTo>
                  <a:pt x="464691" y="987309"/>
                </a:lnTo>
                <a:lnTo>
                  <a:pt x="466499" y="984547"/>
                </a:lnTo>
                <a:lnTo>
                  <a:pt x="468307" y="981758"/>
                </a:lnTo>
                <a:lnTo>
                  <a:pt x="470115" y="978926"/>
                </a:lnTo>
                <a:lnTo>
                  <a:pt x="471924" y="976076"/>
                </a:lnTo>
                <a:lnTo>
                  <a:pt x="473732" y="973182"/>
                </a:lnTo>
                <a:lnTo>
                  <a:pt x="475540" y="970262"/>
                </a:lnTo>
                <a:lnTo>
                  <a:pt x="477348" y="967307"/>
                </a:lnTo>
                <a:lnTo>
                  <a:pt x="479156" y="964326"/>
                </a:lnTo>
                <a:lnTo>
                  <a:pt x="480964" y="961309"/>
                </a:lnTo>
                <a:lnTo>
                  <a:pt x="482772" y="958258"/>
                </a:lnTo>
                <a:lnTo>
                  <a:pt x="484580" y="955171"/>
                </a:lnTo>
                <a:lnTo>
                  <a:pt x="486389" y="952058"/>
                </a:lnTo>
                <a:lnTo>
                  <a:pt x="488197" y="948910"/>
                </a:lnTo>
                <a:lnTo>
                  <a:pt x="490005" y="945727"/>
                </a:lnTo>
                <a:lnTo>
                  <a:pt x="491813" y="942518"/>
                </a:lnTo>
                <a:lnTo>
                  <a:pt x="493621" y="939264"/>
                </a:lnTo>
                <a:lnTo>
                  <a:pt x="495429" y="935985"/>
                </a:lnTo>
                <a:lnTo>
                  <a:pt x="497237" y="932670"/>
                </a:lnTo>
                <a:lnTo>
                  <a:pt x="499046" y="929329"/>
                </a:lnTo>
                <a:lnTo>
                  <a:pt x="500854" y="925953"/>
                </a:lnTo>
                <a:lnTo>
                  <a:pt x="502662" y="922533"/>
                </a:lnTo>
                <a:lnTo>
                  <a:pt x="504470" y="919087"/>
                </a:lnTo>
                <a:lnTo>
                  <a:pt x="506278" y="915615"/>
                </a:lnTo>
                <a:lnTo>
                  <a:pt x="508086" y="912098"/>
                </a:lnTo>
                <a:lnTo>
                  <a:pt x="509894" y="908556"/>
                </a:lnTo>
                <a:lnTo>
                  <a:pt x="511703" y="904978"/>
                </a:lnTo>
                <a:lnTo>
                  <a:pt x="513511" y="901365"/>
                </a:lnTo>
                <a:lnTo>
                  <a:pt x="515319" y="897718"/>
                </a:lnTo>
                <a:lnTo>
                  <a:pt x="517127" y="894043"/>
                </a:lnTo>
                <a:lnTo>
                  <a:pt x="518935" y="890325"/>
                </a:lnTo>
                <a:lnTo>
                  <a:pt x="520743" y="886581"/>
                </a:lnTo>
                <a:lnTo>
                  <a:pt x="522551" y="882811"/>
                </a:lnTo>
                <a:lnTo>
                  <a:pt x="524359" y="878996"/>
                </a:lnTo>
                <a:lnTo>
                  <a:pt x="526168" y="875147"/>
                </a:lnTo>
                <a:lnTo>
                  <a:pt x="527975" y="871271"/>
                </a:lnTo>
                <a:lnTo>
                  <a:pt x="529783" y="867360"/>
                </a:lnTo>
                <a:lnTo>
                  <a:pt x="531591" y="863414"/>
                </a:lnTo>
                <a:lnTo>
                  <a:pt x="533399" y="859442"/>
                </a:lnTo>
                <a:lnTo>
                  <a:pt x="535207" y="855434"/>
                </a:lnTo>
                <a:lnTo>
                  <a:pt x="537016" y="851392"/>
                </a:lnTo>
                <a:lnTo>
                  <a:pt x="538824" y="847314"/>
                </a:lnTo>
                <a:lnTo>
                  <a:pt x="540632" y="843210"/>
                </a:lnTo>
                <a:lnTo>
                  <a:pt x="542440" y="839063"/>
                </a:lnTo>
                <a:lnTo>
                  <a:pt x="544248" y="834898"/>
                </a:lnTo>
                <a:lnTo>
                  <a:pt x="546056" y="830689"/>
                </a:lnTo>
                <a:lnTo>
                  <a:pt x="547864" y="826453"/>
                </a:lnTo>
                <a:lnTo>
                  <a:pt x="549672" y="822185"/>
                </a:lnTo>
                <a:lnTo>
                  <a:pt x="551481" y="817884"/>
                </a:lnTo>
                <a:lnTo>
                  <a:pt x="553289" y="813552"/>
                </a:lnTo>
                <a:lnTo>
                  <a:pt x="555097" y="809189"/>
                </a:lnTo>
                <a:lnTo>
                  <a:pt x="556905" y="804794"/>
                </a:lnTo>
                <a:lnTo>
                  <a:pt x="558713" y="800368"/>
                </a:lnTo>
                <a:lnTo>
                  <a:pt x="560521" y="795911"/>
                </a:lnTo>
                <a:lnTo>
                  <a:pt x="562329" y="791423"/>
                </a:lnTo>
                <a:lnTo>
                  <a:pt x="564138" y="786906"/>
                </a:lnTo>
                <a:lnTo>
                  <a:pt x="565946" y="782356"/>
                </a:lnTo>
                <a:lnTo>
                  <a:pt x="567754" y="777778"/>
                </a:lnTo>
                <a:lnTo>
                  <a:pt x="569562" y="773169"/>
                </a:lnTo>
                <a:lnTo>
                  <a:pt x="571370" y="768531"/>
                </a:lnTo>
                <a:lnTo>
                  <a:pt x="573178" y="763864"/>
                </a:lnTo>
                <a:lnTo>
                  <a:pt x="574986" y="759167"/>
                </a:lnTo>
                <a:lnTo>
                  <a:pt x="576795" y="754442"/>
                </a:lnTo>
                <a:lnTo>
                  <a:pt x="578603" y="749688"/>
                </a:lnTo>
                <a:lnTo>
                  <a:pt x="580411" y="744906"/>
                </a:lnTo>
                <a:lnTo>
                  <a:pt x="582219" y="740095"/>
                </a:lnTo>
                <a:lnTo>
                  <a:pt x="584027" y="735256"/>
                </a:lnTo>
                <a:lnTo>
                  <a:pt x="585835" y="730391"/>
                </a:lnTo>
                <a:lnTo>
                  <a:pt x="587643" y="725498"/>
                </a:lnTo>
                <a:lnTo>
                  <a:pt x="589451" y="720578"/>
                </a:lnTo>
                <a:lnTo>
                  <a:pt x="591260" y="715633"/>
                </a:lnTo>
                <a:lnTo>
                  <a:pt x="593068" y="710661"/>
                </a:lnTo>
                <a:lnTo>
                  <a:pt x="594876" y="705662"/>
                </a:lnTo>
                <a:lnTo>
                  <a:pt x="596684" y="700640"/>
                </a:lnTo>
                <a:lnTo>
                  <a:pt x="598492" y="695591"/>
                </a:lnTo>
                <a:lnTo>
                  <a:pt x="600300" y="690518"/>
                </a:lnTo>
                <a:lnTo>
                  <a:pt x="602108" y="685420"/>
                </a:lnTo>
                <a:lnTo>
                  <a:pt x="603917" y="680299"/>
                </a:lnTo>
                <a:lnTo>
                  <a:pt x="605725" y="675155"/>
                </a:lnTo>
                <a:lnTo>
                  <a:pt x="607533" y="669987"/>
                </a:lnTo>
                <a:lnTo>
                  <a:pt x="609341" y="664797"/>
                </a:lnTo>
                <a:lnTo>
                  <a:pt x="611149" y="659585"/>
                </a:lnTo>
                <a:lnTo>
                  <a:pt x="612957" y="654351"/>
                </a:lnTo>
                <a:lnTo>
                  <a:pt x="614765" y="649095"/>
                </a:lnTo>
                <a:lnTo>
                  <a:pt x="616574" y="643819"/>
                </a:lnTo>
                <a:lnTo>
                  <a:pt x="618382" y="638522"/>
                </a:lnTo>
                <a:lnTo>
                  <a:pt x="620194" y="633205"/>
                </a:lnTo>
                <a:lnTo>
                  <a:pt x="622001" y="627870"/>
                </a:lnTo>
                <a:lnTo>
                  <a:pt x="623807" y="622514"/>
                </a:lnTo>
                <a:lnTo>
                  <a:pt x="625613" y="617141"/>
                </a:lnTo>
                <a:lnTo>
                  <a:pt x="627420" y="611750"/>
                </a:lnTo>
                <a:lnTo>
                  <a:pt x="629235" y="606341"/>
                </a:lnTo>
                <a:lnTo>
                  <a:pt x="631041" y="600916"/>
                </a:lnTo>
                <a:lnTo>
                  <a:pt x="632848" y="595474"/>
                </a:lnTo>
                <a:lnTo>
                  <a:pt x="634654" y="590016"/>
                </a:lnTo>
                <a:lnTo>
                  <a:pt x="636460" y="584544"/>
                </a:lnTo>
                <a:lnTo>
                  <a:pt x="638276" y="579055"/>
                </a:lnTo>
                <a:lnTo>
                  <a:pt x="640082" y="573554"/>
                </a:lnTo>
                <a:lnTo>
                  <a:pt x="641888" y="568039"/>
                </a:lnTo>
                <a:lnTo>
                  <a:pt x="643695" y="562510"/>
                </a:lnTo>
                <a:lnTo>
                  <a:pt x="645501" y="556970"/>
                </a:lnTo>
                <a:lnTo>
                  <a:pt x="647316" y="551418"/>
                </a:lnTo>
                <a:lnTo>
                  <a:pt x="649123" y="545854"/>
                </a:lnTo>
                <a:lnTo>
                  <a:pt x="650929" y="540280"/>
                </a:lnTo>
                <a:lnTo>
                  <a:pt x="652735" y="534696"/>
                </a:lnTo>
                <a:lnTo>
                  <a:pt x="654542" y="529103"/>
                </a:lnTo>
                <a:lnTo>
                  <a:pt x="656357" y="523501"/>
                </a:lnTo>
                <a:lnTo>
                  <a:pt x="658163" y="517891"/>
                </a:lnTo>
                <a:lnTo>
                  <a:pt x="659970" y="512273"/>
                </a:lnTo>
                <a:lnTo>
                  <a:pt x="661776" y="506650"/>
                </a:lnTo>
                <a:lnTo>
                  <a:pt x="663582" y="501019"/>
                </a:lnTo>
                <a:lnTo>
                  <a:pt x="665398" y="495385"/>
                </a:lnTo>
                <a:lnTo>
                  <a:pt x="667204" y="489745"/>
                </a:lnTo>
                <a:lnTo>
                  <a:pt x="669010" y="484101"/>
                </a:lnTo>
                <a:lnTo>
                  <a:pt x="670817" y="478453"/>
                </a:lnTo>
                <a:lnTo>
                  <a:pt x="672623" y="472803"/>
                </a:lnTo>
                <a:lnTo>
                  <a:pt x="674438" y="467152"/>
                </a:lnTo>
                <a:lnTo>
                  <a:pt x="676245" y="461499"/>
                </a:lnTo>
                <a:lnTo>
                  <a:pt x="678051" y="455845"/>
                </a:lnTo>
                <a:lnTo>
                  <a:pt x="679857" y="450193"/>
                </a:lnTo>
                <a:lnTo>
                  <a:pt x="681664" y="444540"/>
                </a:lnTo>
                <a:lnTo>
                  <a:pt x="683479" y="438890"/>
                </a:lnTo>
                <a:lnTo>
                  <a:pt x="685285" y="433242"/>
                </a:lnTo>
                <a:lnTo>
                  <a:pt x="687092" y="427598"/>
                </a:lnTo>
                <a:lnTo>
                  <a:pt x="688898" y="421957"/>
                </a:lnTo>
                <a:lnTo>
                  <a:pt x="690704" y="416321"/>
                </a:lnTo>
                <a:lnTo>
                  <a:pt x="692520" y="410691"/>
                </a:lnTo>
                <a:lnTo>
                  <a:pt x="694326" y="405066"/>
                </a:lnTo>
                <a:lnTo>
                  <a:pt x="696132" y="399449"/>
                </a:lnTo>
                <a:lnTo>
                  <a:pt x="697939" y="393840"/>
                </a:lnTo>
                <a:lnTo>
                  <a:pt x="699745" y="388239"/>
                </a:lnTo>
                <a:lnTo>
                  <a:pt x="701560" y="382648"/>
                </a:lnTo>
                <a:lnTo>
                  <a:pt x="703367" y="377067"/>
                </a:lnTo>
                <a:lnTo>
                  <a:pt x="705173" y="371497"/>
                </a:lnTo>
                <a:lnTo>
                  <a:pt x="706980" y="365938"/>
                </a:lnTo>
                <a:lnTo>
                  <a:pt x="708786" y="360392"/>
                </a:lnTo>
                <a:lnTo>
                  <a:pt x="710601" y="354860"/>
                </a:lnTo>
                <a:lnTo>
                  <a:pt x="712407" y="349341"/>
                </a:lnTo>
                <a:lnTo>
                  <a:pt x="714214" y="343837"/>
                </a:lnTo>
                <a:lnTo>
                  <a:pt x="716020" y="338350"/>
                </a:lnTo>
                <a:lnTo>
                  <a:pt x="717827" y="332879"/>
                </a:lnTo>
                <a:lnTo>
                  <a:pt x="719642" y="327424"/>
                </a:lnTo>
                <a:lnTo>
                  <a:pt x="721448" y="321990"/>
                </a:lnTo>
                <a:lnTo>
                  <a:pt x="723254" y="316572"/>
                </a:lnTo>
                <a:lnTo>
                  <a:pt x="725061" y="311176"/>
                </a:lnTo>
                <a:lnTo>
                  <a:pt x="726867" y="305800"/>
                </a:lnTo>
                <a:lnTo>
                  <a:pt x="728682" y="300445"/>
                </a:lnTo>
                <a:lnTo>
                  <a:pt x="730489" y="295113"/>
                </a:lnTo>
                <a:lnTo>
                  <a:pt x="732295" y="289803"/>
                </a:lnTo>
                <a:lnTo>
                  <a:pt x="734101" y="284518"/>
                </a:lnTo>
                <a:lnTo>
                  <a:pt x="735908" y="279258"/>
                </a:lnTo>
                <a:lnTo>
                  <a:pt x="737723" y="274023"/>
                </a:lnTo>
                <a:lnTo>
                  <a:pt x="739529" y="268815"/>
                </a:lnTo>
                <a:lnTo>
                  <a:pt x="741336" y="263634"/>
                </a:lnTo>
                <a:lnTo>
                  <a:pt x="743142" y="258481"/>
                </a:lnTo>
                <a:lnTo>
                  <a:pt x="744949" y="253357"/>
                </a:lnTo>
                <a:lnTo>
                  <a:pt x="746764" y="248262"/>
                </a:lnTo>
                <a:lnTo>
                  <a:pt x="748570" y="243198"/>
                </a:lnTo>
                <a:lnTo>
                  <a:pt x="750377" y="238165"/>
                </a:lnTo>
                <a:lnTo>
                  <a:pt x="752183" y="233165"/>
                </a:lnTo>
                <a:lnTo>
                  <a:pt x="753989" y="228198"/>
                </a:lnTo>
                <a:lnTo>
                  <a:pt x="755804" y="223265"/>
                </a:lnTo>
                <a:lnTo>
                  <a:pt x="757611" y="218365"/>
                </a:lnTo>
                <a:lnTo>
                  <a:pt x="759417" y="213502"/>
                </a:lnTo>
                <a:lnTo>
                  <a:pt x="761224" y="208675"/>
                </a:lnTo>
                <a:lnTo>
                  <a:pt x="763030" y="203885"/>
                </a:lnTo>
                <a:lnTo>
                  <a:pt x="764845" y="199133"/>
                </a:lnTo>
                <a:lnTo>
                  <a:pt x="766651" y="194419"/>
                </a:lnTo>
                <a:lnTo>
                  <a:pt x="768458" y="189745"/>
                </a:lnTo>
                <a:lnTo>
                  <a:pt x="770264" y="185110"/>
                </a:lnTo>
                <a:lnTo>
                  <a:pt x="772071" y="180517"/>
                </a:lnTo>
                <a:lnTo>
                  <a:pt x="773886" y="175966"/>
                </a:lnTo>
                <a:lnTo>
                  <a:pt x="775692" y="171458"/>
                </a:lnTo>
                <a:lnTo>
                  <a:pt x="777498" y="166993"/>
                </a:lnTo>
                <a:lnTo>
                  <a:pt x="779305" y="162572"/>
                </a:lnTo>
                <a:lnTo>
                  <a:pt x="781111" y="158195"/>
                </a:lnTo>
                <a:lnTo>
                  <a:pt x="782926" y="153865"/>
                </a:lnTo>
                <a:lnTo>
                  <a:pt x="784733" y="149581"/>
                </a:lnTo>
                <a:lnTo>
                  <a:pt x="786539" y="145344"/>
                </a:lnTo>
                <a:lnTo>
                  <a:pt x="788346" y="141155"/>
                </a:lnTo>
                <a:lnTo>
                  <a:pt x="790152" y="137014"/>
                </a:lnTo>
                <a:lnTo>
                  <a:pt x="791967" y="132924"/>
                </a:lnTo>
                <a:lnTo>
                  <a:pt x="793774" y="128882"/>
                </a:lnTo>
                <a:lnTo>
                  <a:pt x="795580" y="124892"/>
                </a:lnTo>
                <a:lnTo>
                  <a:pt x="797386" y="120953"/>
                </a:lnTo>
                <a:lnTo>
                  <a:pt x="799193" y="117067"/>
                </a:lnTo>
                <a:lnTo>
                  <a:pt x="801008" y="113233"/>
                </a:lnTo>
                <a:lnTo>
                  <a:pt x="802814" y="109453"/>
                </a:lnTo>
                <a:lnTo>
                  <a:pt x="804621" y="105728"/>
                </a:lnTo>
                <a:lnTo>
                  <a:pt x="806427" y="102056"/>
                </a:lnTo>
                <a:lnTo>
                  <a:pt x="808233" y="98442"/>
                </a:lnTo>
                <a:lnTo>
                  <a:pt x="810048" y="94883"/>
                </a:lnTo>
                <a:lnTo>
                  <a:pt x="811855" y="91380"/>
                </a:lnTo>
                <a:lnTo>
                  <a:pt x="813661" y="87936"/>
                </a:lnTo>
                <a:lnTo>
                  <a:pt x="815468" y="84549"/>
                </a:lnTo>
                <a:lnTo>
                  <a:pt x="817274" y="81222"/>
                </a:lnTo>
                <a:lnTo>
                  <a:pt x="819089" y="77953"/>
                </a:lnTo>
                <a:lnTo>
                  <a:pt x="820896" y="74745"/>
                </a:lnTo>
                <a:lnTo>
                  <a:pt x="822702" y="71598"/>
                </a:lnTo>
                <a:lnTo>
                  <a:pt x="824508" y="68511"/>
                </a:lnTo>
                <a:lnTo>
                  <a:pt x="826315" y="65486"/>
                </a:lnTo>
                <a:lnTo>
                  <a:pt x="828130" y="62524"/>
                </a:lnTo>
                <a:lnTo>
                  <a:pt x="829936" y="59624"/>
                </a:lnTo>
                <a:lnTo>
                  <a:pt x="831743" y="56788"/>
                </a:lnTo>
                <a:lnTo>
                  <a:pt x="833549" y="54015"/>
                </a:lnTo>
                <a:lnTo>
                  <a:pt x="835355" y="51308"/>
                </a:lnTo>
                <a:lnTo>
                  <a:pt x="837171" y="48665"/>
                </a:lnTo>
                <a:lnTo>
                  <a:pt x="838977" y="46087"/>
                </a:lnTo>
                <a:lnTo>
                  <a:pt x="840783" y="43575"/>
                </a:lnTo>
                <a:lnTo>
                  <a:pt x="842590" y="41129"/>
                </a:lnTo>
                <a:lnTo>
                  <a:pt x="844396" y="38751"/>
                </a:lnTo>
                <a:lnTo>
                  <a:pt x="846211" y="36439"/>
                </a:lnTo>
                <a:lnTo>
                  <a:pt x="848018" y="34196"/>
                </a:lnTo>
                <a:lnTo>
                  <a:pt x="849824" y="32020"/>
                </a:lnTo>
                <a:lnTo>
                  <a:pt x="851630" y="29913"/>
                </a:lnTo>
                <a:lnTo>
                  <a:pt x="853437" y="27875"/>
                </a:lnTo>
                <a:lnTo>
                  <a:pt x="855252" y="25906"/>
                </a:lnTo>
                <a:lnTo>
                  <a:pt x="857058" y="24007"/>
                </a:lnTo>
                <a:lnTo>
                  <a:pt x="858865" y="22178"/>
                </a:lnTo>
                <a:lnTo>
                  <a:pt x="860671" y="20420"/>
                </a:lnTo>
                <a:lnTo>
                  <a:pt x="862477" y="18732"/>
                </a:lnTo>
                <a:lnTo>
                  <a:pt x="864293" y="17115"/>
                </a:lnTo>
                <a:lnTo>
                  <a:pt x="866099" y="15570"/>
                </a:lnTo>
                <a:lnTo>
                  <a:pt x="867905" y="14096"/>
                </a:lnTo>
                <a:lnTo>
                  <a:pt x="869712" y="12694"/>
                </a:lnTo>
                <a:lnTo>
                  <a:pt x="871518" y="11364"/>
                </a:lnTo>
                <a:lnTo>
                  <a:pt x="873333" y="10107"/>
                </a:lnTo>
                <a:lnTo>
                  <a:pt x="875140" y="8923"/>
                </a:lnTo>
                <a:lnTo>
                  <a:pt x="876946" y="7811"/>
                </a:lnTo>
                <a:lnTo>
                  <a:pt x="878752" y="6773"/>
                </a:lnTo>
                <a:lnTo>
                  <a:pt x="880559" y="5808"/>
                </a:lnTo>
                <a:lnTo>
                  <a:pt x="882374" y="4916"/>
                </a:lnTo>
                <a:lnTo>
                  <a:pt x="884180" y="4098"/>
                </a:lnTo>
                <a:lnTo>
                  <a:pt x="885987" y="3354"/>
                </a:lnTo>
                <a:lnTo>
                  <a:pt x="887793" y="2684"/>
                </a:lnTo>
                <a:lnTo>
                  <a:pt x="889599" y="2088"/>
                </a:lnTo>
                <a:lnTo>
                  <a:pt x="891415" y="1566"/>
                </a:lnTo>
                <a:lnTo>
                  <a:pt x="893221" y="1119"/>
                </a:lnTo>
                <a:lnTo>
                  <a:pt x="895027" y="746"/>
                </a:lnTo>
                <a:lnTo>
                  <a:pt x="896834" y="448"/>
                </a:lnTo>
                <a:lnTo>
                  <a:pt x="898640" y="224"/>
                </a:lnTo>
                <a:lnTo>
                  <a:pt x="900455" y="75"/>
                </a:lnTo>
                <a:lnTo>
                  <a:pt x="902262" y="0"/>
                </a:lnTo>
                <a:lnTo>
                  <a:pt x="904068" y="0"/>
                </a:lnTo>
                <a:lnTo>
                  <a:pt x="905874" y="75"/>
                </a:lnTo>
                <a:lnTo>
                  <a:pt x="907681" y="224"/>
                </a:lnTo>
                <a:lnTo>
                  <a:pt x="909496" y="448"/>
                </a:lnTo>
                <a:lnTo>
                  <a:pt x="911302" y="746"/>
                </a:lnTo>
                <a:lnTo>
                  <a:pt x="913109" y="1119"/>
                </a:lnTo>
                <a:lnTo>
                  <a:pt x="914915" y="1566"/>
                </a:lnTo>
                <a:lnTo>
                  <a:pt x="916721" y="2088"/>
                </a:lnTo>
                <a:lnTo>
                  <a:pt x="918537" y="2684"/>
                </a:lnTo>
                <a:lnTo>
                  <a:pt x="920343" y="3354"/>
                </a:lnTo>
                <a:lnTo>
                  <a:pt x="922149" y="4098"/>
                </a:lnTo>
                <a:lnTo>
                  <a:pt x="923956" y="4916"/>
                </a:lnTo>
                <a:lnTo>
                  <a:pt x="925762" y="5808"/>
                </a:lnTo>
                <a:lnTo>
                  <a:pt x="927577" y="6773"/>
                </a:lnTo>
                <a:lnTo>
                  <a:pt x="929384" y="7811"/>
                </a:lnTo>
                <a:lnTo>
                  <a:pt x="931190" y="8923"/>
                </a:lnTo>
                <a:lnTo>
                  <a:pt x="932997" y="10107"/>
                </a:lnTo>
                <a:lnTo>
                  <a:pt x="934803" y="11364"/>
                </a:lnTo>
                <a:lnTo>
                  <a:pt x="936609" y="12694"/>
                </a:lnTo>
                <a:lnTo>
                  <a:pt x="938424" y="14096"/>
                </a:lnTo>
                <a:lnTo>
                  <a:pt x="940231" y="15570"/>
                </a:lnTo>
                <a:lnTo>
                  <a:pt x="942037" y="17115"/>
                </a:lnTo>
                <a:lnTo>
                  <a:pt x="943844" y="18732"/>
                </a:lnTo>
                <a:lnTo>
                  <a:pt x="945650" y="20420"/>
                </a:lnTo>
                <a:lnTo>
                  <a:pt x="947465" y="22178"/>
                </a:lnTo>
                <a:lnTo>
                  <a:pt x="949271" y="24007"/>
                </a:lnTo>
                <a:lnTo>
                  <a:pt x="951078" y="25906"/>
                </a:lnTo>
                <a:lnTo>
                  <a:pt x="952884" y="27875"/>
                </a:lnTo>
                <a:lnTo>
                  <a:pt x="954691" y="29913"/>
                </a:lnTo>
                <a:lnTo>
                  <a:pt x="956506" y="32020"/>
                </a:lnTo>
                <a:lnTo>
                  <a:pt x="958312" y="34196"/>
                </a:lnTo>
                <a:lnTo>
                  <a:pt x="960118" y="36439"/>
                </a:lnTo>
                <a:lnTo>
                  <a:pt x="961925" y="38751"/>
                </a:lnTo>
                <a:lnTo>
                  <a:pt x="963731" y="41129"/>
                </a:lnTo>
                <a:lnTo>
                  <a:pt x="965546" y="43575"/>
                </a:lnTo>
                <a:lnTo>
                  <a:pt x="967353" y="46087"/>
                </a:lnTo>
                <a:lnTo>
                  <a:pt x="969159" y="48665"/>
                </a:lnTo>
                <a:lnTo>
                  <a:pt x="970966" y="51308"/>
                </a:lnTo>
                <a:lnTo>
                  <a:pt x="972772" y="54015"/>
                </a:lnTo>
                <a:lnTo>
                  <a:pt x="974587" y="56788"/>
                </a:lnTo>
                <a:lnTo>
                  <a:pt x="976394" y="59624"/>
                </a:lnTo>
                <a:lnTo>
                  <a:pt x="978200" y="62524"/>
                </a:lnTo>
                <a:lnTo>
                  <a:pt x="980006" y="65486"/>
                </a:lnTo>
                <a:lnTo>
                  <a:pt x="981813" y="68511"/>
                </a:lnTo>
                <a:lnTo>
                  <a:pt x="983628" y="71598"/>
                </a:lnTo>
                <a:lnTo>
                  <a:pt x="985434" y="74745"/>
                </a:lnTo>
                <a:lnTo>
                  <a:pt x="987241" y="77953"/>
                </a:lnTo>
                <a:lnTo>
                  <a:pt x="989047" y="81222"/>
                </a:lnTo>
                <a:lnTo>
                  <a:pt x="990853" y="84549"/>
                </a:lnTo>
                <a:lnTo>
                  <a:pt x="992668" y="87936"/>
                </a:lnTo>
                <a:lnTo>
                  <a:pt x="994475" y="91380"/>
                </a:lnTo>
                <a:lnTo>
                  <a:pt x="996281" y="94883"/>
                </a:lnTo>
                <a:lnTo>
                  <a:pt x="998088" y="98442"/>
                </a:lnTo>
                <a:lnTo>
                  <a:pt x="999894" y="102056"/>
                </a:lnTo>
                <a:lnTo>
                  <a:pt x="1001709" y="105728"/>
                </a:lnTo>
                <a:lnTo>
                  <a:pt x="1003515" y="109453"/>
                </a:lnTo>
                <a:lnTo>
                  <a:pt x="1005322" y="113233"/>
                </a:lnTo>
                <a:lnTo>
                  <a:pt x="1007128" y="117067"/>
                </a:lnTo>
                <a:lnTo>
                  <a:pt x="1008935" y="120953"/>
                </a:lnTo>
                <a:lnTo>
                  <a:pt x="1010750" y="124892"/>
                </a:lnTo>
                <a:lnTo>
                  <a:pt x="1012556" y="128882"/>
                </a:lnTo>
                <a:lnTo>
                  <a:pt x="1014363" y="132924"/>
                </a:lnTo>
                <a:lnTo>
                  <a:pt x="1016169" y="137014"/>
                </a:lnTo>
                <a:lnTo>
                  <a:pt x="1017975" y="141155"/>
                </a:lnTo>
                <a:lnTo>
                  <a:pt x="1019791" y="145344"/>
                </a:lnTo>
                <a:lnTo>
                  <a:pt x="1021597" y="149581"/>
                </a:lnTo>
                <a:lnTo>
                  <a:pt x="1023403" y="153865"/>
                </a:lnTo>
                <a:lnTo>
                  <a:pt x="1025210" y="158195"/>
                </a:lnTo>
                <a:lnTo>
                  <a:pt x="1027016" y="162572"/>
                </a:lnTo>
                <a:lnTo>
                  <a:pt x="1028831" y="166993"/>
                </a:lnTo>
                <a:lnTo>
                  <a:pt x="1030638" y="171458"/>
                </a:lnTo>
                <a:lnTo>
                  <a:pt x="1032444" y="175966"/>
                </a:lnTo>
                <a:lnTo>
                  <a:pt x="1034250" y="180517"/>
                </a:lnTo>
                <a:lnTo>
                  <a:pt x="1036057" y="185110"/>
                </a:lnTo>
                <a:lnTo>
                  <a:pt x="1037872" y="189745"/>
                </a:lnTo>
                <a:lnTo>
                  <a:pt x="1039678" y="194419"/>
                </a:lnTo>
                <a:lnTo>
                  <a:pt x="1041485" y="199133"/>
                </a:lnTo>
                <a:lnTo>
                  <a:pt x="1043291" y="203885"/>
                </a:lnTo>
                <a:lnTo>
                  <a:pt x="1045097" y="208675"/>
                </a:lnTo>
                <a:lnTo>
                  <a:pt x="1046913" y="213502"/>
                </a:lnTo>
                <a:lnTo>
                  <a:pt x="1048719" y="218365"/>
                </a:lnTo>
                <a:lnTo>
                  <a:pt x="1050525" y="223265"/>
                </a:lnTo>
                <a:lnTo>
                  <a:pt x="1052332" y="228198"/>
                </a:lnTo>
                <a:lnTo>
                  <a:pt x="1054138" y="233165"/>
                </a:lnTo>
                <a:lnTo>
                  <a:pt x="1055953" y="238165"/>
                </a:lnTo>
                <a:lnTo>
                  <a:pt x="1057760" y="243198"/>
                </a:lnTo>
                <a:lnTo>
                  <a:pt x="1059566" y="248262"/>
                </a:lnTo>
                <a:lnTo>
                  <a:pt x="1061372" y="253357"/>
                </a:lnTo>
                <a:lnTo>
                  <a:pt x="1063179" y="258481"/>
                </a:lnTo>
                <a:lnTo>
                  <a:pt x="1064994" y="263634"/>
                </a:lnTo>
                <a:lnTo>
                  <a:pt x="1066800" y="268815"/>
                </a:lnTo>
                <a:lnTo>
                  <a:pt x="1068607" y="274023"/>
                </a:lnTo>
                <a:lnTo>
                  <a:pt x="1070413" y="279258"/>
                </a:lnTo>
                <a:lnTo>
                  <a:pt x="1072219" y="284518"/>
                </a:lnTo>
                <a:lnTo>
                  <a:pt x="1074035" y="289803"/>
                </a:lnTo>
                <a:lnTo>
                  <a:pt x="1075841" y="295113"/>
                </a:lnTo>
                <a:lnTo>
                  <a:pt x="1077647" y="300445"/>
                </a:lnTo>
                <a:lnTo>
                  <a:pt x="1079454" y="305800"/>
                </a:lnTo>
                <a:lnTo>
                  <a:pt x="1081260" y="311176"/>
                </a:lnTo>
                <a:lnTo>
                  <a:pt x="1083075" y="316572"/>
                </a:lnTo>
                <a:lnTo>
                  <a:pt x="1084882" y="321990"/>
                </a:lnTo>
                <a:lnTo>
                  <a:pt x="1086688" y="327424"/>
                </a:lnTo>
                <a:lnTo>
                  <a:pt x="1088494" y="332879"/>
                </a:lnTo>
                <a:lnTo>
                  <a:pt x="1090301" y="338350"/>
                </a:lnTo>
                <a:lnTo>
                  <a:pt x="1092116" y="343837"/>
                </a:lnTo>
                <a:lnTo>
                  <a:pt x="1093922" y="349341"/>
                </a:lnTo>
                <a:lnTo>
                  <a:pt x="1095729" y="354860"/>
                </a:lnTo>
                <a:lnTo>
                  <a:pt x="1097535" y="360392"/>
                </a:lnTo>
                <a:lnTo>
                  <a:pt x="1099341" y="365938"/>
                </a:lnTo>
                <a:lnTo>
                  <a:pt x="1101157" y="371497"/>
                </a:lnTo>
                <a:lnTo>
                  <a:pt x="1102963" y="377067"/>
                </a:lnTo>
                <a:lnTo>
                  <a:pt x="1104769" y="382648"/>
                </a:lnTo>
                <a:lnTo>
                  <a:pt x="1106576" y="388239"/>
                </a:lnTo>
                <a:lnTo>
                  <a:pt x="1108382" y="393840"/>
                </a:lnTo>
                <a:lnTo>
                  <a:pt x="1110197" y="399449"/>
                </a:lnTo>
                <a:lnTo>
                  <a:pt x="1112004" y="405066"/>
                </a:lnTo>
                <a:lnTo>
                  <a:pt x="1113810" y="410691"/>
                </a:lnTo>
                <a:lnTo>
                  <a:pt x="1115616" y="416321"/>
                </a:lnTo>
                <a:lnTo>
                  <a:pt x="1117423" y="421957"/>
                </a:lnTo>
                <a:lnTo>
                  <a:pt x="1119238" y="427598"/>
                </a:lnTo>
                <a:lnTo>
                  <a:pt x="1121044" y="433242"/>
                </a:lnTo>
                <a:lnTo>
                  <a:pt x="1122851" y="438890"/>
                </a:lnTo>
                <a:lnTo>
                  <a:pt x="1124657" y="444540"/>
                </a:lnTo>
                <a:lnTo>
                  <a:pt x="1126463" y="450193"/>
                </a:lnTo>
                <a:lnTo>
                  <a:pt x="1128279" y="455845"/>
                </a:lnTo>
                <a:lnTo>
                  <a:pt x="1130085" y="461499"/>
                </a:lnTo>
                <a:lnTo>
                  <a:pt x="1131891" y="467152"/>
                </a:lnTo>
                <a:lnTo>
                  <a:pt x="1133698" y="472803"/>
                </a:lnTo>
                <a:lnTo>
                  <a:pt x="1135504" y="478453"/>
                </a:lnTo>
                <a:lnTo>
                  <a:pt x="1137319" y="484101"/>
                </a:lnTo>
                <a:lnTo>
                  <a:pt x="1139126" y="489745"/>
                </a:lnTo>
                <a:lnTo>
                  <a:pt x="1140932" y="495385"/>
                </a:lnTo>
                <a:lnTo>
                  <a:pt x="1142739" y="501019"/>
                </a:lnTo>
                <a:lnTo>
                  <a:pt x="1144545" y="506650"/>
                </a:lnTo>
                <a:lnTo>
                  <a:pt x="1146360" y="512273"/>
                </a:lnTo>
                <a:lnTo>
                  <a:pt x="1148166" y="517891"/>
                </a:lnTo>
                <a:lnTo>
                  <a:pt x="1149973" y="523501"/>
                </a:lnTo>
                <a:lnTo>
                  <a:pt x="1151779" y="529103"/>
                </a:lnTo>
                <a:lnTo>
                  <a:pt x="1153586" y="534696"/>
                </a:lnTo>
                <a:lnTo>
                  <a:pt x="1155401" y="540280"/>
                </a:lnTo>
                <a:lnTo>
                  <a:pt x="1157207" y="545854"/>
                </a:lnTo>
                <a:lnTo>
                  <a:pt x="1159014" y="551418"/>
                </a:lnTo>
                <a:lnTo>
                  <a:pt x="1160820" y="556970"/>
                </a:lnTo>
                <a:lnTo>
                  <a:pt x="1162626" y="562510"/>
                </a:lnTo>
                <a:lnTo>
                  <a:pt x="1164441" y="568039"/>
                </a:lnTo>
                <a:lnTo>
                  <a:pt x="1166248" y="573554"/>
                </a:lnTo>
                <a:lnTo>
                  <a:pt x="1168054" y="579055"/>
                </a:lnTo>
                <a:lnTo>
                  <a:pt x="1169861" y="584544"/>
                </a:lnTo>
                <a:lnTo>
                  <a:pt x="1171667" y="590016"/>
                </a:lnTo>
                <a:lnTo>
                  <a:pt x="1173482" y="595474"/>
                </a:lnTo>
                <a:lnTo>
                  <a:pt x="1175288" y="600916"/>
                </a:lnTo>
                <a:lnTo>
                  <a:pt x="1177095" y="606341"/>
                </a:lnTo>
                <a:lnTo>
                  <a:pt x="1178901" y="611750"/>
                </a:lnTo>
                <a:lnTo>
                  <a:pt x="1180708" y="617141"/>
                </a:lnTo>
                <a:lnTo>
                  <a:pt x="1182523" y="622514"/>
                </a:lnTo>
                <a:lnTo>
                  <a:pt x="1184329" y="627870"/>
                </a:lnTo>
                <a:lnTo>
                  <a:pt x="1186136" y="633205"/>
                </a:lnTo>
                <a:lnTo>
                  <a:pt x="1187942" y="638522"/>
                </a:lnTo>
                <a:lnTo>
                  <a:pt x="1189748" y="643819"/>
                </a:lnTo>
                <a:lnTo>
                  <a:pt x="1191563" y="649095"/>
                </a:lnTo>
                <a:lnTo>
                  <a:pt x="1193370" y="654351"/>
                </a:lnTo>
                <a:lnTo>
                  <a:pt x="1195176" y="659585"/>
                </a:lnTo>
                <a:lnTo>
                  <a:pt x="1196983" y="664797"/>
                </a:lnTo>
                <a:lnTo>
                  <a:pt x="1198789" y="669987"/>
                </a:lnTo>
                <a:lnTo>
                  <a:pt x="1200604" y="675155"/>
                </a:lnTo>
                <a:lnTo>
                  <a:pt x="1202411" y="680299"/>
                </a:lnTo>
                <a:lnTo>
                  <a:pt x="1204217" y="685420"/>
                </a:lnTo>
                <a:lnTo>
                  <a:pt x="1206023" y="690518"/>
                </a:lnTo>
                <a:lnTo>
                  <a:pt x="1207830" y="695591"/>
                </a:lnTo>
                <a:lnTo>
                  <a:pt x="1209645" y="700640"/>
                </a:lnTo>
                <a:lnTo>
                  <a:pt x="1211451" y="705662"/>
                </a:lnTo>
                <a:lnTo>
                  <a:pt x="1213258" y="710661"/>
                </a:lnTo>
                <a:lnTo>
                  <a:pt x="1215064" y="715633"/>
                </a:lnTo>
                <a:lnTo>
                  <a:pt x="1216870" y="720578"/>
                </a:lnTo>
                <a:lnTo>
                  <a:pt x="1218685" y="725498"/>
                </a:lnTo>
                <a:lnTo>
                  <a:pt x="1220492" y="730391"/>
                </a:lnTo>
                <a:lnTo>
                  <a:pt x="1222298" y="735256"/>
                </a:lnTo>
                <a:lnTo>
                  <a:pt x="1224105" y="740095"/>
                </a:lnTo>
                <a:lnTo>
                  <a:pt x="1225911" y="744906"/>
                </a:lnTo>
                <a:lnTo>
                  <a:pt x="1227726" y="749688"/>
                </a:lnTo>
                <a:lnTo>
                  <a:pt x="1229533" y="754442"/>
                </a:lnTo>
                <a:lnTo>
                  <a:pt x="1231339" y="759167"/>
                </a:lnTo>
                <a:lnTo>
                  <a:pt x="1233145" y="763864"/>
                </a:lnTo>
                <a:lnTo>
                  <a:pt x="1234952" y="768531"/>
                </a:lnTo>
                <a:lnTo>
                  <a:pt x="1236767" y="773169"/>
                </a:lnTo>
                <a:lnTo>
                  <a:pt x="1238573" y="777778"/>
                </a:lnTo>
                <a:lnTo>
                  <a:pt x="1240380" y="782356"/>
                </a:lnTo>
                <a:lnTo>
                  <a:pt x="1242186" y="786906"/>
                </a:lnTo>
                <a:lnTo>
                  <a:pt x="1243992" y="791423"/>
                </a:lnTo>
                <a:lnTo>
                  <a:pt x="1245808" y="795911"/>
                </a:lnTo>
                <a:lnTo>
                  <a:pt x="1247614" y="800368"/>
                </a:lnTo>
                <a:lnTo>
                  <a:pt x="1249420" y="804794"/>
                </a:lnTo>
                <a:lnTo>
                  <a:pt x="1251227" y="809189"/>
                </a:lnTo>
                <a:lnTo>
                  <a:pt x="1253033" y="813552"/>
                </a:lnTo>
                <a:lnTo>
                  <a:pt x="1254848" y="817884"/>
                </a:lnTo>
                <a:lnTo>
                  <a:pt x="1256655" y="822185"/>
                </a:lnTo>
                <a:lnTo>
                  <a:pt x="1258461" y="826453"/>
                </a:lnTo>
                <a:lnTo>
                  <a:pt x="1260267" y="830689"/>
                </a:lnTo>
                <a:lnTo>
                  <a:pt x="1262074" y="834898"/>
                </a:lnTo>
                <a:lnTo>
                  <a:pt x="1263889" y="839063"/>
                </a:lnTo>
                <a:lnTo>
                  <a:pt x="1265695" y="843210"/>
                </a:lnTo>
                <a:lnTo>
                  <a:pt x="1267502" y="847314"/>
                </a:lnTo>
                <a:lnTo>
                  <a:pt x="1269308" y="851392"/>
                </a:lnTo>
                <a:lnTo>
                  <a:pt x="1271114" y="855434"/>
                </a:lnTo>
                <a:lnTo>
                  <a:pt x="1272930" y="859442"/>
                </a:lnTo>
                <a:lnTo>
                  <a:pt x="1274736" y="863414"/>
                </a:lnTo>
                <a:lnTo>
                  <a:pt x="1276542" y="867360"/>
                </a:lnTo>
                <a:lnTo>
                  <a:pt x="1278349" y="871271"/>
                </a:lnTo>
                <a:lnTo>
                  <a:pt x="1280155" y="875147"/>
                </a:lnTo>
                <a:lnTo>
                  <a:pt x="1281970" y="878996"/>
                </a:lnTo>
                <a:lnTo>
                  <a:pt x="1283777" y="882811"/>
                </a:lnTo>
                <a:lnTo>
                  <a:pt x="1285583" y="886581"/>
                </a:lnTo>
                <a:lnTo>
                  <a:pt x="1287389" y="890325"/>
                </a:lnTo>
                <a:lnTo>
                  <a:pt x="1289196" y="894043"/>
                </a:lnTo>
                <a:lnTo>
                  <a:pt x="1291011" y="897718"/>
                </a:lnTo>
                <a:lnTo>
                  <a:pt x="1292817" y="901365"/>
                </a:lnTo>
                <a:lnTo>
                  <a:pt x="1294624" y="904978"/>
                </a:lnTo>
                <a:lnTo>
                  <a:pt x="1296430" y="908556"/>
                </a:lnTo>
                <a:lnTo>
                  <a:pt x="1298236" y="912098"/>
                </a:lnTo>
                <a:lnTo>
                  <a:pt x="1300052" y="915615"/>
                </a:lnTo>
                <a:lnTo>
                  <a:pt x="1301858" y="919087"/>
                </a:lnTo>
                <a:lnTo>
                  <a:pt x="1303664" y="922533"/>
                </a:lnTo>
                <a:lnTo>
                  <a:pt x="1305471" y="925953"/>
                </a:lnTo>
                <a:lnTo>
                  <a:pt x="1307277" y="929329"/>
                </a:lnTo>
                <a:lnTo>
                  <a:pt x="1309092" y="932670"/>
                </a:lnTo>
                <a:lnTo>
                  <a:pt x="1310899" y="935985"/>
                </a:lnTo>
                <a:lnTo>
                  <a:pt x="1312705" y="939264"/>
                </a:lnTo>
                <a:lnTo>
                  <a:pt x="1314511" y="942518"/>
                </a:lnTo>
                <a:lnTo>
                  <a:pt x="1316318" y="945727"/>
                </a:lnTo>
                <a:lnTo>
                  <a:pt x="1318133" y="948910"/>
                </a:lnTo>
                <a:lnTo>
                  <a:pt x="1319939" y="952058"/>
                </a:lnTo>
                <a:lnTo>
                  <a:pt x="1321746" y="955171"/>
                </a:lnTo>
                <a:lnTo>
                  <a:pt x="1323552" y="958258"/>
                </a:lnTo>
                <a:lnTo>
                  <a:pt x="1325358" y="961309"/>
                </a:lnTo>
                <a:lnTo>
                  <a:pt x="1327174" y="964326"/>
                </a:lnTo>
                <a:lnTo>
                  <a:pt x="1328980" y="967307"/>
                </a:lnTo>
                <a:lnTo>
                  <a:pt x="1330786" y="970262"/>
                </a:lnTo>
                <a:lnTo>
                  <a:pt x="1332593" y="973182"/>
                </a:lnTo>
                <a:lnTo>
                  <a:pt x="1334399" y="976076"/>
                </a:lnTo>
                <a:lnTo>
                  <a:pt x="1336214" y="978926"/>
                </a:lnTo>
                <a:lnTo>
                  <a:pt x="1338021" y="981758"/>
                </a:lnTo>
                <a:lnTo>
                  <a:pt x="1339827" y="984547"/>
                </a:lnTo>
                <a:lnTo>
                  <a:pt x="1341633" y="987309"/>
                </a:lnTo>
                <a:lnTo>
                  <a:pt x="1343440" y="990045"/>
                </a:lnTo>
                <a:lnTo>
                  <a:pt x="1345255" y="992746"/>
                </a:lnTo>
                <a:lnTo>
                  <a:pt x="1347061" y="995411"/>
                </a:lnTo>
                <a:lnTo>
                  <a:pt x="1348868" y="998051"/>
                </a:lnTo>
                <a:lnTo>
                  <a:pt x="1350674" y="1000655"/>
                </a:lnTo>
                <a:lnTo>
                  <a:pt x="1352480" y="1003233"/>
                </a:lnTo>
                <a:lnTo>
                  <a:pt x="1354296" y="1005776"/>
                </a:lnTo>
                <a:lnTo>
                  <a:pt x="1356102" y="1008293"/>
                </a:lnTo>
                <a:lnTo>
                  <a:pt x="1357908" y="1010774"/>
                </a:lnTo>
                <a:lnTo>
                  <a:pt x="1359715" y="1013230"/>
                </a:lnTo>
                <a:lnTo>
                  <a:pt x="1361521" y="1015659"/>
                </a:lnTo>
                <a:lnTo>
                  <a:pt x="1363336" y="1018052"/>
                </a:lnTo>
                <a:lnTo>
                  <a:pt x="1365143" y="1020420"/>
                </a:lnTo>
                <a:lnTo>
                  <a:pt x="1366949" y="1022753"/>
                </a:lnTo>
                <a:lnTo>
                  <a:pt x="1368756" y="1025068"/>
                </a:lnTo>
                <a:lnTo>
                  <a:pt x="1370562" y="1027339"/>
                </a:lnTo>
                <a:lnTo>
                  <a:pt x="1372377" y="1029592"/>
                </a:lnTo>
                <a:lnTo>
                  <a:pt x="1374183" y="1031811"/>
                </a:lnTo>
                <a:lnTo>
                  <a:pt x="1375990" y="1034003"/>
                </a:lnTo>
                <a:lnTo>
                  <a:pt x="1377796" y="1036169"/>
                </a:lnTo>
                <a:lnTo>
                  <a:pt x="1379603" y="1038308"/>
                </a:lnTo>
                <a:lnTo>
                  <a:pt x="1381418" y="1040413"/>
                </a:lnTo>
                <a:lnTo>
                  <a:pt x="1383224" y="1042500"/>
                </a:lnTo>
                <a:lnTo>
                  <a:pt x="1385031" y="1044552"/>
                </a:lnTo>
                <a:lnTo>
                  <a:pt x="1386837" y="1046577"/>
                </a:lnTo>
                <a:lnTo>
                  <a:pt x="1388643" y="1048577"/>
                </a:lnTo>
                <a:lnTo>
                  <a:pt x="1390458" y="1050550"/>
                </a:lnTo>
                <a:lnTo>
                  <a:pt x="1392265" y="1052496"/>
                </a:lnTo>
                <a:lnTo>
                  <a:pt x="1394071" y="1054417"/>
                </a:lnTo>
                <a:lnTo>
                  <a:pt x="1395878" y="1056311"/>
                </a:lnTo>
                <a:lnTo>
                  <a:pt x="1397684" y="1058179"/>
                </a:lnTo>
                <a:lnTo>
                  <a:pt x="1399499" y="1060020"/>
                </a:lnTo>
                <a:lnTo>
                  <a:pt x="1401305" y="1061835"/>
                </a:lnTo>
                <a:lnTo>
                  <a:pt x="1403112" y="1063624"/>
                </a:lnTo>
                <a:lnTo>
                  <a:pt x="1404918" y="1065395"/>
                </a:lnTo>
                <a:lnTo>
                  <a:pt x="1406725" y="1067132"/>
                </a:lnTo>
                <a:lnTo>
                  <a:pt x="1408540" y="1068850"/>
                </a:lnTo>
                <a:lnTo>
                  <a:pt x="1410346" y="1070543"/>
                </a:lnTo>
                <a:lnTo>
                  <a:pt x="1412153" y="1072209"/>
                </a:lnTo>
                <a:lnTo>
                  <a:pt x="1413959" y="1073857"/>
                </a:lnTo>
                <a:lnTo>
                  <a:pt x="1415765" y="1075471"/>
                </a:lnTo>
                <a:lnTo>
                  <a:pt x="1417580" y="1077076"/>
                </a:lnTo>
                <a:lnTo>
                  <a:pt x="1419387" y="1078645"/>
                </a:lnTo>
                <a:lnTo>
                  <a:pt x="1421193" y="1080197"/>
                </a:lnTo>
                <a:lnTo>
                  <a:pt x="1423000" y="1081723"/>
                </a:lnTo>
                <a:lnTo>
                  <a:pt x="1424806" y="1083223"/>
                </a:lnTo>
                <a:lnTo>
                  <a:pt x="1426621" y="1084705"/>
                </a:lnTo>
                <a:lnTo>
                  <a:pt x="1428428" y="1086169"/>
                </a:lnTo>
                <a:lnTo>
                  <a:pt x="1430234" y="1087607"/>
                </a:lnTo>
                <a:lnTo>
                  <a:pt x="1432040" y="1089019"/>
                </a:lnTo>
                <a:lnTo>
                  <a:pt x="1433847" y="1090413"/>
                </a:lnTo>
                <a:lnTo>
                  <a:pt x="1435662" y="1091790"/>
                </a:lnTo>
                <a:lnTo>
                  <a:pt x="1437468" y="1093140"/>
                </a:lnTo>
                <a:lnTo>
                  <a:pt x="1439275" y="1094473"/>
                </a:lnTo>
                <a:lnTo>
                  <a:pt x="1441081" y="1095779"/>
                </a:lnTo>
                <a:lnTo>
                  <a:pt x="1442887" y="1097069"/>
                </a:lnTo>
                <a:lnTo>
                  <a:pt x="1444702" y="1098340"/>
                </a:lnTo>
                <a:lnTo>
                  <a:pt x="1446509" y="1099594"/>
                </a:lnTo>
                <a:lnTo>
                  <a:pt x="1448315" y="1100822"/>
                </a:lnTo>
                <a:lnTo>
                  <a:pt x="1450122" y="1102032"/>
                </a:lnTo>
                <a:lnTo>
                  <a:pt x="1451928" y="1103224"/>
                </a:lnTo>
                <a:lnTo>
                  <a:pt x="1453743" y="1104399"/>
                </a:lnTo>
                <a:lnTo>
                  <a:pt x="1455550" y="1105548"/>
                </a:lnTo>
                <a:lnTo>
                  <a:pt x="1457356" y="1106679"/>
                </a:lnTo>
                <a:lnTo>
                  <a:pt x="1459162" y="1107802"/>
                </a:lnTo>
                <a:lnTo>
                  <a:pt x="1460969" y="1108898"/>
                </a:lnTo>
                <a:lnTo>
                  <a:pt x="1462784" y="1109976"/>
                </a:lnTo>
                <a:lnTo>
                  <a:pt x="1464590" y="1111037"/>
                </a:lnTo>
                <a:lnTo>
                  <a:pt x="1466397" y="1112081"/>
                </a:lnTo>
                <a:lnTo>
                  <a:pt x="1468203" y="1113107"/>
                </a:lnTo>
                <a:lnTo>
                  <a:pt x="1470009" y="1114124"/>
                </a:lnTo>
                <a:lnTo>
                  <a:pt x="1471825" y="1115115"/>
                </a:lnTo>
                <a:lnTo>
                  <a:pt x="1473631" y="1116088"/>
                </a:lnTo>
                <a:lnTo>
                  <a:pt x="1475437" y="1117053"/>
                </a:lnTo>
                <a:lnTo>
                  <a:pt x="1477244" y="1117991"/>
                </a:lnTo>
                <a:lnTo>
                  <a:pt x="1479050" y="1118920"/>
                </a:lnTo>
                <a:lnTo>
                  <a:pt x="1480865" y="1119832"/>
                </a:lnTo>
                <a:lnTo>
                  <a:pt x="1482672" y="1120727"/>
                </a:lnTo>
                <a:lnTo>
                  <a:pt x="1484478" y="1121604"/>
                </a:lnTo>
                <a:lnTo>
                  <a:pt x="1486284" y="1122472"/>
                </a:lnTo>
                <a:lnTo>
                  <a:pt x="1488091" y="1123322"/>
                </a:lnTo>
                <a:lnTo>
                  <a:pt x="1489906" y="1124156"/>
                </a:lnTo>
                <a:lnTo>
                  <a:pt x="1491712" y="1124980"/>
                </a:lnTo>
                <a:lnTo>
                  <a:pt x="1493519" y="1125787"/>
                </a:lnTo>
                <a:lnTo>
                  <a:pt x="1495325" y="1126576"/>
                </a:lnTo>
                <a:lnTo>
                  <a:pt x="1497131" y="1127356"/>
                </a:lnTo>
                <a:lnTo>
                  <a:pt x="1498947" y="1128119"/>
                </a:lnTo>
                <a:lnTo>
                  <a:pt x="1500753" y="1128864"/>
                </a:lnTo>
                <a:lnTo>
                  <a:pt x="1502559" y="1129601"/>
                </a:lnTo>
                <a:lnTo>
                  <a:pt x="1504366" y="1130329"/>
                </a:lnTo>
                <a:lnTo>
                  <a:pt x="1506172" y="1131039"/>
                </a:lnTo>
                <a:lnTo>
                  <a:pt x="1507987" y="1131732"/>
                </a:lnTo>
                <a:lnTo>
                  <a:pt x="1509794" y="1132416"/>
                </a:lnTo>
                <a:lnTo>
                  <a:pt x="1511600" y="1133091"/>
                </a:lnTo>
                <a:lnTo>
                  <a:pt x="1513406" y="1133749"/>
                </a:lnTo>
                <a:lnTo>
                  <a:pt x="1515213" y="1134397"/>
                </a:lnTo>
                <a:lnTo>
                  <a:pt x="1517028" y="1135029"/>
                </a:lnTo>
                <a:lnTo>
                  <a:pt x="1518834" y="1135651"/>
                </a:lnTo>
                <a:lnTo>
                  <a:pt x="1520641" y="1136265"/>
                </a:lnTo>
                <a:lnTo>
                  <a:pt x="1522447" y="1136862"/>
                </a:lnTo>
                <a:lnTo>
                  <a:pt x="1524253" y="1137458"/>
                </a:lnTo>
                <a:lnTo>
                  <a:pt x="1526069" y="1138028"/>
                </a:lnTo>
                <a:lnTo>
                  <a:pt x="1527875" y="1138598"/>
                </a:lnTo>
                <a:lnTo>
                  <a:pt x="1529681" y="1139159"/>
                </a:lnTo>
                <a:lnTo>
                  <a:pt x="1531488" y="1139703"/>
                </a:lnTo>
                <a:lnTo>
                  <a:pt x="1533294" y="1140238"/>
                </a:lnTo>
                <a:lnTo>
                  <a:pt x="1535109" y="1140755"/>
                </a:lnTo>
                <a:lnTo>
                  <a:pt x="1536916" y="1141272"/>
                </a:lnTo>
                <a:lnTo>
                  <a:pt x="1538722" y="1141781"/>
                </a:lnTo>
                <a:lnTo>
                  <a:pt x="1540528" y="1142272"/>
                </a:lnTo>
                <a:lnTo>
                  <a:pt x="1542335" y="1142754"/>
                </a:lnTo>
                <a:lnTo>
                  <a:pt x="1544150" y="1143237"/>
                </a:lnTo>
                <a:lnTo>
                  <a:pt x="1545956" y="1143701"/>
                </a:lnTo>
                <a:lnTo>
                  <a:pt x="1547763" y="1144157"/>
                </a:lnTo>
                <a:lnTo>
                  <a:pt x="1549569" y="1144604"/>
                </a:lnTo>
                <a:lnTo>
                  <a:pt x="1551376" y="1145043"/>
                </a:lnTo>
                <a:lnTo>
                  <a:pt x="1553191" y="1145473"/>
                </a:lnTo>
                <a:lnTo>
                  <a:pt x="1554997" y="1145893"/>
                </a:lnTo>
                <a:lnTo>
                  <a:pt x="1556803" y="1146306"/>
                </a:lnTo>
                <a:lnTo>
                  <a:pt x="1558610" y="1146709"/>
                </a:lnTo>
                <a:lnTo>
                  <a:pt x="1560416" y="1147104"/>
                </a:lnTo>
                <a:lnTo>
                  <a:pt x="1562231" y="1147498"/>
                </a:lnTo>
                <a:lnTo>
                  <a:pt x="1564038" y="1147875"/>
                </a:lnTo>
                <a:lnTo>
                  <a:pt x="1565844" y="1148244"/>
                </a:lnTo>
                <a:lnTo>
                  <a:pt x="1567651" y="1148612"/>
                </a:lnTo>
                <a:lnTo>
                  <a:pt x="1569457" y="1148971"/>
                </a:lnTo>
                <a:lnTo>
                  <a:pt x="1571272" y="1149322"/>
                </a:lnTo>
                <a:lnTo>
                  <a:pt x="1573078" y="1149664"/>
                </a:lnTo>
                <a:lnTo>
                  <a:pt x="1574885" y="1149997"/>
                </a:lnTo>
                <a:lnTo>
                  <a:pt x="1576691" y="1150322"/>
                </a:lnTo>
                <a:lnTo>
                  <a:pt x="1578497" y="1150646"/>
                </a:lnTo>
                <a:lnTo>
                  <a:pt x="1580313" y="1150962"/>
                </a:lnTo>
                <a:lnTo>
                  <a:pt x="1582119" y="1151269"/>
                </a:lnTo>
                <a:lnTo>
                  <a:pt x="1583925" y="1151576"/>
                </a:lnTo>
                <a:lnTo>
                  <a:pt x="1585732" y="1151865"/>
                </a:lnTo>
                <a:lnTo>
                  <a:pt x="1587538" y="1152154"/>
                </a:lnTo>
                <a:lnTo>
                  <a:pt x="1589353" y="1152435"/>
                </a:lnTo>
                <a:lnTo>
                  <a:pt x="1591160" y="1152716"/>
                </a:lnTo>
                <a:lnTo>
                  <a:pt x="1592966" y="1152987"/>
                </a:lnTo>
                <a:lnTo>
                  <a:pt x="1594773" y="1153250"/>
                </a:lnTo>
                <a:lnTo>
                  <a:pt x="1596579" y="1153514"/>
                </a:lnTo>
                <a:lnTo>
                  <a:pt x="1598394" y="1153759"/>
                </a:lnTo>
                <a:lnTo>
                  <a:pt x="1600200" y="1154013"/>
                </a:lnTo>
                <a:lnTo>
                  <a:pt x="1602007" y="1154250"/>
                </a:lnTo>
                <a:lnTo>
                  <a:pt x="1603813" y="1154487"/>
                </a:lnTo>
                <a:lnTo>
                  <a:pt x="1605620" y="1154724"/>
                </a:lnTo>
                <a:lnTo>
                  <a:pt x="1607435" y="1154952"/>
                </a:lnTo>
                <a:lnTo>
                  <a:pt x="1609241" y="1155171"/>
                </a:lnTo>
                <a:lnTo>
                  <a:pt x="1611048" y="1155390"/>
                </a:lnTo>
                <a:lnTo>
                  <a:pt x="1612854" y="1155601"/>
                </a:lnTo>
                <a:lnTo>
                  <a:pt x="1614660" y="1155811"/>
                </a:lnTo>
                <a:lnTo>
                  <a:pt x="1616475" y="1156013"/>
                </a:lnTo>
                <a:lnTo>
                  <a:pt x="1618282" y="1156206"/>
                </a:lnTo>
                <a:lnTo>
                  <a:pt x="1620088" y="1156398"/>
                </a:lnTo>
                <a:lnTo>
                  <a:pt x="1621894" y="1156591"/>
                </a:lnTo>
                <a:lnTo>
                  <a:pt x="1623701" y="1156776"/>
                </a:lnTo>
                <a:lnTo>
                  <a:pt x="1625516" y="1156960"/>
                </a:lnTo>
                <a:lnTo>
                  <a:pt x="1627323" y="1157135"/>
                </a:lnTo>
                <a:lnTo>
                  <a:pt x="1629129" y="1157310"/>
                </a:lnTo>
                <a:lnTo>
                  <a:pt x="1630935" y="1157477"/>
                </a:lnTo>
                <a:lnTo>
                  <a:pt x="1632742" y="1157644"/>
                </a:lnTo>
                <a:lnTo>
                  <a:pt x="1634557" y="1157802"/>
                </a:lnTo>
                <a:lnTo>
                  <a:pt x="1636363" y="1157959"/>
                </a:lnTo>
                <a:lnTo>
                  <a:pt x="1638170" y="1158108"/>
                </a:lnTo>
                <a:lnTo>
                  <a:pt x="1639976" y="1158257"/>
                </a:lnTo>
                <a:lnTo>
                  <a:pt x="1641782" y="1158407"/>
                </a:lnTo>
                <a:lnTo>
                  <a:pt x="1643597" y="1158547"/>
                </a:lnTo>
                <a:lnTo>
                  <a:pt x="1645404" y="1158687"/>
                </a:lnTo>
                <a:lnTo>
                  <a:pt x="1647210" y="1158827"/>
                </a:lnTo>
                <a:lnTo>
                  <a:pt x="1649017" y="1158959"/>
                </a:lnTo>
                <a:lnTo>
                  <a:pt x="1650823" y="1159091"/>
                </a:lnTo>
                <a:lnTo>
                  <a:pt x="1652638" y="1159213"/>
                </a:lnTo>
                <a:lnTo>
                  <a:pt x="1654445" y="1159336"/>
                </a:lnTo>
                <a:lnTo>
                  <a:pt x="1656251" y="1159459"/>
                </a:lnTo>
                <a:lnTo>
                  <a:pt x="1658057" y="1159582"/>
                </a:lnTo>
                <a:lnTo>
                  <a:pt x="1659864" y="1159696"/>
                </a:lnTo>
                <a:lnTo>
                  <a:pt x="1661679" y="1159810"/>
                </a:lnTo>
                <a:lnTo>
                  <a:pt x="1663485" y="1159915"/>
                </a:lnTo>
                <a:lnTo>
                  <a:pt x="1665291" y="1160020"/>
                </a:lnTo>
                <a:lnTo>
                  <a:pt x="1667098" y="1160125"/>
                </a:lnTo>
                <a:lnTo>
                  <a:pt x="1668904" y="1160230"/>
                </a:lnTo>
                <a:lnTo>
                  <a:pt x="1670720" y="1160327"/>
                </a:lnTo>
                <a:lnTo>
                  <a:pt x="1672526" y="1160423"/>
                </a:lnTo>
                <a:lnTo>
                  <a:pt x="1674332" y="1160520"/>
                </a:lnTo>
                <a:lnTo>
                  <a:pt x="1676139" y="1160608"/>
                </a:lnTo>
                <a:lnTo>
                  <a:pt x="1677945" y="1160704"/>
                </a:lnTo>
                <a:lnTo>
                  <a:pt x="1679760" y="1160792"/>
                </a:lnTo>
                <a:lnTo>
                  <a:pt x="1681567" y="1160871"/>
                </a:lnTo>
                <a:lnTo>
                  <a:pt x="1683373" y="1160958"/>
                </a:lnTo>
                <a:lnTo>
                  <a:pt x="1685179" y="1161037"/>
                </a:lnTo>
                <a:lnTo>
                  <a:pt x="1686986" y="1161116"/>
                </a:lnTo>
                <a:lnTo>
                  <a:pt x="1688801" y="1161195"/>
                </a:lnTo>
                <a:lnTo>
                  <a:pt x="1690607" y="1161274"/>
                </a:lnTo>
                <a:lnTo>
                  <a:pt x="1692414" y="1161344"/>
                </a:lnTo>
                <a:lnTo>
                  <a:pt x="1694220" y="1161414"/>
                </a:lnTo>
                <a:lnTo>
                  <a:pt x="1696026" y="1161484"/>
                </a:lnTo>
                <a:lnTo>
                  <a:pt x="1697842" y="1161555"/>
                </a:lnTo>
                <a:lnTo>
                  <a:pt x="1699648" y="1161616"/>
                </a:lnTo>
                <a:lnTo>
                  <a:pt x="1701454" y="1161686"/>
                </a:lnTo>
                <a:lnTo>
                  <a:pt x="1703261" y="1161748"/>
                </a:lnTo>
                <a:lnTo>
                  <a:pt x="1705067" y="1161809"/>
                </a:lnTo>
                <a:lnTo>
                  <a:pt x="1706882" y="1161870"/>
                </a:lnTo>
                <a:lnTo>
                  <a:pt x="1708689" y="1161923"/>
                </a:lnTo>
                <a:lnTo>
                  <a:pt x="1710495" y="1161984"/>
                </a:lnTo>
                <a:lnTo>
                  <a:pt x="1712301" y="1162037"/>
                </a:lnTo>
                <a:lnTo>
                  <a:pt x="1714108" y="1162090"/>
                </a:lnTo>
                <a:lnTo>
                  <a:pt x="1715923" y="1162142"/>
                </a:lnTo>
                <a:lnTo>
                  <a:pt x="1717729" y="1162195"/>
                </a:lnTo>
                <a:lnTo>
                  <a:pt x="1719536" y="1162247"/>
                </a:lnTo>
                <a:lnTo>
                  <a:pt x="1721342" y="1162291"/>
                </a:lnTo>
                <a:lnTo>
                  <a:pt x="1723148" y="1162335"/>
                </a:lnTo>
                <a:lnTo>
                  <a:pt x="1724964" y="1162388"/>
                </a:lnTo>
                <a:lnTo>
                  <a:pt x="1726770" y="1162431"/>
                </a:lnTo>
                <a:lnTo>
                  <a:pt x="1728576" y="1162475"/>
                </a:lnTo>
                <a:lnTo>
                  <a:pt x="1730383" y="1162510"/>
                </a:lnTo>
                <a:lnTo>
                  <a:pt x="1732189" y="1162554"/>
                </a:lnTo>
                <a:lnTo>
                  <a:pt x="1734004" y="1162598"/>
                </a:lnTo>
                <a:lnTo>
                  <a:pt x="1735811" y="1162633"/>
                </a:lnTo>
                <a:lnTo>
                  <a:pt x="1737617" y="1162668"/>
                </a:lnTo>
                <a:lnTo>
                  <a:pt x="1739423" y="1162712"/>
                </a:lnTo>
                <a:lnTo>
                  <a:pt x="1741230" y="1162747"/>
                </a:lnTo>
                <a:lnTo>
                  <a:pt x="1743045" y="1162782"/>
                </a:lnTo>
                <a:lnTo>
                  <a:pt x="1744851" y="1162809"/>
                </a:lnTo>
                <a:lnTo>
                  <a:pt x="1746658" y="1162844"/>
                </a:lnTo>
                <a:lnTo>
                  <a:pt x="1748464" y="1162879"/>
                </a:lnTo>
                <a:lnTo>
                  <a:pt x="1750271" y="1162905"/>
                </a:lnTo>
                <a:lnTo>
                  <a:pt x="1752086" y="1162940"/>
                </a:lnTo>
                <a:lnTo>
                  <a:pt x="1753892" y="1162966"/>
                </a:lnTo>
                <a:lnTo>
                  <a:pt x="1755698" y="1163001"/>
                </a:lnTo>
                <a:lnTo>
                  <a:pt x="1757505" y="1163028"/>
                </a:lnTo>
                <a:lnTo>
                  <a:pt x="1759311" y="1163054"/>
                </a:lnTo>
                <a:lnTo>
                  <a:pt x="1761126" y="1163080"/>
                </a:lnTo>
                <a:lnTo>
                  <a:pt x="1762933" y="1163107"/>
                </a:lnTo>
                <a:lnTo>
                  <a:pt x="1764739" y="1163133"/>
                </a:lnTo>
                <a:lnTo>
                  <a:pt x="1766545" y="1163151"/>
                </a:lnTo>
                <a:lnTo>
                  <a:pt x="1768352" y="1163177"/>
                </a:lnTo>
                <a:lnTo>
                  <a:pt x="1770167" y="1163203"/>
                </a:lnTo>
                <a:lnTo>
                  <a:pt x="1771973" y="1163221"/>
                </a:lnTo>
                <a:lnTo>
                  <a:pt x="1773780" y="1163247"/>
                </a:lnTo>
                <a:lnTo>
                  <a:pt x="1775586" y="1163265"/>
                </a:lnTo>
                <a:lnTo>
                  <a:pt x="1777393" y="1163282"/>
                </a:lnTo>
                <a:lnTo>
                  <a:pt x="1779208" y="1163308"/>
                </a:lnTo>
                <a:lnTo>
                  <a:pt x="1781014" y="1163326"/>
                </a:lnTo>
                <a:lnTo>
                  <a:pt x="1782820" y="1163343"/>
                </a:lnTo>
                <a:lnTo>
                  <a:pt x="1784627" y="1163361"/>
                </a:lnTo>
                <a:lnTo>
                  <a:pt x="1786433" y="1163379"/>
                </a:lnTo>
                <a:lnTo>
                  <a:pt x="1788248" y="1163396"/>
                </a:lnTo>
                <a:lnTo>
                  <a:pt x="1790055" y="1163414"/>
                </a:lnTo>
                <a:lnTo>
                  <a:pt x="1791861" y="1163431"/>
                </a:lnTo>
                <a:lnTo>
                  <a:pt x="1793668" y="1163440"/>
                </a:lnTo>
                <a:lnTo>
                  <a:pt x="1795474" y="1163457"/>
                </a:lnTo>
                <a:lnTo>
                  <a:pt x="1797289" y="1163475"/>
                </a:lnTo>
                <a:lnTo>
                  <a:pt x="1799095" y="1163484"/>
                </a:lnTo>
                <a:lnTo>
                  <a:pt x="1800902" y="1163501"/>
                </a:lnTo>
                <a:lnTo>
                  <a:pt x="1802708" y="1163519"/>
                </a:lnTo>
                <a:lnTo>
                  <a:pt x="1804514" y="1163528"/>
                </a:lnTo>
                <a:lnTo>
                  <a:pt x="1806330" y="1163536"/>
                </a:lnTo>
              </a:path>
            </a:pathLst>
          </a:custGeom>
          <a:noFill/>
          <a:ln w="12700" cap="rnd">
            <a:solidFill>
              <a:srgbClr val="FF0000"/>
            </a:solidFill>
            <a:prstDash val="solid"/>
            <a:round/>
          </a:ln>
        </p:spPr>
        <p:txBody>
          <a:bodyPr rtlCol="0" anchor="ctr"/>
          <a:lstStyle/>
          <a:p>
            <a:endParaRPr lang="en-US"/>
          </a:p>
        </p:txBody>
      </p:sp>
      <p:grpSp>
        <p:nvGrpSpPr>
          <p:cNvPr id="819" name="Group 818">
            <a:extLst>
              <a:ext uri="{FF2B5EF4-FFF2-40B4-BE49-F238E27FC236}">
                <a16:creationId xmlns="" xmlns:a16="http://schemas.microsoft.com/office/drawing/2014/main" id="{8A99D7BA-D3EF-D066-21B8-D74E64FCA40F}"/>
              </a:ext>
            </a:extLst>
          </p:cNvPr>
          <p:cNvGrpSpPr/>
          <p:nvPr/>
        </p:nvGrpSpPr>
        <p:grpSpPr>
          <a:xfrm>
            <a:off x="2792669" y="2069765"/>
            <a:ext cx="2446779" cy="1403015"/>
            <a:chOff x="2792669" y="2069765"/>
            <a:chExt cx="2446779" cy="1403015"/>
          </a:xfrm>
        </p:grpSpPr>
        <p:sp>
          <p:nvSpPr>
            <p:cNvPr id="421" name="Freeform 420">
              <a:extLst>
                <a:ext uri="{FF2B5EF4-FFF2-40B4-BE49-F238E27FC236}">
                  <a16:creationId xmlns="" xmlns:a16="http://schemas.microsoft.com/office/drawing/2014/main" id="{12E664BA-C2B8-4A44-973E-8C83503DD17A}"/>
                </a:ext>
              </a:extLst>
            </p:cNvPr>
            <p:cNvSpPr/>
            <p:nvPr/>
          </p:nvSpPr>
          <p:spPr>
            <a:xfrm>
              <a:off x="2792669" y="2069765"/>
              <a:ext cx="2104523" cy="1403015"/>
            </a:xfrm>
            <a:custGeom>
              <a:avLst/>
              <a:gdLst>
                <a:gd name="connsiteX0" fmla="*/ 0 w 2104523"/>
                <a:gd name="connsiteY0" fmla="*/ 1403015 h 1403015"/>
                <a:gd name="connsiteX1" fmla="*/ 2104523 w 2104523"/>
                <a:gd name="connsiteY1" fmla="*/ 1403015 h 1403015"/>
                <a:gd name="connsiteX2" fmla="*/ 2104523 w 2104523"/>
                <a:gd name="connsiteY2" fmla="*/ 0 h 1403015"/>
                <a:gd name="connsiteX3" fmla="*/ 0 w 2104523"/>
                <a:gd name="connsiteY3" fmla="*/ 0 h 1403015"/>
              </a:gdLst>
              <a:ahLst/>
              <a:cxnLst>
                <a:cxn ang="0">
                  <a:pos x="connsiteX0" y="connsiteY0"/>
                </a:cxn>
                <a:cxn ang="0">
                  <a:pos x="connsiteX1" y="connsiteY1"/>
                </a:cxn>
                <a:cxn ang="0">
                  <a:pos x="connsiteX2" y="connsiteY2"/>
                </a:cxn>
                <a:cxn ang="0">
                  <a:pos x="connsiteX3" y="connsiteY3"/>
                </a:cxn>
              </a:cxnLst>
              <a:rect l="l" t="t" r="r" b="b"/>
              <a:pathLst>
                <a:path w="2104523" h="1403015">
                  <a:moveTo>
                    <a:pt x="0" y="1403015"/>
                  </a:moveTo>
                  <a:lnTo>
                    <a:pt x="2104523" y="1403015"/>
                  </a:lnTo>
                  <a:lnTo>
                    <a:pt x="2104523" y="0"/>
                  </a:lnTo>
                  <a:lnTo>
                    <a:pt x="0" y="0"/>
                  </a:lnTo>
                  <a:close/>
                </a:path>
              </a:pathLst>
            </a:custGeom>
            <a:solidFill>
              <a:srgbClr val="FFFFFF"/>
            </a:solidFill>
            <a:ln w="873" cap="flat">
              <a:noFill/>
              <a:prstDash val="solid"/>
              <a:miter/>
            </a:ln>
          </p:spPr>
          <p:txBody>
            <a:bodyPr rtlCol="0" anchor="ctr"/>
            <a:lstStyle/>
            <a:p>
              <a:endParaRPr lang="en-US"/>
            </a:p>
          </p:txBody>
        </p:sp>
        <p:sp>
          <p:nvSpPr>
            <p:cNvPr id="446" name="Freeform 445">
              <a:extLst>
                <a:ext uri="{FF2B5EF4-FFF2-40B4-BE49-F238E27FC236}">
                  <a16:creationId xmlns="" xmlns:a16="http://schemas.microsoft.com/office/drawing/2014/main" id="{93CCF86E-A7A2-E108-3FE8-AD5D081F4F58}"/>
                </a:ext>
              </a:extLst>
            </p:cNvPr>
            <p:cNvSpPr/>
            <p:nvPr/>
          </p:nvSpPr>
          <p:spPr>
            <a:xfrm>
              <a:off x="3929155" y="3404312"/>
              <a:ext cx="41897" cy="38118"/>
            </a:xfrm>
            <a:custGeom>
              <a:avLst/>
              <a:gdLst>
                <a:gd name="connsiteX0" fmla="*/ 41897 w 41897"/>
                <a:gd name="connsiteY0" fmla="*/ 5542 h 38118"/>
                <a:gd name="connsiteX1" fmla="*/ 40459 w 41897"/>
                <a:gd name="connsiteY1" fmla="*/ 9155 h 38118"/>
                <a:gd name="connsiteX2" fmla="*/ 37382 w 41897"/>
                <a:gd name="connsiteY2" fmla="*/ 10435 h 38118"/>
                <a:gd name="connsiteX3" fmla="*/ 34996 w 41897"/>
                <a:gd name="connsiteY3" fmla="*/ 9532 h 38118"/>
                <a:gd name="connsiteX4" fmla="*/ 34172 w 41897"/>
                <a:gd name="connsiteY4" fmla="*/ 7471 h 38118"/>
                <a:gd name="connsiteX5" fmla="*/ 35330 w 41897"/>
                <a:gd name="connsiteY5" fmla="*/ 4560 h 38118"/>
                <a:gd name="connsiteX6" fmla="*/ 38206 w 41897"/>
                <a:gd name="connsiteY6" fmla="*/ 2911 h 38118"/>
                <a:gd name="connsiteX7" fmla="*/ 34014 w 41897"/>
                <a:gd name="connsiteY7" fmla="*/ 1850 h 38118"/>
                <a:gd name="connsiteX8" fmla="*/ 30928 w 41897"/>
                <a:gd name="connsiteY8" fmla="*/ 2710 h 38118"/>
                <a:gd name="connsiteX9" fmla="*/ 28674 w 41897"/>
                <a:gd name="connsiteY9" fmla="*/ 4683 h 38118"/>
                <a:gd name="connsiteX10" fmla="*/ 27113 w 41897"/>
                <a:gd name="connsiteY10" fmla="*/ 7392 h 38118"/>
                <a:gd name="connsiteX11" fmla="*/ 26122 w 41897"/>
                <a:gd name="connsiteY11" fmla="*/ 9900 h 38118"/>
                <a:gd name="connsiteX12" fmla="*/ 25675 w 41897"/>
                <a:gd name="connsiteY12" fmla="*/ 11785 h 38118"/>
                <a:gd name="connsiteX13" fmla="*/ 22799 w 41897"/>
                <a:gd name="connsiteY13" fmla="*/ 23290 h 38118"/>
                <a:gd name="connsiteX14" fmla="*/ 21405 w 41897"/>
                <a:gd name="connsiteY14" fmla="*/ 30682 h 38118"/>
                <a:gd name="connsiteX15" fmla="*/ 22553 w 41897"/>
                <a:gd name="connsiteY15" fmla="*/ 34672 h 38118"/>
                <a:gd name="connsiteX16" fmla="*/ 26000 w 41897"/>
                <a:gd name="connsiteY16" fmla="*/ 36233 h 38118"/>
                <a:gd name="connsiteX17" fmla="*/ 27929 w 41897"/>
                <a:gd name="connsiteY17" fmla="*/ 35978 h 38118"/>
                <a:gd name="connsiteX18" fmla="*/ 30270 w 41897"/>
                <a:gd name="connsiteY18" fmla="*/ 34953 h 38118"/>
                <a:gd name="connsiteX19" fmla="*/ 32822 w 41897"/>
                <a:gd name="connsiteY19" fmla="*/ 33023 h 38118"/>
                <a:gd name="connsiteX20" fmla="*/ 35242 w 41897"/>
                <a:gd name="connsiteY20" fmla="*/ 29823 h 38118"/>
                <a:gd name="connsiteX21" fmla="*/ 37215 w 41897"/>
                <a:gd name="connsiteY21" fmla="*/ 25219 h 38118"/>
                <a:gd name="connsiteX22" fmla="*/ 38285 w 41897"/>
                <a:gd name="connsiteY22" fmla="*/ 24316 h 38118"/>
                <a:gd name="connsiteX23" fmla="*/ 39311 w 41897"/>
                <a:gd name="connsiteY23" fmla="*/ 25140 h 38118"/>
                <a:gd name="connsiteX24" fmla="*/ 38732 w 41897"/>
                <a:gd name="connsiteY24" fmla="*/ 27315 h 38118"/>
                <a:gd name="connsiteX25" fmla="*/ 37013 w 41897"/>
                <a:gd name="connsiteY25" fmla="*/ 30638 h 38118"/>
                <a:gd name="connsiteX26" fmla="*/ 34339 w 41897"/>
                <a:gd name="connsiteY26" fmla="*/ 34172 h 38118"/>
                <a:gd name="connsiteX27" fmla="*/ 30559 w 41897"/>
                <a:gd name="connsiteY27" fmla="*/ 36969 h 38118"/>
                <a:gd name="connsiteX28" fmla="*/ 25833 w 41897"/>
                <a:gd name="connsiteY28" fmla="*/ 38118 h 38118"/>
                <a:gd name="connsiteX29" fmla="*/ 19967 w 41897"/>
                <a:gd name="connsiteY29" fmla="*/ 36233 h 38118"/>
                <a:gd name="connsiteX30" fmla="*/ 16757 w 41897"/>
                <a:gd name="connsiteY30" fmla="*/ 31708 h 38118"/>
                <a:gd name="connsiteX31" fmla="*/ 16266 w 41897"/>
                <a:gd name="connsiteY31" fmla="*/ 32576 h 38118"/>
                <a:gd name="connsiteX32" fmla="*/ 15117 w 41897"/>
                <a:gd name="connsiteY32" fmla="*/ 34172 h 38118"/>
                <a:gd name="connsiteX33" fmla="*/ 13346 w 41897"/>
                <a:gd name="connsiteY33" fmla="*/ 36066 h 38118"/>
                <a:gd name="connsiteX34" fmla="*/ 10926 w 41897"/>
                <a:gd name="connsiteY34" fmla="*/ 37460 h 38118"/>
                <a:gd name="connsiteX35" fmla="*/ 7927 w 41897"/>
                <a:gd name="connsiteY35" fmla="*/ 38118 h 38118"/>
                <a:gd name="connsiteX36" fmla="*/ 4191 w 41897"/>
                <a:gd name="connsiteY36" fmla="*/ 37539 h 38118"/>
                <a:gd name="connsiteX37" fmla="*/ 1228 w 41897"/>
                <a:gd name="connsiteY37" fmla="*/ 35654 h 38118"/>
                <a:gd name="connsiteX38" fmla="*/ 0 w 41897"/>
                <a:gd name="connsiteY38" fmla="*/ 32532 h 38118"/>
                <a:gd name="connsiteX39" fmla="*/ 1359 w 41897"/>
                <a:gd name="connsiteY39" fmla="*/ 29121 h 38118"/>
                <a:gd name="connsiteX40" fmla="*/ 4639 w 41897"/>
                <a:gd name="connsiteY40" fmla="*/ 27683 h 38118"/>
                <a:gd name="connsiteX41" fmla="*/ 6778 w 41897"/>
                <a:gd name="connsiteY41" fmla="*/ 28385 h 38118"/>
                <a:gd name="connsiteX42" fmla="*/ 7760 w 41897"/>
                <a:gd name="connsiteY42" fmla="*/ 30603 h 38118"/>
                <a:gd name="connsiteX43" fmla="*/ 6612 w 41897"/>
                <a:gd name="connsiteY43" fmla="*/ 33558 h 38118"/>
                <a:gd name="connsiteX44" fmla="*/ 3823 w 41897"/>
                <a:gd name="connsiteY44" fmla="*/ 35163 h 38118"/>
                <a:gd name="connsiteX45" fmla="*/ 8006 w 41897"/>
                <a:gd name="connsiteY45" fmla="*/ 36233 h 38118"/>
                <a:gd name="connsiteX46" fmla="*/ 12855 w 41897"/>
                <a:gd name="connsiteY46" fmla="*/ 33848 h 38118"/>
                <a:gd name="connsiteX47" fmla="*/ 16021 w 41897"/>
                <a:gd name="connsiteY47" fmla="*/ 27482 h 38118"/>
                <a:gd name="connsiteX48" fmla="*/ 19554 w 41897"/>
                <a:gd name="connsiteY48" fmla="*/ 13635 h 38118"/>
                <a:gd name="connsiteX49" fmla="*/ 20537 w 41897"/>
                <a:gd name="connsiteY49" fmla="*/ 7471 h 38118"/>
                <a:gd name="connsiteX50" fmla="*/ 20089 w 41897"/>
                <a:gd name="connsiteY50" fmla="*/ 4560 h 38118"/>
                <a:gd name="connsiteX51" fmla="*/ 18853 w 41897"/>
                <a:gd name="connsiteY51" fmla="*/ 2832 h 38118"/>
                <a:gd name="connsiteX52" fmla="*/ 17415 w 41897"/>
                <a:gd name="connsiteY52" fmla="*/ 2052 h 38118"/>
                <a:gd name="connsiteX53" fmla="*/ 16021 w 41897"/>
                <a:gd name="connsiteY53" fmla="*/ 1850 h 38118"/>
                <a:gd name="connsiteX54" fmla="*/ 13390 w 41897"/>
                <a:gd name="connsiteY54" fmla="*/ 2341 h 38118"/>
                <a:gd name="connsiteX55" fmla="*/ 10391 w 41897"/>
                <a:gd name="connsiteY55" fmla="*/ 3981 h 38118"/>
                <a:gd name="connsiteX56" fmla="*/ 7269 w 41897"/>
                <a:gd name="connsiteY56" fmla="*/ 7392 h 38118"/>
                <a:gd name="connsiteX57" fmla="*/ 4726 w 41897"/>
                <a:gd name="connsiteY57" fmla="*/ 12855 h 38118"/>
                <a:gd name="connsiteX58" fmla="*/ 3613 w 41897"/>
                <a:gd name="connsiteY58" fmla="*/ 13802 h 38118"/>
                <a:gd name="connsiteX59" fmla="*/ 2631 w 41897"/>
                <a:gd name="connsiteY59" fmla="*/ 12934 h 38118"/>
                <a:gd name="connsiteX60" fmla="*/ 3166 w 41897"/>
                <a:gd name="connsiteY60" fmla="*/ 10803 h 38118"/>
                <a:gd name="connsiteX61" fmla="*/ 4884 w 41897"/>
                <a:gd name="connsiteY61" fmla="*/ 7471 h 38118"/>
                <a:gd name="connsiteX62" fmla="*/ 7603 w 41897"/>
                <a:gd name="connsiteY62" fmla="*/ 3981 h 38118"/>
                <a:gd name="connsiteX63" fmla="*/ 11417 w 41897"/>
                <a:gd name="connsiteY63" fmla="*/ 1149 h 38118"/>
                <a:gd name="connsiteX64" fmla="*/ 16187 w 41897"/>
                <a:gd name="connsiteY64" fmla="*/ 0 h 38118"/>
                <a:gd name="connsiteX65" fmla="*/ 18362 w 41897"/>
                <a:gd name="connsiteY65" fmla="*/ 245 h 38118"/>
                <a:gd name="connsiteX66" fmla="*/ 20782 w 41897"/>
                <a:gd name="connsiteY66" fmla="*/ 1070 h 38118"/>
                <a:gd name="connsiteX67" fmla="*/ 23334 w 41897"/>
                <a:gd name="connsiteY67" fmla="*/ 3034 h 38118"/>
                <a:gd name="connsiteX68" fmla="*/ 25263 w 41897"/>
                <a:gd name="connsiteY68" fmla="*/ 6366 h 38118"/>
                <a:gd name="connsiteX69" fmla="*/ 26412 w 41897"/>
                <a:gd name="connsiteY69" fmla="*/ 4516 h 38118"/>
                <a:gd name="connsiteX70" fmla="*/ 28183 w 41897"/>
                <a:gd name="connsiteY70" fmla="*/ 2508 h 38118"/>
                <a:gd name="connsiteX71" fmla="*/ 30805 w 41897"/>
                <a:gd name="connsiteY71" fmla="*/ 693 h 38118"/>
                <a:gd name="connsiteX72" fmla="*/ 34093 w 41897"/>
                <a:gd name="connsiteY72" fmla="*/ 0 h 38118"/>
                <a:gd name="connsiteX73" fmla="*/ 37425 w 41897"/>
                <a:gd name="connsiteY73" fmla="*/ 447 h 38118"/>
                <a:gd name="connsiteX74" fmla="*/ 40459 w 41897"/>
                <a:gd name="connsiteY74" fmla="*/ 2218 h 38118"/>
                <a:gd name="connsiteX75" fmla="*/ 41897 w 41897"/>
                <a:gd name="connsiteY75" fmla="*/ 5542 h 3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1897" h="38118">
                  <a:moveTo>
                    <a:pt x="41897" y="5542"/>
                  </a:moveTo>
                  <a:cubicBezTo>
                    <a:pt x="41897" y="7076"/>
                    <a:pt x="41415" y="8287"/>
                    <a:pt x="40459" y="9155"/>
                  </a:cubicBezTo>
                  <a:cubicBezTo>
                    <a:pt x="39504" y="10005"/>
                    <a:pt x="38478" y="10435"/>
                    <a:pt x="37382" y="10435"/>
                  </a:cubicBezTo>
                  <a:cubicBezTo>
                    <a:pt x="36338" y="10435"/>
                    <a:pt x="35549" y="10137"/>
                    <a:pt x="34996" y="9532"/>
                  </a:cubicBezTo>
                  <a:cubicBezTo>
                    <a:pt x="34444" y="8927"/>
                    <a:pt x="34172" y="8243"/>
                    <a:pt x="34172" y="7471"/>
                  </a:cubicBezTo>
                  <a:cubicBezTo>
                    <a:pt x="34172" y="6428"/>
                    <a:pt x="34558" y="5463"/>
                    <a:pt x="35330" y="4560"/>
                  </a:cubicBezTo>
                  <a:cubicBezTo>
                    <a:pt x="36092" y="3657"/>
                    <a:pt x="37057" y="3104"/>
                    <a:pt x="38206" y="2911"/>
                  </a:cubicBezTo>
                  <a:cubicBezTo>
                    <a:pt x="37075" y="2201"/>
                    <a:pt x="35680" y="1850"/>
                    <a:pt x="34014" y="1850"/>
                  </a:cubicBezTo>
                  <a:cubicBezTo>
                    <a:pt x="32918" y="1850"/>
                    <a:pt x="31884" y="2140"/>
                    <a:pt x="30928" y="2710"/>
                  </a:cubicBezTo>
                  <a:cubicBezTo>
                    <a:pt x="29998" y="3280"/>
                    <a:pt x="29244" y="3937"/>
                    <a:pt x="28674" y="4683"/>
                  </a:cubicBezTo>
                  <a:cubicBezTo>
                    <a:pt x="28122" y="5419"/>
                    <a:pt x="27604" y="6322"/>
                    <a:pt x="27113" y="7392"/>
                  </a:cubicBezTo>
                  <a:cubicBezTo>
                    <a:pt x="26648" y="8436"/>
                    <a:pt x="26315" y="9269"/>
                    <a:pt x="26122" y="9900"/>
                  </a:cubicBezTo>
                  <a:cubicBezTo>
                    <a:pt x="25956" y="10505"/>
                    <a:pt x="25807" y="11128"/>
                    <a:pt x="25675" y="11785"/>
                  </a:cubicBezTo>
                  <a:lnTo>
                    <a:pt x="22799" y="23290"/>
                  </a:lnTo>
                  <a:cubicBezTo>
                    <a:pt x="21869" y="26929"/>
                    <a:pt x="21405" y="29393"/>
                    <a:pt x="21405" y="30682"/>
                  </a:cubicBezTo>
                  <a:cubicBezTo>
                    <a:pt x="21405" y="32269"/>
                    <a:pt x="21791" y="33602"/>
                    <a:pt x="22553" y="34672"/>
                  </a:cubicBezTo>
                  <a:cubicBezTo>
                    <a:pt x="23316" y="35715"/>
                    <a:pt x="24465" y="36233"/>
                    <a:pt x="26000" y="36233"/>
                  </a:cubicBezTo>
                  <a:cubicBezTo>
                    <a:pt x="26605" y="36233"/>
                    <a:pt x="27245" y="36145"/>
                    <a:pt x="27929" y="35978"/>
                  </a:cubicBezTo>
                  <a:cubicBezTo>
                    <a:pt x="28621" y="35794"/>
                    <a:pt x="29402" y="35452"/>
                    <a:pt x="30270" y="34953"/>
                  </a:cubicBezTo>
                  <a:cubicBezTo>
                    <a:pt x="31173" y="34435"/>
                    <a:pt x="32024" y="33786"/>
                    <a:pt x="32822" y="33023"/>
                  </a:cubicBezTo>
                  <a:cubicBezTo>
                    <a:pt x="33637" y="32226"/>
                    <a:pt x="34444" y="31164"/>
                    <a:pt x="35242" y="29823"/>
                  </a:cubicBezTo>
                  <a:cubicBezTo>
                    <a:pt x="36040" y="28481"/>
                    <a:pt x="36698" y="26947"/>
                    <a:pt x="37215" y="25219"/>
                  </a:cubicBezTo>
                  <a:cubicBezTo>
                    <a:pt x="37382" y="24614"/>
                    <a:pt x="37732" y="24316"/>
                    <a:pt x="38285" y="24316"/>
                  </a:cubicBezTo>
                  <a:cubicBezTo>
                    <a:pt x="38969" y="24316"/>
                    <a:pt x="39311" y="24588"/>
                    <a:pt x="39311" y="25140"/>
                  </a:cubicBezTo>
                  <a:cubicBezTo>
                    <a:pt x="39311" y="25605"/>
                    <a:pt x="39118" y="26324"/>
                    <a:pt x="38732" y="27315"/>
                  </a:cubicBezTo>
                  <a:cubicBezTo>
                    <a:pt x="38381" y="28271"/>
                    <a:pt x="37811" y="29384"/>
                    <a:pt x="37013" y="30638"/>
                  </a:cubicBezTo>
                  <a:cubicBezTo>
                    <a:pt x="36250" y="31875"/>
                    <a:pt x="35356" y="33050"/>
                    <a:pt x="34339" y="34172"/>
                  </a:cubicBezTo>
                  <a:cubicBezTo>
                    <a:pt x="33330" y="35268"/>
                    <a:pt x="32068" y="36206"/>
                    <a:pt x="30559" y="36969"/>
                  </a:cubicBezTo>
                  <a:cubicBezTo>
                    <a:pt x="29060" y="37732"/>
                    <a:pt x="27482" y="38118"/>
                    <a:pt x="25833" y="38118"/>
                  </a:cubicBezTo>
                  <a:cubicBezTo>
                    <a:pt x="23483" y="38118"/>
                    <a:pt x="21527" y="37487"/>
                    <a:pt x="19967" y="36233"/>
                  </a:cubicBezTo>
                  <a:cubicBezTo>
                    <a:pt x="18406" y="34970"/>
                    <a:pt x="17336" y="33462"/>
                    <a:pt x="16757" y="31708"/>
                  </a:cubicBezTo>
                  <a:cubicBezTo>
                    <a:pt x="16626" y="31954"/>
                    <a:pt x="16459" y="32243"/>
                    <a:pt x="16266" y="32576"/>
                  </a:cubicBezTo>
                  <a:cubicBezTo>
                    <a:pt x="16073" y="32901"/>
                    <a:pt x="15687" y="33436"/>
                    <a:pt x="15117" y="34172"/>
                  </a:cubicBezTo>
                  <a:cubicBezTo>
                    <a:pt x="14565" y="34882"/>
                    <a:pt x="13977" y="35514"/>
                    <a:pt x="13346" y="36066"/>
                  </a:cubicBezTo>
                  <a:cubicBezTo>
                    <a:pt x="12724" y="36584"/>
                    <a:pt x="11917" y="37048"/>
                    <a:pt x="10926" y="37460"/>
                  </a:cubicBezTo>
                  <a:cubicBezTo>
                    <a:pt x="9970" y="37899"/>
                    <a:pt x="8971" y="38118"/>
                    <a:pt x="7927" y="38118"/>
                  </a:cubicBezTo>
                  <a:cubicBezTo>
                    <a:pt x="6612" y="38118"/>
                    <a:pt x="5367" y="37925"/>
                    <a:pt x="4191" y="37539"/>
                  </a:cubicBezTo>
                  <a:cubicBezTo>
                    <a:pt x="3043" y="37162"/>
                    <a:pt x="2052" y="36531"/>
                    <a:pt x="1228" y="35654"/>
                  </a:cubicBezTo>
                  <a:cubicBezTo>
                    <a:pt x="412" y="34777"/>
                    <a:pt x="0" y="33734"/>
                    <a:pt x="0" y="32532"/>
                  </a:cubicBezTo>
                  <a:cubicBezTo>
                    <a:pt x="0" y="31191"/>
                    <a:pt x="456" y="30051"/>
                    <a:pt x="1359" y="29121"/>
                  </a:cubicBezTo>
                  <a:cubicBezTo>
                    <a:pt x="2289" y="28166"/>
                    <a:pt x="3385" y="27683"/>
                    <a:pt x="4639" y="27683"/>
                  </a:cubicBezTo>
                  <a:cubicBezTo>
                    <a:pt x="5437" y="27683"/>
                    <a:pt x="6147" y="27920"/>
                    <a:pt x="6778" y="28385"/>
                  </a:cubicBezTo>
                  <a:cubicBezTo>
                    <a:pt x="7436" y="28849"/>
                    <a:pt x="7760" y="29586"/>
                    <a:pt x="7760" y="30603"/>
                  </a:cubicBezTo>
                  <a:cubicBezTo>
                    <a:pt x="7760" y="31726"/>
                    <a:pt x="7375" y="32708"/>
                    <a:pt x="6612" y="33558"/>
                  </a:cubicBezTo>
                  <a:cubicBezTo>
                    <a:pt x="5849" y="34409"/>
                    <a:pt x="4919" y="34944"/>
                    <a:pt x="3823" y="35163"/>
                  </a:cubicBezTo>
                  <a:cubicBezTo>
                    <a:pt x="4946" y="35873"/>
                    <a:pt x="6340" y="36233"/>
                    <a:pt x="8006" y="36233"/>
                  </a:cubicBezTo>
                  <a:cubicBezTo>
                    <a:pt x="9821" y="36233"/>
                    <a:pt x="11435" y="35435"/>
                    <a:pt x="12855" y="33848"/>
                  </a:cubicBezTo>
                  <a:cubicBezTo>
                    <a:pt x="14284" y="32261"/>
                    <a:pt x="15337" y="30139"/>
                    <a:pt x="16021" y="27482"/>
                  </a:cubicBezTo>
                  <a:cubicBezTo>
                    <a:pt x="17713" y="21098"/>
                    <a:pt x="18897" y="16485"/>
                    <a:pt x="19554" y="13635"/>
                  </a:cubicBezTo>
                  <a:cubicBezTo>
                    <a:pt x="20212" y="10759"/>
                    <a:pt x="20537" y="8707"/>
                    <a:pt x="20537" y="7471"/>
                  </a:cubicBezTo>
                  <a:cubicBezTo>
                    <a:pt x="20537" y="6322"/>
                    <a:pt x="20388" y="5358"/>
                    <a:pt x="20089" y="4560"/>
                  </a:cubicBezTo>
                  <a:cubicBezTo>
                    <a:pt x="19782" y="3762"/>
                    <a:pt x="19370" y="3192"/>
                    <a:pt x="18853" y="2832"/>
                  </a:cubicBezTo>
                  <a:cubicBezTo>
                    <a:pt x="18362" y="2446"/>
                    <a:pt x="17880" y="2183"/>
                    <a:pt x="17415" y="2052"/>
                  </a:cubicBezTo>
                  <a:cubicBezTo>
                    <a:pt x="16976" y="1920"/>
                    <a:pt x="16512" y="1850"/>
                    <a:pt x="16021" y="1850"/>
                  </a:cubicBezTo>
                  <a:cubicBezTo>
                    <a:pt x="15196" y="1850"/>
                    <a:pt x="14319" y="2017"/>
                    <a:pt x="13390" y="2341"/>
                  </a:cubicBezTo>
                  <a:cubicBezTo>
                    <a:pt x="12487" y="2666"/>
                    <a:pt x="11487" y="3218"/>
                    <a:pt x="10391" y="3981"/>
                  </a:cubicBezTo>
                  <a:cubicBezTo>
                    <a:pt x="9321" y="4726"/>
                    <a:pt x="8278" y="5858"/>
                    <a:pt x="7269" y="7392"/>
                  </a:cubicBezTo>
                  <a:cubicBezTo>
                    <a:pt x="6261" y="8927"/>
                    <a:pt x="5410" y="10742"/>
                    <a:pt x="4726" y="12855"/>
                  </a:cubicBezTo>
                  <a:cubicBezTo>
                    <a:pt x="4586" y="13486"/>
                    <a:pt x="4218" y="13802"/>
                    <a:pt x="3613" y="13802"/>
                  </a:cubicBezTo>
                  <a:cubicBezTo>
                    <a:pt x="2955" y="13776"/>
                    <a:pt x="2631" y="13486"/>
                    <a:pt x="2631" y="12934"/>
                  </a:cubicBezTo>
                  <a:cubicBezTo>
                    <a:pt x="2631" y="12469"/>
                    <a:pt x="2806" y="11759"/>
                    <a:pt x="3166" y="10803"/>
                  </a:cubicBezTo>
                  <a:cubicBezTo>
                    <a:pt x="3543" y="9812"/>
                    <a:pt x="4121" y="8707"/>
                    <a:pt x="4884" y="7471"/>
                  </a:cubicBezTo>
                  <a:cubicBezTo>
                    <a:pt x="5682" y="6243"/>
                    <a:pt x="6585" y="5077"/>
                    <a:pt x="7603" y="3981"/>
                  </a:cubicBezTo>
                  <a:cubicBezTo>
                    <a:pt x="8646" y="2859"/>
                    <a:pt x="9918" y="1912"/>
                    <a:pt x="11417" y="1149"/>
                  </a:cubicBezTo>
                  <a:cubicBezTo>
                    <a:pt x="12951" y="386"/>
                    <a:pt x="14547" y="0"/>
                    <a:pt x="16187" y="0"/>
                  </a:cubicBezTo>
                  <a:cubicBezTo>
                    <a:pt x="16924" y="0"/>
                    <a:pt x="17652" y="79"/>
                    <a:pt x="18362" y="245"/>
                  </a:cubicBezTo>
                  <a:cubicBezTo>
                    <a:pt x="19098" y="377"/>
                    <a:pt x="19905" y="658"/>
                    <a:pt x="20782" y="1070"/>
                  </a:cubicBezTo>
                  <a:cubicBezTo>
                    <a:pt x="21685" y="1482"/>
                    <a:pt x="22536" y="2131"/>
                    <a:pt x="23334" y="3034"/>
                  </a:cubicBezTo>
                  <a:cubicBezTo>
                    <a:pt x="24132" y="3937"/>
                    <a:pt x="24772" y="5051"/>
                    <a:pt x="25263" y="6366"/>
                  </a:cubicBezTo>
                  <a:cubicBezTo>
                    <a:pt x="25587" y="5735"/>
                    <a:pt x="25973" y="5121"/>
                    <a:pt x="26412" y="4516"/>
                  </a:cubicBezTo>
                  <a:cubicBezTo>
                    <a:pt x="26876" y="3911"/>
                    <a:pt x="27473" y="3244"/>
                    <a:pt x="28183" y="2508"/>
                  </a:cubicBezTo>
                  <a:cubicBezTo>
                    <a:pt x="28920" y="1736"/>
                    <a:pt x="29797" y="1131"/>
                    <a:pt x="30805" y="693"/>
                  </a:cubicBezTo>
                  <a:cubicBezTo>
                    <a:pt x="31848" y="228"/>
                    <a:pt x="32945" y="0"/>
                    <a:pt x="34093" y="0"/>
                  </a:cubicBezTo>
                  <a:cubicBezTo>
                    <a:pt x="35216" y="0"/>
                    <a:pt x="36329" y="149"/>
                    <a:pt x="37425" y="447"/>
                  </a:cubicBezTo>
                  <a:cubicBezTo>
                    <a:pt x="38521" y="719"/>
                    <a:pt x="39530" y="1315"/>
                    <a:pt x="40459" y="2218"/>
                  </a:cubicBezTo>
                  <a:cubicBezTo>
                    <a:pt x="41415" y="3095"/>
                    <a:pt x="41897" y="4200"/>
                    <a:pt x="41897" y="5542"/>
                  </a:cubicBezTo>
                  <a:close/>
                </a:path>
              </a:pathLst>
            </a:custGeom>
            <a:solidFill>
              <a:srgbClr val="000000"/>
            </a:solidFill>
            <a:ln w="873" cap="flat">
              <a:noFill/>
              <a:prstDash val="solid"/>
              <a:miter/>
            </a:ln>
          </p:spPr>
          <p:txBody>
            <a:bodyPr rtlCol="0" anchor="ctr"/>
            <a:lstStyle/>
            <a:p>
              <a:endParaRPr lang="en-US"/>
            </a:p>
          </p:txBody>
        </p:sp>
        <p:sp>
          <p:nvSpPr>
            <p:cNvPr id="422" name="Freeform 421">
              <a:extLst>
                <a:ext uri="{FF2B5EF4-FFF2-40B4-BE49-F238E27FC236}">
                  <a16:creationId xmlns="" xmlns:a16="http://schemas.microsoft.com/office/drawing/2014/main" id="{DBC62B6F-0F7E-D924-52FF-7EFFDDC862F0}"/>
                </a:ext>
              </a:extLst>
            </p:cNvPr>
            <p:cNvSpPr/>
            <p:nvPr/>
          </p:nvSpPr>
          <p:spPr>
            <a:xfrm>
              <a:off x="3050184" y="2111192"/>
              <a:ext cx="1805583" cy="1164867"/>
            </a:xfrm>
            <a:custGeom>
              <a:avLst/>
              <a:gdLst>
                <a:gd name="connsiteX0" fmla="*/ 0 w 1805583"/>
                <a:gd name="connsiteY0" fmla="*/ 1164867 h 1164867"/>
                <a:gd name="connsiteX1" fmla="*/ 1805583 w 1805583"/>
                <a:gd name="connsiteY1" fmla="*/ 1164867 h 1164867"/>
                <a:gd name="connsiteX2" fmla="*/ 1805583 w 1805583"/>
                <a:gd name="connsiteY2" fmla="*/ 0 h 1164867"/>
                <a:gd name="connsiteX3" fmla="*/ 0 w 1805583"/>
                <a:gd name="connsiteY3" fmla="*/ 0 h 1164867"/>
              </a:gdLst>
              <a:ahLst/>
              <a:cxnLst>
                <a:cxn ang="0">
                  <a:pos x="connsiteX0" y="connsiteY0"/>
                </a:cxn>
                <a:cxn ang="0">
                  <a:pos x="connsiteX1" y="connsiteY1"/>
                </a:cxn>
                <a:cxn ang="0">
                  <a:pos x="connsiteX2" y="connsiteY2"/>
                </a:cxn>
                <a:cxn ang="0">
                  <a:pos x="connsiteX3" y="connsiteY3"/>
                </a:cxn>
              </a:cxnLst>
              <a:rect l="l" t="t" r="r" b="b"/>
              <a:pathLst>
                <a:path w="1805583" h="1164867">
                  <a:moveTo>
                    <a:pt x="0" y="1164867"/>
                  </a:moveTo>
                  <a:lnTo>
                    <a:pt x="1805583" y="1164867"/>
                  </a:lnTo>
                  <a:lnTo>
                    <a:pt x="1805583" y="0"/>
                  </a:lnTo>
                  <a:lnTo>
                    <a:pt x="0" y="0"/>
                  </a:lnTo>
                  <a:close/>
                </a:path>
              </a:pathLst>
            </a:custGeom>
            <a:solidFill>
              <a:srgbClr val="FFFFFF"/>
            </a:solidFill>
            <a:ln w="873" cap="flat">
              <a:noFill/>
              <a:prstDash val="solid"/>
              <a:miter/>
            </a:ln>
          </p:spPr>
          <p:txBody>
            <a:bodyPr rtlCol="0" anchor="ctr"/>
            <a:lstStyle/>
            <a:p>
              <a:endParaRPr lang="en-US"/>
            </a:p>
          </p:txBody>
        </p:sp>
        <p:sp>
          <p:nvSpPr>
            <p:cNvPr id="423" name="Freeform 422">
              <a:extLst>
                <a:ext uri="{FF2B5EF4-FFF2-40B4-BE49-F238E27FC236}">
                  <a16:creationId xmlns="" xmlns:a16="http://schemas.microsoft.com/office/drawing/2014/main" id="{9F34DA51-6B98-F342-D2D9-0121C88CDCF6}"/>
                </a:ext>
              </a:extLst>
            </p:cNvPr>
            <p:cNvSpPr/>
            <p:nvPr/>
          </p:nvSpPr>
          <p:spPr>
            <a:xfrm>
              <a:off x="3050184" y="2111192"/>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1746" cap="rnd">
              <a:solidFill>
                <a:srgbClr val="000000">
                  <a:alpha val="10000"/>
                </a:srgbClr>
              </a:solidFill>
              <a:prstDash val="solid"/>
              <a:round/>
            </a:ln>
          </p:spPr>
          <p:txBody>
            <a:bodyPr rtlCol="0" anchor="ctr"/>
            <a:lstStyle/>
            <a:p>
              <a:endParaRPr lang="en-US"/>
            </a:p>
          </p:txBody>
        </p:sp>
        <p:sp>
          <p:nvSpPr>
            <p:cNvPr id="424" name="Freeform 423">
              <a:extLst>
                <a:ext uri="{FF2B5EF4-FFF2-40B4-BE49-F238E27FC236}">
                  <a16:creationId xmlns="" xmlns:a16="http://schemas.microsoft.com/office/drawing/2014/main" id="{ACAB92F0-7523-F62B-2C8E-241EB43BAAA6}"/>
                </a:ext>
              </a:extLst>
            </p:cNvPr>
            <p:cNvSpPr/>
            <p:nvPr/>
          </p:nvSpPr>
          <p:spPr>
            <a:xfrm>
              <a:off x="3501579" y="2111192"/>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1746" cap="rnd">
              <a:solidFill>
                <a:srgbClr val="000000">
                  <a:alpha val="10000"/>
                </a:srgbClr>
              </a:solidFill>
              <a:prstDash val="solid"/>
              <a:round/>
            </a:ln>
          </p:spPr>
          <p:txBody>
            <a:bodyPr rtlCol="0" anchor="ctr"/>
            <a:lstStyle/>
            <a:p>
              <a:endParaRPr lang="en-US"/>
            </a:p>
          </p:txBody>
        </p:sp>
        <p:sp>
          <p:nvSpPr>
            <p:cNvPr id="425" name="Freeform 424">
              <a:extLst>
                <a:ext uri="{FF2B5EF4-FFF2-40B4-BE49-F238E27FC236}">
                  <a16:creationId xmlns="" xmlns:a16="http://schemas.microsoft.com/office/drawing/2014/main" id="{F4315410-8201-3D75-4714-EEA6BBF5F7D1}"/>
                </a:ext>
              </a:extLst>
            </p:cNvPr>
            <p:cNvSpPr/>
            <p:nvPr/>
          </p:nvSpPr>
          <p:spPr>
            <a:xfrm>
              <a:off x="3952971" y="2111192"/>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1746" cap="rnd">
              <a:solidFill>
                <a:srgbClr val="000000">
                  <a:alpha val="10000"/>
                </a:srgbClr>
              </a:solidFill>
              <a:prstDash val="solid"/>
              <a:round/>
            </a:ln>
          </p:spPr>
          <p:txBody>
            <a:bodyPr rtlCol="0" anchor="ctr"/>
            <a:lstStyle/>
            <a:p>
              <a:endParaRPr lang="en-US"/>
            </a:p>
          </p:txBody>
        </p:sp>
        <p:sp>
          <p:nvSpPr>
            <p:cNvPr id="426" name="Freeform 425">
              <a:extLst>
                <a:ext uri="{FF2B5EF4-FFF2-40B4-BE49-F238E27FC236}">
                  <a16:creationId xmlns="" xmlns:a16="http://schemas.microsoft.com/office/drawing/2014/main" id="{0B220ECA-4F5D-2DBB-D839-D57B89CE40C8}"/>
                </a:ext>
              </a:extLst>
            </p:cNvPr>
            <p:cNvSpPr/>
            <p:nvPr/>
          </p:nvSpPr>
          <p:spPr>
            <a:xfrm>
              <a:off x="4404365" y="2111192"/>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1746" cap="rnd">
              <a:solidFill>
                <a:srgbClr val="000000">
                  <a:alpha val="10000"/>
                </a:srgbClr>
              </a:solidFill>
              <a:prstDash val="solid"/>
              <a:round/>
            </a:ln>
          </p:spPr>
          <p:txBody>
            <a:bodyPr rtlCol="0" anchor="ctr"/>
            <a:lstStyle/>
            <a:p>
              <a:endParaRPr lang="en-US"/>
            </a:p>
          </p:txBody>
        </p:sp>
        <p:sp>
          <p:nvSpPr>
            <p:cNvPr id="427" name="Freeform 426">
              <a:extLst>
                <a:ext uri="{FF2B5EF4-FFF2-40B4-BE49-F238E27FC236}">
                  <a16:creationId xmlns="" xmlns:a16="http://schemas.microsoft.com/office/drawing/2014/main" id="{F3863E2B-263C-6079-134D-AB832937B4C0}"/>
                </a:ext>
              </a:extLst>
            </p:cNvPr>
            <p:cNvSpPr/>
            <p:nvPr/>
          </p:nvSpPr>
          <p:spPr>
            <a:xfrm>
              <a:off x="4855767" y="2111192"/>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1746" cap="rnd">
              <a:solidFill>
                <a:srgbClr val="000000">
                  <a:alpha val="10000"/>
                </a:srgbClr>
              </a:solidFill>
              <a:prstDash val="solid"/>
              <a:round/>
            </a:ln>
          </p:spPr>
          <p:txBody>
            <a:bodyPr rtlCol="0" anchor="ctr"/>
            <a:lstStyle/>
            <a:p>
              <a:endParaRPr lang="en-US"/>
            </a:p>
          </p:txBody>
        </p:sp>
        <p:sp>
          <p:nvSpPr>
            <p:cNvPr id="428" name="Freeform 427">
              <a:extLst>
                <a:ext uri="{FF2B5EF4-FFF2-40B4-BE49-F238E27FC236}">
                  <a16:creationId xmlns="" xmlns:a16="http://schemas.microsoft.com/office/drawing/2014/main" id="{778EA09E-2F8C-DE15-2501-C5D1281B2C01}"/>
                </a:ext>
              </a:extLst>
            </p:cNvPr>
            <p:cNvSpPr/>
            <p:nvPr/>
          </p:nvSpPr>
          <p:spPr>
            <a:xfrm>
              <a:off x="3050184" y="3276059"/>
              <a:ext cx="1805583" cy="876"/>
            </a:xfrm>
            <a:custGeom>
              <a:avLst/>
              <a:gdLst>
                <a:gd name="connsiteX0" fmla="*/ 0 w 1805583"/>
                <a:gd name="connsiteY0" fmla="*/ 0 h 876"/>
                <a:gd name="connsiteX1" fmla="*/ 1805583 w 1805583"/>
                <a:gd name="connsiteY1" fmla="*/ 0 h 876"/>
              </a:gdLst>
              <a:ahLst/>
              <a:cxnLst>
                <a:cxn ang="0">
                  <a:pos x="connsiteX0" y="connsiteY0"/>
                </a:cxn>
                <a:cxn ang="0">
                  <a:pos x="connsiteX1" y="connsiteY1"/>
                </a:cxn>
              </a:cxnLst>
              <a:rect l="l" t="t" r="r" b="b"/>
              <a:pathLst>
                <a:path w="1805583" h="876">
                  <a:moveTo>
                    <a:pt x="0" y="0"/>
                  </a:moveTo>
                  <a:lnTo>
                    <a:pt x="1805583" y="0"/>
                  </a:lnTo>
                </a:path>
              </a:pathLst>
            </a:custGeom>
            <a:noFill/>
            <a:ln w="1746" cap="rnd">
              <a:solidFill>
                <a:srgbClr val="000000">
                  <a:alpha val="10000"/>
                </a:srgbClr>
              </a:solidFill>
              <a:prstDash val="solid"/>
              <a:round/>
            </a:ln>
          </p:spPr>
          <p:txBody>
            <a:bodyPr rtlCol="0" anchor="ctr"/>
            <a:lstStyle/>
            <a:p>
              <a:endParaRPr lang="en-US"/>
            </a:p>
          </p:txBody>
        </p:sp>
        <p:sp>
          <p:nvSpPr>
            <p:cNvPr id="429" name="Freeform 428">
              <a:extLst>
                <a:ext uri="{FF2B5EF4-FFF2-40B4-BE49-F238E27FC236}">
                  <a16:creationId xmlns="" xmlns:a16="http://schemas.microsoft.com/office/drawing/2014/main" id="{9A55D386-5F79-8BBC-6332-FE897D9B6547}"/>
                </a:ext>
              </a:extLst>
            </p:cNvPr>
            <p:cNvSpPr/>
            <p:nvPr/>
          </p:nvSpPr>
          <p:spPr>
            <a:xfrm>
              <a:off x="3050184" y="2985276"/>
              <a:ext cx="1805583" cy="876"/>
            </a:xfrm>
            <a:custGeom>
              <a:avLst/>
              <a:gdLst>
                <a:gd name="connsiteX0" fmla="*/ 0 w 1805583"/>
                <a:gd name="connsiteY0" fmla="*/ 0 h 876"/>
                <a:gd name="connsiteX1" fmla="*/ 1805583 w 1805583"/>
                <a:gd name="connsiteY1" fmla="*/ 0 h 876"/>
              </a:gdLst>
              <a:ahLst/>
              <a:cxnLst>
                <a:cxn ang="0">
                  <a:pos x="connsiteX0" y="connsiteY0"/>
                </a:cxn>
                <a:cxn ang="0">
                  <a:pos x="connsiteX1" y="connsiteY1"/>
                </a:cxn>
              </a:cxnLst>
              <a:rect l="l" t="t" r="r" b="b"/>
              <a:pathLst>
                <a:path w="1805583" h="876">
                  <a:moveTo>
                    <a:pt x="0" y="0"/>
                  </a:moveTo>
                  <a:lnTo>
                    <a:pt x="1805583" y="0"/>
                  </a:lnTo>
                </a:path>
              </a:pathLst>
            </a:custGeom>
            <a:noFill/>
            <a:ln w="1746" cap="rnd">
              <a:solidFill>
                <a:srgbClr val="000000">
                  <a:alpha val="10000"/>
                </a:srgbClr>
              </a:solidFill>
              <a:prstDash val="solid"/>
              <a:round/>
            </a:ln>
          </p:spPr>
          <p:txBody>
            <a:bodyPr rtlCol="0" anchor="ctr"/>
            <a:lstStyle/>
            <a:p>
              <a:endParaRPr lang="en-US"/>
            </a:p>
          </p:txBody>
        </p:sp>
        <p:sp>
          <p:nvSpPr>
            <p:cNvPr id="430" name="Freeform 429">
              <a:extLst>
                <a:ext uri="{FF2B5EF4-FFF2-40B4-BE49-F238E27FC236}">
                  <a16:creationId xmlns="" xmlns:a16="http://schemas.microsoft.com/office/drawing/2014/main" id="{3E250C24-8675-1480-C99F-1019C839138F}"/>
                </a:ext>
              </a:extLst>
            </p:cNvPr>
            <p:cNvSpPr/>
            <p:nvPr/>
          </p:nvSpPr>
          <p:spPr>
            <a:xfrm>
              <a:off x="3050184" y="2694483"/>
              <a:ext cx="1805583" cy="876"/>
            </a:xfrm>
            <a:custGeom>
              <a:avLst/>
              <a:gdLst>
                <a:gd name="connsiteX0" fmla="*/ 0 w 1805583"/>
                <a:gd name="connsiteY0" fmla="*/ 0 h 876"/>
                <a:gd name="connsiteX1" fmla="*/ 1805583 w 1805583"/>
                <a:gd name="connsiteY1" fmla="*/ 0 h 876"/>
              </a:gdLst>
              <a:ahLst/>
              <a:cxnLst>
                <a:cxn ang="0">
                  <a:pos x="connsiteX0" y="connsiteY0"/>
                </a:cxn>
                <a:cxn ang="0">
                  <a:pos x="connsiteX1" y="connsiteY1"/>
                </a:cxn>
              </a:cxnLst>
              <a:rect l="l" t="t" r="r" b="b"/>
              <a:pathLst>
                <a:path w="1805583" h="876">
                  <a:moveTo>
                    <a:pt x="0" y="0"/>
                  </a:moveTo>
                  <a:lnTo>
                    <a:pt x="1805583" y="0"/>
                  </a:lnTo>
                </a:path>
              </a:pathLst>
            </a:custGeom>
            <a:noFill/>
            <a:ln w="1746" cap="rnd">
              <a:solidFill>
                <a:srgbClr val="000000">
                  <a:alpha val="10000"/>
                </a:srgbClr>
              </a:solidFill>
              <a:prstDash val="solid"/>
              <a:round/>
            </a:ln>
          </p:spPr>
          <p:txBody>
            <a:bodyPr rtlCol="0" anchor="ctr"/>
            <a:lstStyle/>
            <a:p>
              <a:endParaRPr lang="en-US"/>
            </a:p>
          </p:txBody>
        </p:sp>
        <p:sp>
          <p:nvSpPr>
            <p:cNvPr id="431" name="Freeform 430">
              <a:extLst>
                <a:ext uri="{FF2B5EF4-FFF2-40B4-BE49-F238E27FC236}">
                  <a16:creationId xmlns="" xmlns:a16="http://schemas.microsoft.com/office/drawing/2014/main" id="{1D14233F-3866-9B7C-2D43-8CA76A65A086}"/>
                </a:ext>
              </a:extLst>
            </p:cNvPr>
            <p:cNvSpPr/>
            <p:nvPr/>
          </p:nvSpPr>
          <p:spPr>
            <a:xfrm>
              <a:off x="3050184" y="2403696"/>
              <a:ext cx="1805583" cy="876"/>
            </a:xfrm>
            <a:custGeom>
              <a:avLst/>
              <a:gdLst>
                <a:gd name="connsiteX0" fmla="*/ 0 w 1805583"/>
                <a:gd name="connsiteY0" fmla="*/ 0 h 876"/>
                <a:gd name="connsiteX1" fmla="*/ 1805583 w 1805583"/>
                <a:gd name="connsiteY1" fmla="*/ 0 h 876"/>
              </a:gdLst>
              <a:ahLst/>
              <a:cxnLst>
                <a:cxn ang="0">
                  <a:pos x="connsiteX0" y="connsiteY0"/>
                </a:cxn>
                <a:cxn ang="0">
                  <a:pos x="connsiteX1" y="connsiteY1"/>
                </a:cxn>
              </a:cxnLst>
              <a:rect l="l" t="t" r="r" b="b"/>
              <a:pathLst>
                <a:path w="1805583" h="876">
                  <a:moveTo>
                    <a:pt x="0" y="0"/>
                  </a:moveTo>
                  <a:lnTo>
                    <a:pt x="1805583" y="0"/>
                  </a:lnTo>
                </a:path>
              </a:pathLst>
            </a:custGeom>
            <a:noFill/>
            <a:ln w="1746" cap="rnd">
              <a:solidFill>
                <a:srgbClr val="000000">
                  <a:alpha val="10000"/>
                </a:srgbClr>
              </a:solidFill>
              <a:prstDash val="solid"/>
              <a:round/>
            </a:ln>
          </p:spPr>
          <p:txBody>
            <a:bodyPr rtlCol="0" anchor="ctr"/>
            <a:lstStyle/>
            <a:p>
              <a:endParaRPr lang="en-US"/>
            </a:p>
          </p:txBody>
        </p:sp>
        <p:sp>
          <p:nvSpPr>
            <p:cNvPr id="432" name="Freeform 431">
              <a:extLst>
                <a:ext uri="{FF2B5EF4-FFF2-40B4-BE49-F238E27FC236}">
                  <a16:creationId xmlns="" xmlns:a16="http://schemas.microsoft.com/office/drawing/2014/main" id="{5C10005C-2CED-18D8-E86F-25698B4D5654}"/>
                </a:ext>
              </a:extLst>
            </p:cNvPr>
            <p:cNvSpPr/>
            <p:nvPr/>
          </p:nvSpPr>
          <p:spPr>
            <a:xfrm>
              <a:off x="3050184" y="2112908"/>
              <a:ext cx="1805583" cy="876"/>
            </a:xfrm>
            <a:custGeom>
              <a:avLst/>
              <a:gdLst>
                <a:gd name="connsiteX0" fmla="*/ 0 w 1805583"/>
                <a:gd name="connsiteY0" fmla="*/ 0 h 876"/>
                <a:gd name="connsiteX1" fmla="*/ 1805583 w 1805583"/>
                <a:gd name="connsiteY1" fmla="*/ 0 h 876"/>
              </a:gdLst>
              <a:ahLst/>
              <a:cxnLst>
                <a:cxn ang="0">
                  <a:pos x="connsiteX0" y="connsiteY0"/>
                </a:cxn>
                <a:cxn ang="0">
                  <a:pos x="connsiteX1" y="connsiteY1"/>
                </a:cxn>
              </a:cxnLst>
              <a:rect l="l" t="t" r="r" b="b"/>
              <a:pathLst>
                <a:path w="1805583" h="876">
                  <a:moveTo>
                    <a:pt x="0" y="0"/>
                  </a:moveTo>
                  <a:lnTo>
                    <a:pt x="1805583" y="0"/>
                  </a:lnTo>
                </a:path>
              </a:pathLst>
            </a:custGeom>
            <a:noFill/>
            <a:ln w="1746" cap="rnd">
              <a:solidFill>
                <a:srgbClr val="000000">
                  <a:alpha val="10000"/>
                </a:srgbClr>
              </a:solidFill>
              <a:prstDash val="solid"/>
              <a:round/>
            </a:ln>
          </p:spPr>
          <p:txBody>
            <a:bodyPr rtlCol="0" anchor="ctr"/>
            <a:lstStyle/>
            <a:p>
              <a:endParaRPr lang="en-US"/>
            </a:p>
          </p:txBody>
        </p:sp>
        <p:sp>
          <p:nvSpPr>
            <p:cNvPr id="433" name="Freeform 432">
              <a:extLst>
                <a:ext uri="{FF2B5EF4-FFF2-40B4-BE49-F238E27FC236}">
                  <a16:creationId xmlns="" xmlns:a16="http://schemas.microsoft.com/office/drawing/2014/main" id="{78B399A5-484D-95D7-DFD5-8EDD4CCDAFB0}"/>
                </a:ext>
              </a:extLst>
            </p:cNvPr>
            <p:cNvSpPr/>
            <p:nvPr/>
          </p:nvSpPr>
          <p:spPr>
            <a:xfrm>
              <a:off x="3050184" y="3276059"/>
              <a:ext cx="1805583" cy="876"/>
            </a:xfrm>
            <a:custGeom>
              <a:avLst/>
              <a:gdLst>
                <a:gd name="connsiteX0" fmla="*/ 0 w 1805583"/>
                <a:gd name="connsiteY0" fmla="*/ 0 h 876"/>
                <a:gd name="connsiteX1" fmla="*/ 1805583 w 1805583"/>
                <a:gd name="connsiteY1" fmla="*/ 0 h 876"/>
              </a:gdLst>
              <a:ahLst/>
              <a:cxnLst>
                <a:cxn ang="0">
                  <a:pos x="connsiteX0" y="connsiteY0"/>
                </a:cxn>
                <a:cxn ang="0">
                  <a:pos x="connsiteX1" y="connsiteY1"/>
                </a:cxn>
              </a:cxnLst>
              <a:rect l="l" t="t" r="r" b="b"/>
              <a:pathLst>
                <a:path w="1805583" h="876">
                  <a:moveTo>
                    <a:pt x="0" y="0"/>
                  </a:moveTo>
                  <a:lnTo>
                    <a:pt x="1805583" y="0"/>
                  </a:lnTo>
                </a:path>
              </a:pathLst>
            </a:custGeom>
            <a:noFill/>
            <a:ln w="3493" cap="rnd">
              <a:solidFill>
                <a:srgbClr val="000000"/>
              </a:solidFill>
              <a:prstDash val="solid"/>
              <a:round/>
            </a:ln>
          </p:spPr>
          <p:txBody>
            <a:bodyPr rtlCol="0" anchor="ctr"/>
            <a:lstStyle/>
            <a:p>
              <a:endParaRPr lang="en-US"/>
            </a:p>
          </p:txBody>
        </p:sp>
        <p:sp>
          <p:nvSpPr>
            <p:cNvPr id="434" name="Freeform 433">
              <a:extLst>
                <a:ext uri="{FF2B5EF4-FFF2-40B4-BE49-F238E27FC236}">
                  <a16:creationId xmlns="" xmlns:a16="http://schemas.microsoft.com/office/drawing/2014/main" id="{E8423C20-39FE-A0CC-272A-B125D866B1F8}"/>
                </a:ext>
              </a:extLst>
            </p:cNvPr>
            <p:cNvSpPr/>
            <p:nvPr/>
          </p:nvSpPr>
          <p:spPr>
            <a:xfrm>
              <a:off x="3050184" y="3259486"/>
              <a:ext cx="876" cy="16573"/>
            </a:xfrm>
            <a:custGeom>
              <a:avLst/>
              <a:gdLst>
                <a:gd name="connsiteX0" fmla="*/ 0 w 876"/>
                <a:gd name="connsiteY0" fmla="*/ 16573 h 16573"/>
                <a:gd name="connsiteX1" fmla="*/ 0 w 876"/>
                <a:gd name="connsiteY1" fmla="*/ 0 h 16573"/>
              </a:gdLst>
              <a:ahLst/>
              <a:cxnLst>
                <a:cxn ang="0">
                  <a:pos x="connsiteX0" y="connsiteY0"/>
                </a:cxn>
                <a:cxn ang="0">
                  <a:pos x="connsiteX1" y="connsiteY1"/>
                </a:cxn>
              </a:cxnLst>
              <a:rect l="l" t="t" r="r" b="b"/>
              <a:pathLst>
                <a:path w="876" h="16573">
                  <a:moveTo>
                    <a:pt x="0" y="16573"/>
                  </a:moveTo>
                  <a:lnTo>
                    <a:pt x="0" y="0"/>
                  </a:lnTo>
                </a:path>
              </a:pathLst>
            </a:custGeom>
            <a:noFill/>
            <a:ln w="3493" cap="rnd">
              <a:solidFill>
                <a:srgbClr val="000000"/>
              </a:solidFill>
              <a:prstDash val="solid"/>
              <a:round/>
            </a:ln>
          </p:spPr>
          <p:txBody>
            <a:bodyPr rtlCol="0" anchor="ctr"/>
            <a:lstStyle/>
            <a:p>
              <a:endParaRPr lang="en-US"/>
            </a:p>
          </p:txBody>
        </p:sp>
        <p:sp>
          <p:nvSpPr>
            <p:cNvPr id="435" name="Freeform 434">
              <a:extLst>
                <a:ext uri="{FF2B5EF4-FFF2-40B4-BE49-F238E27FC236}">
                  <a16:creationId xmlns="" xmlns:a16="http://schemas.microsoft.com/office/drawing/2014/main" id="{742F74C0-6AD4-45AF-2598-CC9410B190E1}"/>
                </a:ext>
              </a:extLst>
            </p:cNvPr>
            <p:cNvSpPr/>
            <p:nvPr/>
          </p:nvSpPr>
          <p:spPr>
            <a:xfrm>
              <a:off x="3501579" y="3259486"/>
              <a:ext cx="876" cy="16573"/>
            </a:xfrm>
            <a:custGeom>
              <a:avLst/>
              <a:gdLst>
                <a:gd name="connsiteX0" fmla="*/ 0 w 876"/>
                <a:gd name="connsiteY0" fmla="*/ 16573 h 16573"/>
                <a:gd name="connsiteX1" fmla="*/ 0 w 876"/>
                <a:gd name="connsiteY1" fmla="*/ 0 h 16573"/>
              </a:gdLst>
              <a:ahLst/>
              <a:cxnLst>
                <a:cxn ang="0">
                  <a:pos x="connsiteX0" y="connsiteY0"/>
                </a:cxn>
                <a:cxn ang="0">
                  <a:pos x="connsiteX1" y="connsiteY1"/>
                </a:cxn>
              </a:cxnLst>
              <a:rect l="l" t="t" r="r" b="b"/>
              <a:pathLst>
                <a:path w="876" h="16573">
                  <a:moveTo>
                    <a:pt x="0" y="16573"/>
                  </a:moveTo>
                  <a:lnTo>
                    <a:pt x="0" y="0"/>
                  </a:lnTo>
                </a:path>
              </a:pathLst>
            </a:custGeom>
            <a:noFill/>
            <a:ln w="3493" cap="rnd">
              <a:solidFill>
                <a:srgbClr val="000000"/>
              </a:solidFill>
              <a:prstDash val="solid"/>
              <a:round/>
            </a:ln>
          </p:spPr>
          <p:txBody>
            <a:bodyPr rtlCol="0" anchor="ctr"/>
            <a:lstStyle/>
            <a:p>
              <a:endParaRPr lang="en-US"/>
            </a:p>
          </p:txBody>
        </p:sp>
        <p:sp>
          <p:nvSpPr>
            <p:cNvPr id="436" name="Freeform 435">
              <a:extLst>
                <a:ext uri="{FF2B5EF4-FFF2-40B4-BE49-F238E27FC236}">
                  <a16:creationId xmlns="" xmlns:a16="http://schemas.microsoft.com/office/drawing/2014/main" id="{31156BDE-0F25-F5B4-B27F-0C4551F0F636}"/>
                </a:ext>
              </a:extLst>
            </p:cNvPr>
            <p:cNvSpPr/>
            <p:nvPr/>
          </p:nvSpPr>
          <p:spPr>
            <a:xfrm>
              <a:off x="3952971" y="3259486"/>
              <a:ext cx="876" cy="16573"/>
            </a:xfrm>
            <a:custGeom>
              <a:avLst/>
              <a:gdLst>
                <a:gd name="connsiteX0" fmla="*/ 0 w 876"/>
                <a:gd name="connsiteY0" fmla="*/ 16573 h 16573"/>
                <a:gd name="connsiteX1" fmla="*/ 0 w 876"/>
                <a:gd name="connsiteY1" fmla="*/ 0 h 16573"/>
              </a:gdLst>
              <a:ahLst/>
              <a:cxnLst>
                <a:cxn ang="0">
                  <a:pos x="connsiteX0" y="connsiteY0"/>
                </a:cxn>
                <a:cxn ang="0">
                  <a:pos x="connsiteX1" y="connsiteY1"/>
                </a:cxn>
              </a:cxnLst>
              <a:rect l="l" t="t" r="r" b="b"/>
              <a:pathLst>
                <a:path w="876" h="16573">
                  <a:moveTo>
                    <a:pt x="0" y="16573"/>
                  </a:moveTo>
                  <a:lnTo>
                    <a:pt x="0" y="0"/>
                  </a:lnTo>
                </a:path>
              </a:pathLst>
            </a:custGeom>
            <a:noFill/>
            <a:ln w="3493" cap="rnd">
              <a:solidFill>
                <a:srgbClr val="000000"/>
              </a:solidFill>
              <a:prstDash val="solid"/>
              <a:round/>
            </a:ln>
          </p:spPr>
          <p:txBody>
            <a:bodyPr rtlCol="0" anchor="ctr"/>
            <a:lstStyle/>
            <a:p>
              <a:endParaRPr lang="en-US"/>
            </a:p>
          </p:txBody>
        </p:sp>
        <p:sp>
          <p:nvSpPr>
            <p:cNvPr id="437" name="Freeform 436">
              <a:extLst>
                <a:ext uri="{FF2B5EF4-FFF2-40B4-BE49-F238E27FC236}">
                  <a16:creationId xmlns="" xmlns:a16="http://schemas.microsoft.com/office/drawing/2014/main" id="{20DACE2C-203A-78EC-0B13-0561632E764A}"/>
                </a:ext>
              </a:extLst>
            </p:cNvPr>
            <p:cNvSpPr/>
            <p:nvPr/>
          </p:nvSpPr>
          <p:spPr>
            <a:xfrm>
              <a:off x="4404365" y="3259486"/>
              <a:ext cx="876" cy="16573"/>
            </a:xfrm>
            <a:custGeom>
              <a:avLst/>
              <a:gdLst>
                <a:gd name="connsiteX0" fmla="*/ 0 w 876"/>
                <a:gd name="connsiteY0" fmla="*/ 16573 h 16573"/>
                <a:gd name="connsiteX1" fmla="*/ 0 w 876"/>
                <a:gd name="connsiteY1" fmla="*/ 0 h 16573"/>
              </a:gdLst>
              <a:ahLst/>
              <a:cxnLst>
                <a:cxn ang="0">
                  <a:pos x="connsiteX0" y="connsiteY0"/>
                </a:cxn>
                <a:cxn ang="0">
                  <a:pos x="connsiteX1" y="connsiteY1"/>
                </a:cxn>
              </a:cxnLst>
              <a:rect l="l" t="t" r="r" b="b"/>
              <a:pathLst>
                <a:path w="876" h="16573">
                  <a:moveTo>
                    <a:pt x="0" y="16573"/>
                  </a:moveTo>
                  <a:lnTo>
                    <a:pt x="0" y="0"/>
                  </a:lnTo>
                </a:path>
              </a:pathLst>
            </a:custGeom>
            <a:noFill/>
            <a:ln w="3493" cap="rnd">
              <a:solidFill>
                <a:srgbClr val="000000"/>
              </a:solidFill>
              <a:prstDash val="solid"/>
              <a:round/>
            </a:ln>
          </p:spPr>
          <p:txBody>
            <a:bodyPr rtlCol="0" anchor="ctr"/>
            <a:lstStyle/>
            <a:p>
              <a:endParaRPr lang="en-US"/>
            </a:p>
          </p:txBody>
        </p:sp>
        <p:sp>
          <p:nvSpPr>
            <p:cNvPr id="438" name="Freeform 437">
              <a:extLst>
                <a:ext uri="{FF2B5EF4-FFF2-40B4-BE49-F238E27FC236}">
                  <a16:creationId xmlns="" xmlns:a16="http://schemas.microsoft.com/office/drawing/2014/main" id="{72C3DD96-3379-FBD3-19E0-5485AA86F0F2}"/>
                </a:ext>
              </a:extLst>
            </p:cNvPr>
            <p:cNvSpPr/>
            <p:nvPr/>
          </p:nvSpPr>
          <p:spPr>
            <a:xfrm>
              <a:off x="4855767" y="3259486"/>
              <a:ext cx="876" cy="16573"/>
            </a:xfrm>
            <a:custGeom>
              <a:avLst/>
              <a:gdLst>
                <a:gd name="connsiteX0" fmla="*/ 0 w 876"/>
                <a:gd name="connsiteY0" fmla="*/ 16573 h 16573"/>
                <a:gd name="connsiteX1" fmla="*/ 0 w 876"/>
                <a:gd name="connsiteY1" fmla="*/ 0 h 16573"/>
              </a:gdLst>
              <a:ahLst/>
              <a:cxnLst>
                <a:cxn ang="0">
                  <a:pos x="connsiteX0" y="connsiteY0"/>
                </a:cxn>
                <a:cxn ang="0">
                  <a:pos x="connsiteX1" y="connsiteY1"/>
                </a:cxn>
              </a:cxnLst>
              <a:rect l="l" t="t" r="r" b="b"/>
              <a:pathLst>
                <a:path w="876" h="16573">
                  <a:moveTo>
                    <a:pt x="0" y="16573"/>
                  </a:moveTo>
                  <a:lnTo>
                    <a:pt x="0" y="0"/>
                  </a:lnTo>
                </a:path>
              </a:pathLst>
            </a:custGeom>
            <a:noFill/>
            <a:ln w="3493" cap="rnd">
              <a:solidFill>
                <a:srgbClr val="000000"/>
              </a:solidFill>
              <a:prstDash val="solid"/>
              <a:round/>
            </a:ln>
          </p:spPr>
          <p:txBody>
            <a:bodyPr rtlCol="0" anchor="ctr"/>
            <a:lstStyle/>
            <a:p>
              <a:endParaRPr lang="en-US"/>
            </a:p>
          </p:txBody>
        </p:sp>
        <p:sp>
          <p:nvSpPr>
            <p:cNvPr id="439" name="Freeform 438">
              <a:extLst>
                <a:ext uri="{FF2B5EF4-FFF2-40B4-BE49-F238E27FC236}">
                  <a16:creationId xmlns="" xmlns:a16="http://schemas.microsoft.com/office/drawing/2014/main" id="{519A3172-E50E-FACA-7448-C7EB9DF4EC86}"/>
                </a:ext>
              </a:extLst>
            </p:cNvPr>
            <p:cNvSpPr/>
            <p:nvPr/>
          </p:nvSpPr>
          <p:spPr>
            <a:xfrm>
              <a:off x="3002461" y="3333364"/>
              <a:ext cx="45539" cy="6041"/>
            </a:xfrm>
            <a:custGeom>
              <a:avLst/>
              <a:gdLst>
                <a:gd name="connsiteX0" fmla="*/ 0 w 45539"/>
                <a:gd name="connsiteY0" fmla="*/ 0 h 6041"/>
                <a:gd name="connsiteX1" fmla="*/ 45539 w 45539"/>
                <a:gd name="connsiteY1" fmla="*/ 0 h 6041"/>
                <a:gd name="connsiteX2" fmla="*/ 45539 w 45539"/>
                <a:gd name="connsiteY2" fmla="*/ 6042 h 6041"/>
                <a:gd name="connsiteX3" fmla="*/ 0 w 45539"/>
                <a:gd name="connsiteY3" fmla="*/ 6042 h 6041"/>
                <a:gd name="connsiteX4" fmla="*/ 0 w 45539"/>
                <a:gd name="connsiteY4" fmla="*/ 0 h 6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39" h="6041">
                  <a:moveTo>
                    <a:pt x="0" y="0"/>
                  </a:moveTo>
                  <a:lnTo>
                    <a:pt x="45539" y="0"/>
                  </a:lnTo>
                  <a:lnTo>
                    <a:pt x="45539" y="6042"/>
                  </a:lnTo>
                  <a:lnTo>
                    <a:pt x="0" y="6042"/>
                  </a:lnTo>
                  <a:lnTo>
                    <a:pt x="0" y="0"/>
                  </a:lnTo>
                  <a:close/>
                </a:path>
              </a:pathLst>
            </a:custGeom>
            <a:solidFill>
              <a:srgbClr val="000000"/>
            </a:solidFill>
            <a:ln w="873" cap="flat">
              <a:noFill/>
              <a:prstDash val="solid"/>
              <a:miter/>
            </a:ln>
          </p:spPr>
          <p:txBody>
            <a:bodyPr rtlCol="0" anchor="ctr"/>
            <a:lstStyle/>
            <a:p>
              <a:endParaRPr lang="en-US"/>
            </a:p>
          </p:txBody>
        </p:sp>
        <p:sp>
          <p:nvSpPr>
            <p:cNvPr id="440" name="Freeform 439">
              <a:extLst>
                <a:ext uri="{FF2B5EF4-FFF2-40B4-BE49-F238E27FC236}">
                  <a16:creationId xmlns="" xmlns:a16="http://schemas.microsoft.com/office/drawing/2014/main" id="{DE5ABEE6-E7D4-4717-D47A-D03B65C98623}"/>
                </a:ext>
              </a:extLst>
            </p:cNvPr>
            <p:cNvSpPr/>
            <p:nvPr/>
          </p:nvSpPr>
          <p:spPr>
            <a:xfrm>
              <a:off x="3059260" y="3306154"/>
              <a:ext cx="38647" cy="53033"/>
            </a:xfrm>
            <a:custGeom>
              <a:avLst/>
              <a:gdLst>
                <a:gd name="connsiteX0" fmla="*/ 23942 w 38647"/>
                <a:gd name="connsiteY0" fmla="*/ 6252 h 53033"/>
                <a:gd name="connsiteX1" fmla="*/ 5825 w 38647"/>
                <a:gd name="connsiteY1" fmla="*/ 34567 h 53033"/>
                <a:gd name="connsiteX2" fmla="*/ 23942 w 38647"/>
                <a:gd name="connsiteY2" fmla="*/ 34567 h 53033"/>
                <a:gd name="connsiteX3" fmla="*/ 23942 w 38647"/>
                <a:gd name="connsiteY3" fmla="*/ 6252 h 53033"/>
                <a:gd name="connsiteX4" fmla="*/ 22059 w 38647"/>
                <a:gd name="connsiteY4" fmla="*/ 0 h 53033"/>
                <a:gd name="connsiteX5" fmla="*/ 31081 w 38647"/>
                <a:gd name="connsiteY5" fmla="*/ 0 h 53033"/>
                <a:gd name="connsiteX6" fmla="*/ 31081 w 38647"/>
                <a:gd name="connsiteY6" fmla="*/ 34567 h 53033"/>
                <a:gd name="connsiteX7" fmla="*/ 38648 w 38647"/>
                <a:gd name="connsiteY7" fmla="*/ 34567 h 53033"/>
                <a:gd name="connsiteX8" fmla="*/ 38648 w 38647"/>
                <a:gd name="connsiteY8" fmla="*/ 40530 h 53033"/>
                <a:gd name="connsiteX9" fmla="*/ 31081 w 38647"/>
                <a:gd name="connsiteY9" fmla="*/ 40530 h 53033"/>
                <a:gd name="connsiteX10" fmla="*/ 31081 w 38647"/>
                <a:gd name="connsiteY10" fmla="*/ 53034 h 53033"/>
                <a:gd name="connsiteX11" fmla="*/ 23942 w 38647"/>
                <a:gd name="connsiteY11" fmla="*/ 53034 h 53033"/>
                <a:gd name="connsiteX12" fmla="*/ 23942 w 38647"/>
                <a:gd name="connsiteY12" fmla="*/ 40530 h 53033"/>
                <a:gd name="connsiteX13" fmla="*/ 0 w 38647"/>
                <a:gd name="connsiteY13" fmla="*/ 40530 h 53033"/>
                <a:gd name="connsiteX14" fmla="*/ 0 w 38647"/>
                <a:gd name="connsiteY14" fmla="*/ 33602 h 53033"/>
                <a:gd name="connsiteX15" fmla="*/ 22059 w 38647"/>
                <a:gd name="connsiteY15" fmla="*/ 0 h 5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647" h="53033">
                  <a:moveTo>
                    <a:pt x="23942" y="6252"/>
                  </a:moveTo>
                  <a:lnTo>
                    <a:pt x="5825" y="34567"/>
                  </a:lnTo>
                  <a:lnTo>
                    <a:pt x="23942" y="34567"/>
                  </a:lnTo>
                  <a:lnTo>
                    <a:pt x="23942" y="6252"/>
                  </a:lnTo>
                  <a:moveTo>
                    <a:pt x="22059" y="0"/>
                  </a:moveTo>
                  <a:lnTo>
                    <a:pt x="31081" y="0"/>
                  </a:lnTo>
                  <a:lnTo>
                    <a:pt x="31081" y="34567"/>
                  </a:lnTo>
                  <a:lnTo>
                    <a:pt x="38648" y="34567"/>
                  </a:lnTo>
                  <a:lnTo>
                    <a:pt x="38648" y="40530"/>
                  </a:lnTo>
                  <a:lnTo>
                    <a:pt x="31081" y="40530"/>
                  </a:lnTo>
                  <a:lnTo>
                    <a:pt x="31081" y="53034"/>
                  </a:lnTo>
                  <a:lnTo>
                    <a:pt x="23942" y="53034"/>
                  </a:lnTo>
                  <a:lnTo>
                    <a:pt x="23942" y="40530"/>
                  </a:lnTo>
                  <a:lnTo>
                    <a:pt x="0" y="40530"/>
                  </a:lnTo>
                  <a:lnTo>
                    <a:pt x="0" y="33602"/>
                  </a:lnTo>
                  <a:lnTo>
                    <a:pt x="22059" y="0"/>
                  </a:lnTo>
                  <a:close/>
                </a:path>
              </a:pathLst>
            </a:custGeom>
            <a:solidFill>
              <a:srgbClr val="000000"/>
            </a:solidFill>
            <a:ln w="873" cap="flat">
              <a:noFill/>
              <a:prstDash val="solid"/>
              <a:miter/>
            </a:ln>
          </p:spPr>
          <p:txBody>
            <a:bodyPr rtlCol="0" anchor="ctr"/>
            <a:lstStyle/>
            <a:p>
              <a:endParaRPr lang="en-US"/>
            </a:p>
          </p:txBody>
        </p:sp>
        <p:sp>
          <p:nvSpPr>
            <p:cNvPr id="441" name="Freeform 440">
              <a:extLst>
                <a:ext uri="{FF2B5EF4-FFF2-40B4-BE49-F238E27FC236}">
                  <a16:creationId xmlns="" xmlns:a16="http://schemas.microsoft.com/office/drawing/2014/main" id="{7976A5F7-C8AA-A056-7847-83F4729F5C6F}"/>
                </a:ext>
              </a:extLst>
            </p:cNvPr>
            <p:cNvSpPr/>
            <p:nvPr/>
          </p:nvSpPr>
          <p:spPr>
            <a:xfrm>
              <a:off x="3455454" y="3333364"/>
              <a:ext cx="45539" cy="6041"/>
            </a:xfrm>
            <a:custGeom>
              <a:avLst/>
              <a:gdLst>
                <a:gd name="connsiteX0" fmla="*/ 0 w 45539"/>
                <a:gd name="connsiteY0" fmla="*/ 0 h 6041"/>
                <a:gd name="connsiteX1" fmla="*/ 45539 w 45539"/>
                <a:gd name="connsiteY1" fmla="*/ 0 h 6041"/>
                <a:gd name="connsiteX2" fmla="*/ 45539 w 45539"/>
                <a:gd name="connsiteY2" fmla="*/ 6042 h 6041"/>
                <a:gd name="connsiteX3" fmla="*/ 0 w 45539"/>
                <a:gd name="connsiteY3" fmla="*/ 6042 h 6041"/>
                <a:gd name="connsiteX4" fmla="*/ 0 w 45539"/>
                <a:gd name="connsiteY4" fmla="*/ 0 h 6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39" h="6041">
                  <a:moveTo>
                    <a:pt x="0" y="0"/>
                  </a:moveTo>
                  <a:lnTo>
                    <a:pt x="45539" y="0"/>
                  </a:lnTo>
                  <a:lnTo>
                    <a:pt x="45539" y="6042"/>
                  </a:lnTo>
                  <a:lnTo>
                    <a:pt x="0" y="6042"/>
                  </a:lnTo>
                  <a:lnTo>
                    <a:pt x="0" y="0"/>
                  </a:lnTo>
                  <a:close/>
                </a:path>
              </a:pathLst>
            </a:custGeom>
            <a:solidFill>
              <a:srgbClr val="000000"/>
            </a:solidFill>
            <a:ln w="873" cap="flat">
              <a:noFill/>
              <a:prstDash val="solid"/>
              <a:miter/>
            </a:ln>
          </p:spPr>
          <p:txBody>
            <a:bodyPr rtlCol="0" anchor="ctr"/>
            <a:lstStyle/>
            <a:p>
              <a:endParaRPr lang="en-US"/>
            </a:p>
          </p:txBody>
        </p:sp>
        <p:sp>
          <p:nvSpPr>
            <p:cNvPr id="442" name="Freeform 441">
              <a:extLst>
                <a:ext uri="{FF2B5EF4-FFF2-40B4-BE49-F238E27FC236}">
                  <a16:creationId xmlns="" xmlns:a16="http://schemas.microsoft.com/office/drawing/2014/main" id="{4FD5FE9B-59C1-8248-C807-6E67C5FA5ED7}"/>
                </a:ext>
              </a:extLst>
            </p:cNvPr>
            <p:cNvSpPr/>
            <p:nvPr/>
          </p:nvSpPr>
          <p:spPr>
            <a:xfrm>
              <a:off x="3514030" y="3305198"/>
              <a:ext cx="33674" cy="53989"/>
            </a:xfrm>
            <a:custGeom>
              <a:avLst/>
              <a:gdLst>
                <a:gd name="connsiteX0" fmla="*/ 8631 w 33674"/>
                <a:gd name="connsiteY0" fmla="*/ 47948 h 53989"/>
                <a:gd name="connsiteX1" fmla="*/ 33674 w 33674"/>
                <a:gd name="connsiteY1" fmla="*/ 47948 h 53989"/>
                <a:gd name="connsiteX2" fmla="*/ 33674 w 33674"/>
                <a:gd name="connsiteY2" fmla="*/ 53990 h 53989"/>
                <a:gd name="connsiteX3" fmla="*/ 0 w 33674"/>
                <a:gd name="connsiteY3" fmla="*/ 53990 h 53989"/>
                <a:gd name="connsiteX4" fmla="*/ 0 w 33674"/>
                <a:gd name="connsiteY4" fmla="*/ 47948 h 53989"/>
                <a:gd name="connsiteX5" fmla="*/ 11118 w 33674"/>
                <a:gd name="connsiteY5" fmla="*/ 36619 h 53989"/>
                <a:gd name="connsiteX6" fmla="*/ 19998 w 33674"/>
                <a:gd name="connsiteY6" fmla="*/ 27420 h 53989"/>
                <a:gd name="connsiteX7" fmla="*/ 24794 w 33674"/>
                <a:gd name="connsiteY7" fmla="*/ 20887 h 53989"/>
                <a:gd name="connsiteX8" fmla="*/ 26179 w 33674"/>
                <a:gd name="connsiteY8" fmla="*/ 15591 h 53989"/>
                <a:gd name="connsiteX9" fmla="*/ 23195 w 33674"/>
                <a:gd name="connsiteY9" fmla="*/ 8699 h 53989"/>
                <a:gd name="connsiteX10" fmla="*/ 15487 w 33674"/>
                <a:gd name="connsiteY10" fmla="*/ 6033 h 53989"/>
                <a:gd name="connsiteX11" fmla="*/ 8347 w 33674"/>
                <a:gd name="connsiteY11" fmla="*/ 7208 h 53989"/>
                <a:gd name="connsiteX12" fmla="*/ 355 w 33674"/>
                <a:gd name="connsiteY12" fmla="*/ 10759 h 53989"/>
                <a:gd name="connsiteX13" fmla="*/ 355 w 33674"/>
                <a:gd name="connsiteY13" fmla="*/ 3516 h 53989"/>
                <a:gd name="connsiteX14" fmla="*/ 8454 w 33674"/>
                <a:gd name="connsiteY14" fmla="*/ 886 h 53989"/>
                <a:gd name="connsiteX15" fmla="*/ 15345 w 33674"/>
                <a:gd name="connsiteY15" fmla="*/ 0 h 53989"/>
                <a:gd name="connsiteX16" fmla="*/ 28488 w 33674"/>
                <a:gd name="connsiteY16" fmla="*/ 4121 h 53989"/>
                <a:gd name="connsiteX17" fmla="*/ 33390 w 33674"/>
                <a:gd name="connsiteY17" fmla="*/ 15126 h 53989"/>
                <a:gd name="connsiteX18" fmla="*/ 32147 w 33674"/>
                <a:gd name="connsiteY18" fmla="*/ 21343 h 53989"/>
                <a:gd name="connsiteX19" fmla="*/ 27707 w 33674"/>
                <a:gd name="connsiteY19" fmla="*/ 28236 h 53989"/>
                <a:gd name="connsiteX20" fmla="*/ 22059 w 33674"/>
                <a:gd name="connsiteY20" fmla="*/ 34207 h 53989"/>
                <a:gd name="connsiteX21" fmla="*/ 8631 w 33674"/>
                <a:gd name="connsiteY21" fmla="*/ 47948 h 5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674" h="53989">
                  <a:moveTo>
                    <a:pt x="8631" y="47948"/>
                  </a:moveTo>
                  <a:lnTo>
                    <a:pt x="33674" y="47948"/>
                  </a:lnTo>
                  <a:lnTo>
                    <a:pt x="33674" y="53990"/>
                  </a:lnTo>
                  <a:lnTo>
                    <a:pt x="0" y="53990"/>
                  </a:lnTo>
                  <a:lnTo>
                    <a:pt x="0" y="47948"/>
                  </a:lnTo>
                  <a:cubicBezTo>
                    <a:pt x="2723" y="45133"/>
                    <a:pt x="6429" y="41354"/>
                    <a:pt x="11118" y="36619"/>
                  </a:cubicBezTo>
                  <a:cubicBezTo>
                    <a:pt x="15830" y="31857"/>
                    <a:pt x="18791" y="28797"/>
                    <a:pt x="19998" y="27420"/>
                  </a:cubicBezTo>
                  <a:cubicBezTo>
                    <a:pt x="22295" y="24833"/>
                    <a:pt x="23893" y="22659"/>
                    <a:pt x="24794" y="20887"/>
                  </a:cubicBezTo>
                  <a:cubicBezTo>
                    <a:pt x="25717" y="19090"/>
                    <a:pt x="26179" y="17318"/>
                    <a:pt x="26179" y="15591"/>
                  </a:cubicBezTo>
                  <a:cubicBezTo>
                    <a:pt x="26179" y="12776"/>
                    <a:pt x="25185" y="10479"/>
                    <a:pt x="23195" y="8699"/>
                  </a:cubicBezTo>
                  <a:cubicBezTo>
                    <a:pt x="21230" y="6919"/>
                    <a:pt x="18660" y="6033"/>
                    <a:pt x="15487" y="6033"/>
                  </a:cubicBezTo>
                  <a:cubicBezTo>
                    <a:pt x="13237" y="6033"/>
                    <a:pt x="10858" y="6428"/>
                    <a:pt x="8347" y="7208"/>
                  </a:cubicBezTo>
                  <a:cubicBezTo>
                    <a:pt x="5861" y="7988"/>
                    <a:pt x="3197" y="9172"/>
                    <a:pt x="355" y="10759"/>
                  </a:cubicBezTo>
                  <a:lnTo>
                    <a:pt x="355" y="3516"/>
                  </a:lnTo>
                  <a:cubicBezTo>
                    <a:pt x="3244" y="2350"/>
                    <a:pt x="5944" y="1473"/>
                    <a:pt x="8454" y="886"/>
                  </a:cubicBezTo>
                  <a:cubicBezTo>
                    <a:pt x="10965" y="298"/>
                    <a:pt x="13261" y="0"/>
                    <a:pt x="15345" y="0"/>
                  </a:cubicBezTo>
                  <a:cubicBezTo>
                    <a:pt x="20839" y="0"/>
                    <a:pt x="25220" y="1377"/>
                    <a:pt x="28488" y="4121"/>
                  </a:cubicBezTo>
                  <a:cubicBezTo>
                    <a:pt x="31756" y="6866"/>
                    <a:pt x="33390" y="10531"/>
                    <a:pt x="33390" y="15126"/>
                  </a:cubicBezTo>
                  <a:cubicBezTo>
                    <a:pt x="33390" y="17310"/>
                    <a:pt x="32975" y="19379"/>
                    <a:pt x="32147" y="21343"/>
                  </a:cubicBezTo>
                  <a:cubicBezTo>
                    <a:pt x="31342" y="23281"/>
                    <a:pt x="29861" y="25579"/>
                    <a:pt x="27707" y="28236"/>
                  </a:cubicBezTo>
                  <a:cubicBezTo>
                    <a:pt x="27115" y="28928"/>
                    <a:pt x="25232" y="30919"/>
                    <a:pt x="22059" y="34207"/>
                  </a:cubicBezTo>
                  <a:cubicBezTo>
                    <a:pt x="18885" y="37478"/>
                    <a:pt x="14409" y="42055"/>
                    <a:pt x="8631" y="47948"/>
                  </a:cubicBezTo>
                  <a:close/>
                </a:path>
              </a:pathLst>
            </a:custGeom>
            <a:solidFill>
              <a:srgbClr val="000000"/>
            </a:solidFill>
            <a:ln w="873" cap="flat">
              <a:noFill/>
              <a:prstDash val="solid"/>
              <a:miter/>
            </a:ln>
          </p:spPr>
          <p:txBody>
            <a:bodyPr rtlCol="0" anchor="ctr"/>
            <a:lstStyle/>
            <a:p>
              <a:endParaRPr lang="en-US"/>
            </a:p>
          </p:txBody>
        </p:sp>
        <p:sp>
          <p:nvSpPr>
            <p:cNvPr id="443" name="Freeform 442">
              <a:extLst>
                <a:ext uri="{FF2B5EF4-FFF2-40B4-BE49-F238E27FC236}">
                  <a16:creationId xmlns="" xmlns:a16="http://schemas.microsoft.com/office/drawing/2014/main" id="{585F385B-9E6D-A480-FE29-CBC98073E827}"/>
                </a:ext>
              </a:extLst>
            </p:cNvPr>
            <p:cNvSpPr/>
            <p:nvPr/>
          </p:nvSpPr>
          <p:spPr>
            <a:xfrm>
              <a:off x="3934644" y="3305198"/>
              <a:ext cx="36662" cy="55015"/>
            </a:xfrm>
            <a:custGeom>
              <a:avLst/>
              <a:gdLst>
                <a:gd name="connsiteX0" fmla="*/ 18327 w 36662"/>
                <a:gd name="connsiteY0" fmla="*/ 5682 h 55015"/>
                <a:gd name="connsiteX1" fmla="*/ 9979 w 36662"/>
                <a:gd name="connsiteY1" fmla="*/ 11154 h 55015"/>
                <a:gd name="connsiteX2" fmla="*/ 7208 w 36662"/>
                <a:gd name="connsiteY2" fmla="*/ 27525 h 55015"/>
                <a:gd name="connsiteX3" fmla="*/ 9979 w 36662"/>
                <a:gd name="connsiteY3" fmla="*/ 43906 h 55015"/>
                <a:gd name="connsiteX4" fmla="*/ 18327 w 36662"/>
                <a:gd name="connsiteY4" fmla="*/ 49334 h 55015"/>
                <a:gd name="connsiteX5" fmla="*/ 26675 w 36662"/>
                <a:gd name="connsiteY5" fmla="*/ 43906 h 55015"/>
                <a:gd name="connsiteX6" fmla="*/ 29481 w 36662"/>
                <a:gd name="connsiteY6" fmla="*/ 27525 h 55015"/>
                <a:gd name="connsiteX7" fmla="*/ 26675 w 36662"/>
                <a:gd name="connsiteY7" fmla="*/ 11154 h 55015"/>
                <a:gd name="connsiteX8" fmla="*/ 18327 w 36662"/>
                <a:gd name="connsiteY8" fmla="*/ 5682 h 55015"/>
                <a:gd name="connsiteX9" fmla="*/ 18327 w 36662"/>
                <a:gd name="connsiteY9" fmla="*/ 0 h 55015"/>
                <a:gd name="connsiteX10" fmla="*/ 31936 w 36662"/>
                <a:gd name="connsiteY10" fmla="*/ 7068 h 55015"/>
                <a:gd name="connsiteX11" fmla="*/ 36662 w 36662"/>
                <a:gd name="connsiteY11" fmla="*/ 27525 h 55015"/>
                <a:gd name="connsiteX12" fmla="*/ 31936 w 36662"/>
                <a:gd name="connsiteY12" fmla="*/ 47983 h 55015"/>
                <a:gd name="connsiteX13" fmla="*/ 18327 w 36662"/>
                <a:gd name="connsiteY13" fmla="*/ 55016 h 55015"/>
                <a:gd name="connsiteX14" fmla="*/ 4691 w 36662"/>
                <a:gd name="connsiteY14" fmla="*/ 47983 h 55015"/>
                <a:gd name="connsiteX15" fmla="*/ 0 w 36662"/>
                <a:gd name="connsiteY15" fmla="*/ 27525 h 55015"/>
                <a:gd name="connsiteX16" fmla="*/ 4691 w 36662"/>
                <a:gd name="connsiteY16" fmla="*/ 7068 h 55015"/>
                <a:gd name="connsiteX17" fmla="*/ 18327 w 36662"/>
                <a:gd name="connsiteY17" fmla="*/ 0 h 5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62" h="55015">
                  <a:moveTo>
                    <a:pt x="18327" y="5682"/>
                  </a:moveTo>
                  <a:cubicBezTo>
                    <a:pt x="14635" y="5682"/>
                    <a:pt x="11847" y="7506"/>
                    <a:pt x="9979" y="11154"/>
                  </a:cubicBezTo>
                  <a:cubicBezTo>
                    <a:pt x="8129" y="14775"/>
                    <a:pt x="7208" y="20230"/>
                    <a:pt x="7208" y="27525"/>
                  </a:cubicBezTo>
                  <a:cubicBezTo>
                    <a:pt x="7208" y="34795"/>
                    <a:pt x="8129" y="40258"/>
                    <a:pt x="9979" y="43906"/>
                  </a:cubicBezTo>
                  <a:cubicBezTo>
                    <a:pt x="11847" y="47527"/>
                    <a:pt x="14635" y="49334"/>
                    <a:pt x="18327" y="49334"/>
                  </a:cubicBezTo>
                  <a:cubicBezTo>
                    <a:pt x="22045" y="49334"/>
                    <a:pt x="24825" y="47527"/>
                    <a:pt x="26675" y="43906"/>
                  </a:cubicBezTo>
                  <a:cubicBezTo>
                    <a:pt x="28543" y="40258"/>
                    <a:pt x="29481" y="34795"/>
                    <a:pt x="29481" y="27525"/>
                  </a:cubicBezTo>
                  <a:cubicBezTo>
                    <a:pt x="29481" y="20230"/>
                    <a:pt x="28543" y="14775"/>
                    <a:pt x="26675" y="11154"/>
                  </a:cubicBezTo>
                  <a:cubicBezTo>
                    <a:pt x="24825" y="7506"/>
                    <a:pt x="22045" y="5682"/>
                    <a:pt x="18327" y="5682"/>
                  </a:cubicBezTo>
                  <a:moveTo>
                    <a:pt x="18327" y="0"/>
                  </a:moveTo>
                  <a:cubicBezTo>
                    <a:pt x="24272" y="0"/>
                    <a:pt x="28806" y="2359"/>
                    <a:pt x="31936" y="7068"/>
                  </a:cubicBezTo>
                  <a:cubicBezTo>
                    <a:pt x="35084" y="11759"/>
                    <a:pt x="36662" y="18572"/>
                    <a:pt x="36662" y="27525"/>
                  </a:cubicBezTo>
                  <a:cubicBezTo>
                    <a:pt x="36662" y="36452"/>
                    <a:pt x="35084" y="43274"/>
                    <a:pt x="31936" y="47983"/>
                  </a:cubicBezTo>
                  <a:cubicBezTo>
                    <a:pt x="28806" y="52674"/>
                    <a:pt x="24272" y="55016"/>
                    <a:pt x="18327" y="55016"/>
                  </a:cubicBezTo>
                  <a:cubicBezTo>
                    <a:pt x="12390" y="55016"/>
                    <a:pt x="7839" y="52674"/>
                    <a:pt x="4691" y="47983"/>
                  </a:cubicBezTo>
                  <a:cubicBezTo>
                    <a:pt x="1561" y="43274"/>
                    <a:pt x="0" y="36452"/>
                    <a:pt x="0" y="27525"/>
                  </a:cubicBezTo>
                  <a:cubicBezTo>
                    <a:pt x="0" y="18572"/>
                    <a:pt x="1561" y="11759"/>
                    <a:pt x="4691" y="7068"/>
                  </a:cubicBezTo>
                  <a:cubicBezTo>
                    <a:pt x="7839" y="2359"/>
                    <a:pt x="12390" y="0"/>
                    <a:pt x="18327" y="0"/>
                  </a:cubicBezTo>
                  <a:close/>
                </a:path>
              </a:pathLst>
            </a:custGeom>
            <a:solidFill>
              <a:srgbClr val="000000"/>
            </a:solidFill>
            <a:ln w="873" cap="flat">
              <a:noFill/>
              <a:prstDash val="solid"/>
              <a:miter/>
            </a:ln>
          </p:spPr>
          <p:txBody>
            <a:bodyPr rtlCol="0" anchor="ctr"/>
            <a:lstStyle/>
            <a:p>
              <a:endParaRPr lang="en-US"/>
            </a:p>
          </p:txBody>
        </p:sp>
        <p:sp>
          <p:nvSpPr>
            <p:cNvPr id="444" name="Freeform 443">
              <a:extLst>
                <a:ext uri="{FF2B5EF4-FFF2-40B4-BE49-F238E27FC236}">
                  <a16:creationId xmlns="" xmlns:a16="http://schemas.microsoft.com/office/drawing/2014/main" id="{F9F148F3-C60B-F7AC-65C0-500B8DF3B747}"/>
                </a:ext>
              </a:extLst>
            </p:cNvPr>
            <p:cNvSpPr/>
            <p:nvPr/>
          </p:nvSpPr>
          <p:spPr>
            <a:xfrm>
              <a:off x="4387529" y="3305198"/>
              <a:ext cx="33681" cy="53989"/>
            </a:xfrm>
            <a:custGeom>
              <a:avLst/>
              <a:gdLst>
                <a:gd name="connsiteX0" fmla="*/ 8637 w 33681"/>
                <a:gd name="connsiteY0" fmla="*/ 47948 h 53989"/>
                <a:gd name="connsiteX1" fmla="*/ 33681 w 33681"/>
                <a:gd name="connsiteY1" fmla="*/ 47948 h 53989"/>
                <a:gd name="connsiteX2" fmla="*/ 33681 w 33681"/>
                <a:gd name="connsiteY2" fmla="*/ 53990 h 53989"/>
                <a:gd name="connsiteX3" fmla="*/ 0 w 33681"/>
                <a:gd name="connsiteY3" fmla="*/ 53990 h 53989"/>
                <a:gd name="connsiteX4" fmla="*/ 0 w 33681"/>
                <a:gd name="connsiteY4" fmla="*/ 47948 h 53989"/>
                <a:gd name="connsiteX5" fmla="*/ 11119 w 33681"/>
                <a:gd name="connsiteY5" fmla="*/ 36619 h 53989"/>
                <a:gd name="connsiteX6" fmla="*/ 20002 w 33681"/>
                <a:gd name="connsiteY6" fmla="*/ 27420 h 53989"/>
                <a:gd name="connsiteX7" fmla="*/ 24798 w 33681"/>
                <a:gd name="connsiteY7" fmla="*/ 20887 h 53989"/>
                <a:gd name="connsiteX8" fmla="*/ 26184 w 33681"/>
                <a:gd name="connsiteY8" fmla="*/ 15591 h 53989"/>
                <a:gd name="connsiteX9" fmla="*/ 23202 w 33681"/>
                <a:gd name="connsiteY9" fmla="*/ 8699 h 53989"/>
                <a:gd name="connsiteX10" fmla="*/ 15494 w 33681"/>
                <a:gd name="connsiteY10" fmla="*/ 6033 h 53989"/>
                <a:gd name="connsiteX11" fmla="*/ 8348 w 33681"/>
                <a:gd name="connsiteY11" fmla="*/ 7208 h 53989"/>
                <a:gd name="connsiteX12" fmla="*/ 359 w 33681"/>
                <a:gd name="connsiteY12" fmla="*/ 10759 h 53989"/>
                <a:gd name="connsiteX13" fmla="*/ 359 w 33681"/>
                <a:gd name="connsiteY13" fmla="*/ 3516 h 53989"/>
                <a:gd name="connsiteX14" fmla="*/ 8453 w 33681"/>
                <a:gd name="connsiteY14" fmla="*/ 886 h 53989"/>
                <a:gd name="connsiteX15" fmla="*/ 15345 w 33681"/>
                <a:gd name="connsiteY15" fmla="*/ 0 h 53989"/>
                <a:gd name="connsiteX16" fmla="*/ 28490 w 33681"/>
                <a:gd name="connsiteY16" fmla="*/ 4121 h 53989"/>
                <a:gd name="connsiteX17" fmla="*/ 33392 w 33681"/>
                <a:gd name="connsiteY17" fmla="*/ 15126 h 53989"/>
                <a:gd name="connsiteX18" fmla="*/ 32147 w 33681"/>
                <a:gd name="connsiteY18" fmla="*/ 21343 h 53989"/>
                <a:gd name="connsiteX19" fmla="*/ 27710 w 33681"/>
                <a:gd name="connsiteY19" fmla="*/ 28236 h 53989"/>
                <a:gd name="connsiteX20" fmla="*/ 22062 w 33681"/>
                <a:gd name="connsiteY20" fmla="*/ 34207 h 53989"/>
                <a:gd name="connsiteX21" fmla="*/ 8637 w 33681"/>
                <a:gd name="connsiteY21" fmla="*/ 47948 h 5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681" h="53989">
                  <a:moveTo>
                    <a:pt x="8637" y="47948"/>
                  </a:moveTo>
                  <a:lnTo>
                    <a:pt x="33681" y="47948"/>
                  </a:lnTo>
                  <a:lnTo>
                    <a:pt x="33681" y="53990"/>
                  </a:lnTo>
                  <a:lnTo>
                    <a:pt x="0" y="53990"/>
                  </a:lnTo>
                  <a:lnTo>
                    <a:pt x="0" y="47948"/>
                  </a:lnTo>
                  <a:cubicBezTo>
                    <a:pt x="2727" y="45133"/>
                    <a:pt x="6428" y="41354"/>
                    <a:pt x="11119" y="36619"/>
                  </a:cubicBezTo>
                  <a:cubicBezTo>
                    <a:pt x="15828" y="31857"/>
                    <a:pt x="18792" y="28797"/>
                    <a:pt x="20002" y="27420"/>
                  </a:cubicBezTo>
                  <a:cubicBezTo>
                    <a:pt x="22299" y="24833"/>
                    <a:pt x="23895" y="22659"/>
                    <a:pt x="24798" y="20887"/>
                  </a:cubicBezTo>
                  <a:cubicBezTo>
                    <a:pt x="25719" y="19090"/>
                    <a:pt x="26184" y="17318"/>
                    <a:pt x="26184" y="15591"/>
                  </a:cubicBezTo>
                  <a:cubicBezTo>
                    <a:pt x="26184" y="12776"/>
                    <a:pt x="25193" y="10479"/>
                    <a:pt x="23202" y="8699"/>
                  </a:cubicBezTo>
                  <a:cubicBezTo>
                    <a:pt x="21229" y="6919"/>
                    <a:pt x="18660" y="6033"/>
                    <a:pt x="15494" y="6033"/>
                  </a:cubicBezTo>
                  <a:cubicBezTo>
                    <a:pt x="13241" y="6033"/>
                    <a:pt x="10865" y="6428"/>
                    <a:pt x="8348" y="7208"/>
                  </a:cubicBezTo>
                  <a:cubicBezTo>
                    <a:pt x="5866" y="7988"/>
                    <a:pt x="3201" y="9172"/>
                    <a:pt x="359" y="10759"/>
                  </a:cubicBezTo>
                  <a:lnTo>
                    <a:pt x="359" y="3516"/>
                  </a:lnTo>
                  <a:cubicBezTo>
                    <a:pt x="3244" y="2350"/>
                    <a:pt x="5945" y="1473"/>
                    <a:pt x="8453" y="886"/>
                  </a:cubicBezTo>
                  <a:cubicBezTo>
                    <a:pt x="10970" y="298"/>
                    <a:pt x="13267" y="0"/>
                    <a:pt x="15345" y="0"/>
                  </a:cubicBezTo>
                  <a:cubicBezTo>
                    <a:pt x="20844" y="0"/>
                    <a:pt x="25219" y="1377"/>
                    <a:pt x="28490" y="4121"/>
                  </a:cubicBezTo>
                  <a:cubicBezTo>
                    <a:pt x="31761" y="6866"/>
                    <a:pt x="33392" y="10531"/>
                    <a:pt x="33392" y="15126"/>
                  </a:cubicBezTo>
                  <a:cubicBezTo>
                    <a:pt x="33392" y="17310"/>
                    <a:pt x="32980" y="19379"/>
                    <a:pt x="32147" y="21343"/>
                  </a:cubicBezTo>
                  <a:cubicBezTo>
                    <a:pt x="31349" y="23281"/>
                    <a:pt x="29867" y="25579"/>
                    <a:pt x="27710" y="28236"/>
                  </a:cubicBezTo>
                  <a:cubicBezTo>
                    <a:pt x="27122" y="28928"/>
                    <a:pt x="25237" y="30919"/>
                    <a:pt x="22062" y="34207"/>
                  </a:cubicBezTo>
                  <a:cubicBezTo>
                    <a:pt x="18888" y="37478"/>
                    <a:pt x="14416" y="42055"/>
                    <a:pt x="8637" y="47948"/>
                  </a:cubicBezTo>
                  <a:close/>
                </a:path>
              </a:pathLst>
            </a:custGeom>
            <a:solidFill>
              <a:srgbClr val="000000"/>
            </a:solidFill>
            <a:ln w="873" cap="flat">
              <a:noFill/>
              <a:prstDash val="solid"/>
              <a:miter/>
            </a:ln>
          </p:spPr>
          <p:txBody>
            <a:bodyPr rtlCol="0" anchor="ctr"/>
            <a:lstStyle/>
            <a:p>
              <a:endParaRPr lang="en-US"/>
            </a:p>
          </p:txBody>
        </p:sp>
        <p:sp>
          <p:nvSpPr>
            <p:cNvPr id="445" name="Freeform 444">
              <a:extLst>
                <a:ext uri="{FF2B5EF4-FFF2-40B4-BE49-F238E27FC236}">
                  <a16:creationId xmlns="" xmlns:a16="http://schemas.microsoft.com/office/drawing/2014/main" id="{3B6BF10A-B6D3-3E35-3BC0-9774F705CD15}"/>
                </a:ext>
              </a:extLst>
            </p:cNvPr>
            <p:cNvSpPr/>
            <p:nvPr/>
          </p:nvSpPr>
          <p:spPr>
            <a:xfrm>
              <a:off x="4836441" y="3306154"/>
              <a:ext cx="38644" cy="53033"/>
            </a:xfrm>
            <a:custGeom>
              <a:avLst/>
              <a:gdLst>
                <a:gd name="connsiteX0" fmla="*/ 23939 w 38644"/>
                <a:gd name="connsiteY0" fmla="*/ 6252 h 53033"/>
                <a:gd name="connsiteX1" fmla="*/ 5823 w 38644"/>
                <a:gd name="connsiteY1" fmla="*/ 34567 h 53033"/>
                <a:gd name="connsiteX2" fmla="*/ 23939 w 38644"/>
                <a:gd name="connsiteY2" fmla="*/ 34567 h 53033"/>
                <a:gd name="connsiteX3" fmla="*/ 23939 w 38644"/>
                <a:gd name="connsiteY3" fmla="*/ 6252 h 53033"/>
                <a:gd name="connsiteX4" fmla="*/ 22062 w 38644"/>
                <a:gd name="connsiteY4" fmla="*/ 0 h 53033"/>
                <a:gd name="connsiteX5" fmla="*/ 31077 w 38644"/>
                <a:gd name="connsiteY5" fmla="*/ 0 h 53033"/>
                <a:gd name="connsiteX6" fmla="*/ 31077 w 38644"/>
                <a:gd name="connsiteY6" fmla="*/ 34567 h 53033"/>
                <a:gd name="connsiteX7" fmla="*/ 38644 w 38644"/>
                <a:gd name="connsiteY7" fmla="*/ 34567 h 53033"/>
                <a:gd name="connsiteX8" fmla="*/ 38644 w 38644"/>
                <a:gd name="connsiteY8" fmla="*/ 40530 h 53033"/>
                <a:gd name="connsiteX9" fmla="*/ 31077 w 38644"/>
                <a:gd name="connsiteY9" fmla="*/ 40530 h 53033"/>
                <a:gd name="connsiteX10" fmla="*/ 31077 w 38644"/>
                <a:gd name="connsiteY10" fmla="*/ 53034 h 53033"/>
                <a:gd name="connsiteX11" fmla="*/ 23939 w 38644"/>
                <a:gd name="connsiteY11" fmla="*/ 53034 h 53033"/>
                <a:gd name="connsiteX12" fmla="*/ 23939 w 38644"/>
                <a:gd name="connsiteY12" fmla="*/ 40530 h 53033"/>
                <a:gd name="connsiteX13" fmla="*/ 0 w 38644"/>
                <a:gd name="connsiteY13" fmla="*/ 40530 h 53033"/>
                <a:gd name="connsiteX14" fmla="*/ 0 w 38644"/>
                <a:gd name="connsiteY14" fmla="*/ 33602 h 53033"/>
                <a:gd name="connsiteX15" fmla="*/ 22062 w 38644"/>
                <a:gd name="connsiteY15" fmla="*/ 0 h 5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644" h="53033">
                  <a:moveTo>
                    <a:pt x="23939" y="6252"/>
                  </a:moveTo>
                  <a:lnTo>
                    <a:pt x="5823" y="34567"/>
                  </a:lnTo>
                  <a:lnTo>
                    <a:pt x="23939" y="34567"/>
                  </a:lnTo>
                  <a:lnTo>
                    <a:pt x="23939" y="6252"/>
                  </a:lnTo>
                  <a:moveTo>
                    <a:pt x="22062" y="0"/>
                  </a:moveTo>
                  <a:lnTo>
                    <a:pt x="31077" y="0"/>
                  </a:lnTo>
                  <a:lnTo>
                    <a:pt x="31077" y="34567"/>
                  </a:lnTo>
                  <a:lnTo>
                    <a:pt x="38644" y="34567"/>
                  </a:lnTo>
                  <a:lnTo>
                    <a:pt x="38644" y="40530"/>
                  </a:lnTo>
                  <a:lnTo>
                    <a:pt x="31077" y="40530"/>
                  </a:lnTo>
                  <a:lnTo>
                    <a:pt x="31077" y="53034"/>
                  </a:lnTo>
                  <a:lnTo>
                    <a:pt x="23939" y="53034"/>
                  </a:lnTo>
                  <a:lnTo>
                    <a:pt x="23939" y="40530"/>
                  </a:lnTo>
                  <a:lnTo>
                    <a:pt x="0" y="40530"/>
                  </a:lnTo>
                  <a:lnTo>
                    <a:pt x="0" y="33602"/>
                  </a:lnTo>
                  <a:lnTo>
                    <a:pt x="22062" y="0"/>
                  </a:lnTo>
                  <a:close/>
                </a:path>
              </a:pathLst>
            </a:custGeom>
            <a:solidFill>
              <a:srgbClr val="000000"/>
            </a:solidFill>
            <a:ln w="873" cap="flat">
              <a:noFill/>
              <a:prstDash val="solid"/>
              <a:miter/>
            </a:ln>
          </p:spPr>
          <p:txBody>
            <a:bodyPr rtlCol="0" anchor="ctr"/>
            <a:lstStyle/>
            <a:p>
              <a:endParaRPr lang="en-US"/>
            </a:p>
          </p:txBody>
        </p:sp>
        <p:sp>
          <p:nvSpPr>
            <p:cNvPr id="447" name="Freeform 446">
              <a:extLst>
                <a:ext uri="{FF2B5EF4-FFF2-40B4-BE49-F238E27FC236}">
                  <a16:creationId xmlns="" xmlns:a16="http://schemas.microsoft.com/office/drawing/2014/main" id="{901A896B-23BC-9642-52F4-7C08EBC16AE2}"/>
                </a:ext>
              </a:extLst>
            </p:cNvPr>
            <p:cNvSpPr/>
            <p:nvPr/>
          </p:nvSpPr>
          <p:spPr>
            <a:xfrm>
              <a:off x="3050184" y="2111192"/>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3493" cap="rnd">
              <a:solidFill>
                <a:srgbClr val="000000"/>
              </a:solidFill>
              <a:prstDash val="solid"/>
              <a:round/>
            </a:ln>
          </p:spPr>
          <p:txBody>
            <a:bodyPr rtlCol="0" anchor="ctr"/>
            <a:lstStyle/>
            <a:p>
              <a:endParaRPr lang="en-US"/>
            </a:p>
          </p:txBody>
        </p:sp>
        <p:sp>
          <p:nvSpPr>
            <p:cNvPr id="448" name="Freeform 447">
              <a:extLst>
                <a:ext uri="{FF2B5EF4-FFF2-40B4-BE49-F238E27FC236}">
                  <a16:creationId xmlns="" xmlns:a16="http://schemas.microsoft.com/office/drawing/2014/main" id="{E77452F5-8A8C-7ADB-0E74-9952ADFC0DBF}"/>
                </a:ext>
              </a:extLst>
            </p:cNvPr>
            <p:cNvSpPr/>
            <p:nvPr/>
          </p:nvSpPr>
          <p:spPr>
            <a:xfrm>
              <a:off x="3050184" y="3276059"/>
              <a:ext cx="16570" cy="876"/>
            </a:xfrm>
            <a:custGeom>
              <a:avLst/>
              <a:gdLst>
                <a:gd name="connsiteX0" fmla="*/ 0 w 16570"/>
                <a:gd name="connsiteY0" fmla="*/ 0 h 876"/>
                <a:gd name="connsiteX1" fmla="*/ 16570 w 16570"/>
                <a:gd name="connsiteY1" fmla="*/ 0 h 876"/>
              </a:gdLst>
              <a:ahLst/>
              <a:cxnLst>
                <a:cxn ang="0">
                  <a:pos x="connsiteX0" y="connsiteY0"/>
                </a:cxn>
                <a:cxn ang="0">
                  <a:pos x="connsiteX1" y="connsiteY1"/>
                </a:cxn>
              </a:cxnLst>
              <a:rect l="l" t="t" r="r" b="b"/>
              <a:pathLst>
                <a:path w="16570" h="876">
                  <a:moveTo>
                    <a:pt x="0" y="0"/>
                  </a:moveTo>
                  <a:lnTo>
                    <a:pt x="16570" y="0"/>
                  </a:lnTo>
                </a:path>
              </a:pathLst>
            </a:custGeom>
            <a:noFill/>
            <a:ln w="3493" cap="rnd">
              <a:solidFill>
                <a:srgbClr val="000000"/>
              </a:solidFill>
              <a:prstDash val="solid"/>
              <a:round/>
            </a:ln>
          </p:spPr>
          <p:txBody>
            <a:bodyPr rtlCol="0" anchor="ctr"/>
            <a:lstStyle/>
            <a:p>
              <a:endParaRPr lang="en-US"/>
            </a:p>
          </p:txBody>
        </p:sp>
        <p:sp>
          <p:nvSpPr>
            <p:cNvPr id="449" name="Freeform 448">
              <a:extLst>
                <a:ext uri="{FF2B5EF4-FFF2-40B4-BE49-F238E27FC236}">
                  <a16:creationId xmlns="" xmlns:a16="http://schemas.microsoft.com/office/drawing/2014/main" id="{D742257D-8305-917B-8448-00D3AEF7605C}"/>
                </a:ext>
              </a:extLst>
            </p:cNvPr>
            <p:cNvSpPr/>
            <p:nvPr/>
          </p:nvSpPr>
          <p:spPr>
            <a:xfrm>
              <a:off x="3050184" y="2985276"/>
              <a:ext cx="16570" cy="876"/>
            </a:xfrm>
            <a:custGeom>
              <a:avLst/>
              <a:gdLst>
                <a:gd name="connsiteX0" fmla="*/ 0 w 16570"/>
                <a:gd name="connsiteY0" fmla="*/ 0 h 876"/>
                <a:gd name="connsiteX1" fmla="*/ 16570 w 16570"/>
                <a:gd name="connsiteY1" fmla="*/ 0 h 876"/>
              </a:gdLst>
              <a:ahLst/>
              <a:cxnLst>
                <a:cxn ang="0">
                  <a:pos x="connsiteX0" y="connsiteY0"/>
                </a:cxn>
                <a:cxn ang="0">
                  <a:pos x="connsiteX1" y="connsiteY1"/>
                </a:cxn>
              </a:cxnLst>
              <a:rect l="l" t="t" r="r" b="b"/>
              <a:pathLst>
                <a:path w="16570" h="876">
                  <a:moveTo>
                    <a:pt x="0" y="0"/>
                  </a:moveTo>
                  <a:lnTo>
                    <a:pt x="16570" y="0"/>
                  </a:lnTo>
                </a:path>
              </a:pathLst>
            </a:custGeom>
            <a:noFill/>
            <a:ln w="3493" cap="rnd">
              <a:solidFill>
                <a:srgbClr val="000000"/>
              </a:solidFill>
              <a:prstDash val="solid"/>
              <a:round/>
            </a:ln>
          </p:spPr>
          <p:txBody>
            <a:bodyPr rtlCol="0" anchor="ctr"/>
            <a:lstStyle/>
            <a:p>
              <a:endParaRPr lang="en-US"/>
            </a:p>
          </p:txBody>
        </p:sp>
        <p:sp>
          <p:nvSpPr>
            <p:cNvPr id="450" name="Freeform 449">
              <a:extLst>
                <a:ext uri="{FF2B5EF4-FFF2-40B4-BE49-F238E27FC236}">
                  <a16:creationId xmlns="" xmlns:a16="http://schemas.microsoft.com/office/drawing/2014/main" id="{12514C48-E68F-E17A-E369-9342733F1AE3}"/>
                </a:ext>
              </a:extLst>
            </p:cNvPr>
            <p:cNvSpPr/>
            <p:nvPr/>
          </p:nvSpPr>
          <p:spPr>
            <a:xfrm>
              <a:off x="3050184" y="2694483"/>
              <a:ext cx="16570" cy="876"/>
            </a:xfrm>
            <a:custGeom>
              <a:avLst/>
              <a:gdLst>
                <a:gd name="connsiteX0" fmla="*/ 0 w 16570"/>
                <a:gd name="connsiteY0" fmla="*/ 0 h 876"/>
                <a:gd name="connsiteX1" fmla="*/ 16570 w 16570"/>
                <a:gd name="connsiteY1" fmla="*/ 0 h 876"/>
              </a:gdLst>
              <a:ahLst/>
              <a:cxnLst>
                <a:cxn ang="0">
                  <a:pos x="connsiteX0" y="connsiteY0"/>
                </a:cxn>
                <a:cxn ang="0">
                  <a:pos x="connsiteX1" y="connsiteY1"/>
                </a:cxn>
              </a:cxnLst>
              <a:rect l="l" t="t" r="r" b="b"/>
              <a:pathLst>
                <a:path w="16570" h="876">
                  <a:moveTo>
                    <a:pt x="0" y="0"/>
                  </a:moveTo>
                  <a:lnTo>
                    <a:pt x="16570" y="0"/>
                  </a:lnTo>
                </a:path>
              </a:pathLst>
            </a:custGeom>
            <a:noFill/>
            <a:ln w="3493" cap="rnd">
              <a:solidFill>
                <a:srgbClr val="000000"/>
              </a:solidFill>
              <a:prstDash val="solid"/>
              <a:round/>
            </a:ln>
          </p:spPr>
          <p:txBody>
            <a:bodyPr rtlCol="0" anchor="ctr"/>
            <a:lstStyle/>
            <a:p>
              <a:endParaRPr lang="en-US"/>
            </a:p>
          </p:txBody>
        </p:sp>
        <p:sp>
          <p:nvSpPr>
            <p:cNvPr id="451" name="Freeform 450">
              <a:extLst>
                <a:ext uri="{FF2B5EF4-FFF2-40B4-BE49-F238E27FC236}">
                  <a16:creationId xmlns="" xmlns:a16="http://schemas.microsoft.com/office/drawing/2014/main" id="{44AEEF51-2954-651C-7F93-DC454BEDC603}"/>
                </a:ext>
              </a:extLst>
            </p:cNvPr>
            <p:cNvSpPr/>
            <p:nvPr/>
          </p:nvSpPr>
          <p:spPr>
            <a:xfrm>
              <a:off x="3050184" y="2403696"/>
              <a:ext cx="16570" cy="876"/>
            </a:xfrm>
            <a:custGeom>
              <a:avLst/>
              <a:gdLst>
                <a:gd name="connsiteX0" fmla="*/ 0 w 16570"/>
                <a:gd name="connsiteY0" fmla="*/ 0 h 876"/>
                <a:gd name="connsiteX1" fmla="*/ 16570 w 16570"/>
                <a:gd name="connsiteY1" fmla="*/ 0 h 876"/>
              </a:gdLst>
              <a:ahLst/>
              <a:cxnLst>
                <a:cxn ang="0">
                  <a:pos x="connsiteX0" y="connsiteY0"/>
                </a:cxn>
                <a:cxn ang="0">
                  <a:pos x="connsiteX1" y="connsiteY1"/>
                </a:cxn>
              </a:cxnLst>
              <a:rect l="l" t="t" r="r" b="b"/>
              <a:pathLst>
                <a:path w="16570" h="876">
                  <a:moveTo>
                    <a:pt x="0" y="0"/>
                  </a:moveTo>
                  <a:lnTo>
                    <a:pt x="16570" y="0"/>
                  </a:lnTo>
                </a:path>
              </a:pathLst>
            </a:custGeom>
            <a:noFill/>
            <a:ln w="3493" cap="rnd">
              <a:solidFill>
                <a:srgbClr val="000000"/>
              </a:solidFill>
              <a:prstDash val="solid"/>
              <a:round/>
            </a:ln>
          </p:spPr>
          <p:txBody>
            <a:bodyPr rtlCol="0" anchor="ctr"/>
            <a:lstStyle/>
            <a:p>
              <a:endParaRPr lang="en-US"/>
            </a:p>
          </p:txBody>
        </p:sp>
        <p:sp>
          <p:nvSpPr>
            <p:cNvPr id="452" name="Freeform 451">
              <a:extLst>
                <a:ext uri="{FF2B5EF4-FFF2-40B4-BE49-F238E27FC236}">
                  <a16:creationId xmlns="" xmlns:a16="http://schemas.microsoft.com/office/drawing/2014/main" id="{ED93E4F1-70C6-E2DD-AB61-FD7DFE1F2852}"/>
                </a:ext>
              </a:extLst>
            </p:cNvPr>
            <p:cNvSpPr/>
            <p:nvPr/>
          </p:nvSpPr>
          <p:spPr>
            <a:xfrm>
              <a:off x="3050184" y="2112908"/>
              <a:ext cx="16570" cy="876"/>
            </a:xfrm>
            <a:custGeom>
              <a:avLst/>
              <a:gdLst>
                <a:gd name="connsiteX0" fmla="*/ 0 w 16570"/>
                <a:gd name="connsiteY0" fmla="*/ 0 h 876"/>
                <a:gd name="connsiteX1" fmla="*/ 16570 w 16570"/>
                <a:gd name="connsiteY1" fmla="*/ 0 h 876"/>
              </a:gdLst>
              <a:ahLst/>
              <a:cxnLst>
                <a:cxn ang="0">
                  <a:pos x="connsiteX0" y="connsiteY0"/>
                </a:cxn>
                <a:cxn ang="0">
                  <a:pos x="connsiteX1" y="connsiteY1"/>
                </a:cxn>
              </a:cxnLst>
              <a:rect l="l" t="t" r="r" b="b"/>
              <a:pathLst>
                <a:path w="16570" h="876">
                  <a:moveTo>
                    <a:pt x="0" y="0"/>
                  </a:moveTo>
                  <a:lnTo>
                    <a:pt x="16570" y="0"/>
                  </a:lnTo>
                </a:path>
              </a:pathLst>
            </a:custGeom>
            <a:noFill/>
            <a:ln w="3493" cap="rnd">
              <a:solidFill>
                <a:srgbClr val="000000"/>
              </a:solidFill>
              <a:prstDash val="solid"/>
              <a:round/>
            </a:ln>
          </p:spPr>
          <p:txBody>
            <a:bodyPr rtlCol="0" anchor="ctr"/>
            <a:lstStyle/>
            <a:p>
              <a:endParaRPr lang="en-US"/>
            </a:p>
          </p:txBody>
        </p:sp>
        <p:sp>
          <p:nvSpPr>
            <p:cNvPr id="453" name="Freeform 452">
              <a:extLst>
                <a:ext uri="{FF2B5EF4-FFF2-40B4-BE49-F238E27FC236}">
                  <a16:creationId xmlns="" xmlns:a16="http://schemas.microsoft.com/office/drawing/2014/main" id="{F043BA09-E73A-CB4B-9569-DC967DD67191}"/>
                </a:ext>
              </a:extLst>
            </p:cNvPr>
            <p:cNvSpPr/>
            <p:nvPr/>
          </p:nvSpPr>
          <p:spPr>
            <a:xfrm>
              <a:off x="2912548" y="3248586"/>
              <a:ext cx="36658" cy="55015"/>
            </a:xfrm>
            <a:custGeom>
              <a:avLst/>
              <a:gdLst>
                <a:gd name="connsiteX0" fmla="*/ 18330 w 36658"/>
                <a:gd name="connsiteY0" fmla="*/ 5682 h 55015"/>
                <a:gd name="connsiteX1" fmla="*/ 9982 w 36658"/>
                <a:gd name="connsiteY1" fmla="*/ 11154 h 55015"/>
                <a:gd name="connsiteX2" fmla="*/ 7211 w 36658"/>
                <a:gd name="connsiteY2" fmla="*/ 27525 h 55015"/>
                <a:gd name="connsiteX3" fmla="*/ 9982 w 36658"/>
                <a:gd name="connsiteY3" fmla="*/ 43906 h 55015"/>
                <a:gd name="connsiteX4" fmla="*/ 18330 w 36658"/>
                <a:gd name="connsiteY4" fmla="*/ 49334 h 55015"/>
                <a:gd name="connsiteX5" fmla="*/ 26677 w 36658"/>
                <a:gd name="connsiteY5" fmla="*/ 43906 h 55015"/>
                <a:gd name="connsiteX6" fmla="*/ 29483 w 36658"/>
                <a:gd name="connsiteY6" fmla="*/ 27525 h 55015"/>
                <a:gd name="connsiteX7" fmla="*/ 26677 w 36658"/>
                <a:gd name="connsiteY7" fmla="*/ 11154 h 55015"/>
                <a:gd name="connsiteX8" fmla="*/ 18330 w 36658"/>
                <a:gd name="connsiteY8" fmla="*/ 5682 h 55015"/>
                <a:gd name="connsiteX9" fmla="*/ 18330 w 36658"/>
                <a:gd name="connsiteY9" fmla="*/ 0 h 55015"/>
                <a:gd name="connsiteX10" fmla="*/ 31934 w 36658"/>
                <a:gd name="connsiteY10" fmla="*/ 7068 h 55015"/>
                <a:gd name="connsiteX11" fmla="*/ 36658 w 36658"/>
                <a:gd name="connsiteY11" fmla="*/ 27525 h 55015"/>
                <a:gd name="connsiteX12" fmla="*/ 31934 w 36658"/>
                <a:gd name="connsiteY12" fmla="*/ 47983 h 55015"/>
                <a:gd name="connsiteX13" fmla="*/ 18330 w 36658"/>
                <a:gd name="connsiteY13" fmla="*/ 55016 h 55015"/>
                <a:gd name="connsiteX14" fmla="*/ 4689 w 36658"/>
                <a:gd name="connsiteY14" fmla="*/ 47983 h 55015"/>
                <a:gd name="connsiteX15" fmla="*/ 0 w 36658"/>
                <a:gd name="connsiteY15" fmla="*/ 27525 h 55015"/>
                <a:gd name="connsiteX16" fmla="*/ 4689 w 36658"/>
                <a:gd name="connsiteY16" fmla="*/ 7068 h 55015"/>
                <a:gd name="connsiteX17" fmla="*/ 18330 w 36658"/>
                <a:gd name="connsiteY17" fmla="*/ 0 h 5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8" h="55015">
                  <a:moveTo>
                    <a:pt x="18330" y="5682"/>
                  </a:moveTo>
                  <a:cubicBezTo>
                    <a:pt x="14635" y="5682"/>
                    <a:pt x="11852" y="7506"/>
                    <a:pt x="9982" y="11154"/>
                  </a:cubicBezTo>
                  <a:cubicBezTo>
                    <a:pt x="8134" y="14776"/>
                    <a:pt x="7211" y="20230"/>
                    <a:pt x="7211" y="27525"/>
                  </a:cubicBezTo>
                  <a:cubicBezTo>
                    <a:pt x="7211" y="34795"/>
                    <a:pt x="8134" y="40258"/>
                    <a:pt x="9982" y="43906"/>
                  </a:cubicBezTo>
                  <a:cubicBezTo>
                    <a:pt x="11852" y="47527"/>
                    <a:pt x="14635" y="49334"/>
                    <a:pt x="18330" y="49334"/>
                  </a:cubicBezTo>
                  <a:cubicBezTo>
                    <a:pt x="22047" y="49334"/>
                    <a:pt x="24829" y="47527"/>
                    <a:pt x="26677" y="43906"/>
                  </a:cubicBezTo>
                  <a:cubicBezTo>
                    <a:pt x="28547" y="40258"/>
                    <a:pt x="29483" y="34795"/>
                    <a:pt x="29483" y="27525"/>
                  </a:cubicBezTo>
                  <a:cubicBezTo>
                    <a:pt x="29483" y="20230"/>
                    <a:pt x="28547" y="14776"/>
                    <a:pt x="26677" y="11154"/>
                  </a:cubicBezTo>
                  <a:cubicBezTo>
                    <a:pt x="24829" y="7506"/>
                    <a:pt x="22047" y="5682"/>
                    <a:pt x="18330" y="5682"/>
                  </a:cubicBezTo>
                  <a:moveTo>
                    <a:pt x="18330" y="0"/>
                  </a:moveTo>
                  <a:cubicBezTo>
                    <a:pt x="24273" y="0"/>
                    <a:pt x="28807" y="2359"/>
                    <a:pt x="31934" y="7068"/>
                  </a:cubicBezTo>
                  <a:cubicBezTo>
                    <a:pt x="35083" y="11759"/>
                    <a:pt x="36658" y="18572"/>
                    <a:pt x="36658" y="27525"/>
                  </a:cubicBezTo>
                  <a:cubicBezTo>
                    <a:pt x="36658" y="36452"/>
                    <a:pt x="35083" y="43274"/>
                    <a:pt x="31934" y="47983"/>
                  </a:cubicBezTo>
                  <a:cubicBezTo>
                    <a:pt x="28807" y="52675"/>
                    <a:pt x="24273" y="55016"/>
                    <a:pt x="18330" y="55016"/>
                  </a:cubicBezTo>
                  <a:cubicBezTo>
                    <a:pt x="12385" y="55016"/>
                    <a:pt x="7838" y="52675"/>
                    <a:pt x="4689" y="47983"/>
                  </a:cubicBezTo>
                  <a:cubicBezTo>
                    <a:pt x="1563" y="43274"/>
                    <a:pt x="0" y="36452"/>
                    <a:pt x="0" y="27525"/>
                  </a:cubicBezTo>
                  <a:cubicBezTo>
                    <a:pt x="0" y="18572"/>
                    <a:pt x="1563" y="11759"/>
                    <a:pt x="4689" y="7068"/>
                  </a:cubicBezTo>
                  <a:cubicBezTo>
                    <a:pt x="7838" y="2359"/>
                    <a:pt x="12385" y="0"/>
                    <a:pt x="18330" y="0"/>
                  </a:cubicBezTo>
                  <a:close/>
                </a:path>
              </a:pathLst>
            </a:custGeom>
            <a:solidFill>
              <a:srgbClr val="000000"/>
            </a:solidFill>
            <a:ln w="873" cap="flat">
              <a:noFill/>
              <a:prstDash val="solid"/>
              <a:miter/>
            </a:ln>
          </p:spPr>
          <p:txBody>
            <a:bodyPr rtlCol="0" anchor="ctr"/>
            <a:lstStyle/>
            <a:p>
              <a:endParaRPr lang="en-US"/>
            </a:p>
          </p:txBody>
        </p:sp>
        <p:sp>
          <p:nvSpPr>
            <p:cNvPr id="454" name="Freeform 453">
              <a:extLst>
                <a:ext uri="{FF2B5EF4-FFF2-40B4-BE49-F238E27FC236}">
                  <a16:creationId xmlns="" xmlns:a16="http://schemas.microsoft.com/office/drawing/2014/main" id="{884CD165-C6EF-2A9E-3E40-0817DBDFEEAB}"/>
                </a:ext>
              </a:extLst>
            </p:cNvPr>
            <p:cNvSpPr/>
            <p:nvPr/>
          </p:nvSpPr>
          <p:spPr>
            <a:xfrm>
              <a:off x="2961817" y="3293553"/>
              <a:ext cx="7494" cy="9023"/>
            </a:xfrm>
            <a:custGeom>
              <a:avLst/>
              <a:gdLst>
                <a:gd name="connsiteX0" fmla="*/ 0 w 7494"/>
                <a:gd name="connsiteY0" fmla="*/ 0 h 9023"/>
                <a:gd name="connsiteX1" fmla="*/ 7495 w 7494"/>
                <a:gd name="connsiteY1" fmla="*/ 0 h 9023"/>
                <a:gd name="connsiteX2" fmla="*/ 7495 w 7494"/>
                <a:gd name="connsiteY2" fmla="*/ 9023 h 9023"/>
                <a:gd name="connsiteX3" fmla="*/ 0 w 7494"/>
                <a:gd name="connsiteY3" fmla="*/ 9023 h 9023"/>
                <a:gd name="connsiteX4" fmla="*/ 0 w 7494"/>
                <a:gd name="connsiteY4" fmla="*/ 0 h 9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4" h="9023">
                  <a:moveTo>
                    <a:pt x="0" y="0"/>
                  </a:moveTo>
                  <a:lnTo>
                    <a:pt x="7495" y="0"/>
                  </a:lnTo>
                  <a:lnTo>
                    <a:pt x="7495" y="9023"/>
                  </a:lnTo>
                  <a:lnTo>
                    <a:pt x="0" y="9023"/>
                  </a:lnTo>
                  <a:lnTo>
                    <a:pt x="0" y="0"/>
                  </a:lnTo>
                  <a:close/>
                </a:path>
              </a:pathLst>
            </a:custGeom>
            <a:solidFill>
              <a:srgbClr val="000000"/>
            </a:solidFill>
            <a:ln w="873" cap="flat">
              <a:noFill/>
              <a:prstDash val="solid"/>
              <a:miter/>
            </a:ln>
          </p:spPr>
          <p:txBody>
            <a:bodyPr rtlCol="0" anchor="ctr"/>
            <a:lstStyle/>
            <a:p>
              <a:endParaRPr lang="en-US"/>
            </a:p>
          </p:txBody>
        </p:sp>
        <p:sp>
          <p:nvSpPr>
            <p:cNvPr id="455" name="Freeform 454">
              <a:extLst>
                <a:ext uri="{FF2B5EF4-FFF2-40B4-BE49-F238E27FC236}">
                  <a16:creationId xmlns="" xmlns:a16="http://schemas.microsoft.com/office/drawing/2014/main" id="{FEED3C03-11BD-B874-FB33-EA7A1BFABF52}"/>
                </a:ext>
              </a:extLst>
            </p:cNvPr>
            <p:cNvSpPr/>
            <p:nvPr/>
          </p:nvSpPr>
          <p:spPr>
            <a:xfrm>
              <a:off x="2981958" y="3248586"/>
              <a:ext cx="36658" cy="55015"/>
            </a:xfrm>
            <a:custGeom>
              <a:avLst/>
              <a:gdLst>
                <a:gd name="connsiteX0" fmla="*/ 18329 w 36658"/>
                <a:gd name="connsiteY0" fmla="*/ 5682 h 55015"/>
                <a:gd name="connsiteX1" fmla="*/ 9982 w 36658"/>
                <a:gd name="connsiteY1" fmla="*/ 11154 h 55015"/>
                <a:gd name="connsiteX2" fmla="*/ 7211 w 36658"/>
                <a:gd name="connsiteY2" fmla="*/ 27525 h 55015"/>
                <a:gd name="connsiteX3" fmla="*/ 9982 w 36658"/>
                <a:gd name="connsiteY3" fmla="*/ 43906 h 55015"/>
                <a:gd name="connsiteX4" fmla="*/ 18329 w 36658"/>
                <a:gd name="connsiteY4" fmla="*/ 49334 h 55015"/>
                <a:gd name="connsiteX5" fmla="*/ 26677 w 36658"/>
                <a:gd name="connsiteY5" fmla="*/ 43906 h 55015"/>
                <a:gd name="connsiteX6" fmla="*/ 29483 w 36658"/>
                <a:gd name="connsiteY6" fmla="*/ 27525 h 55015"/>
                <a:gd name="connsiteX7" fmla="*/ 26677 w 36658"/>
                <a:gd name="connsiteY7" fmla="*/ 11154 h 55015"/>
                <a:gd name="connsiteX8" fmla="*/ 18329 w 36658"/>
                <a:gd name="connsiteY8" fmla="*/ 5682 h 55015"/>
                <a:gd name="connsiteX9" fmla="*/ 18329 w 36658"/>
                <a:gd name="connsiteY9" fmla="*/ 0 h 55015"/>
                <a:gd name="connsiteX10" fmla="*/ 31934 w 36658"/>
                <a:gd name="connsiteY10" fmla="*/ 7068 h 55015"/>
                <a:gd name="connsiteX11" fmla="*/ 36658 w 36658"/>
                <a:gd name="connsiteY11" fmla="*/ 27525 h 55015"/>
                <a:gd name="connsiteX12" fmla="*/ 31934 w 36658"/>
                <a:gd name="connsiteY12" fmla="*/ 47983 h 55015"/>
                <a:gd name="connsiteX13" fmla="*/ 18329 w 36658"/>
                <a:gd name="connsiteY13" fmla="*/ 55016 h 55015"/>
                <a:gd name="connsiteX14" fmla="*/ 4689 w 36658"/>
                <a:gd name="connsiteY14" fmla="*/ 47983 h 55015"/>
                <a:gd name="connsiteX15" fmla="*/ 0 w 36658"/>
                <a:gd name="connsiteY15" fmla="*/ 27525 h 55015"/>
                <a:gd name="connsiteX16" fmla="*/ 4689 w 36658"/>
                <a:gd name="connsiteY16" fmla="*/ 7068 h 55015"/>
                <a:gd name="connsiteX17" fmla="*/ 18329 w 36658"/>
                <a:gd name="connsiteY17" fmla="*/ 0 h 5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8" h="55015">
                  <a:moveTo>
                    <a:pt x="18329" y="5682"/>
                  </a:moveTo>
                  <a:cubicBezTo>
                    <a:pt x="14634" y="5682"/>
                    <a:pt x="11852" y="7506"/>
                    <a:pt x="9982" y="11154"/>
                  </a:cubicBezTo>
                  <a:cubicBezTo>
                    <a:pt x="8134" y="14776"/>
                    <a:pt x="7211" y="20230"/>
                    <a:pt x="7211" y="27525"/>
                  </a:cubicBezTo>
                  <a:cubicBezTo>
                    <a:pt x="7211" y="34795"/>
                    <a:pt x="8134" y="40258"/>
                    <a:pt x="9982" y="43906"/>
                  </a:cubicBezTo>
                  <a:cubicBezTo>
                    <a:pt x="11852" y="47527"/>
                    <a:pt x="14634" y="49334"/>
                    <a:pt x="18329" y="49334"/>
                  </a:cubicBezTo>
                  <a:cubicBezTo>
                    <a:pt x="22047" y="49334"/>
                    <a:pt x="24829" y="47527"/>
                    <a:pt x="26677" y="43906"/>
                  </a:cubicBezTo>
                  <a:cubicBezTo>
                    <a:pt x="28547" y="40258"/>
                    <a:pt x="29483" y="34795"/>
                    <a:pt x="29483" y="27525"/>
                  </a:cubicBezTo>
                  <a:cubicBezTo>
                    <a:pt x="29483" y="20230"/>
                    <a:pt x="28547" y="14776"/>
                    <a:pt x="26677" y="11154"/>
                  </a:cubicBezTo>
                  <a:cubicBezTo>
                    <a:pt x="24829" y="7506"/>
                    <a:pt x="22047" y="5682"/>
                    <a:pt x="18329" y="5682"/>
                  </a:cubicBezTo>
                  <a:moveTo>
                    <a:pt x="18329" y="0"/>
                  </a:moveTo>
                  <a:cubicBezTo>
                    <a:pt x="24273" y="0"/>
                    <a:pt x="28807" y="2359"/>
                    <a:pt x="31934" y="7068"/>
                  </a:cubicBezTo>
                  <a:cubicBezTo>
                    <a:pt x="35083" y="11759"/>
                    <a:pt x="36658" y="18572"/>
                    <a:pt x="36658" y="27525"/>
                  </a:cubicBezTo>
                  <a:cubicBezTo>
                    <a:pt x="36658" y="36452"/>
                    <a:pt x="35083" y="43274"/>
                    <a:pt x="31934" y="47983"/>
                  </a:cubicBezTo>
                  <a:cubicBezTo>
                    <a:pt x="28807" y="52675"/>
                    <a:pt x="24273" y="55016"/>
                    <a:pt x="18329" y="55016"/>
                  </a:cubicBezTo>
                  <a:cubicBezTo>
                    <a:pt x="12384" y="55016"/>
                    <a:pt x="7838" y="52675"/>
                    <a:pt x="4689" y="47983"/>
                  </a:cubicBezTo>
                  <a:cubicBezTo>
                    <a:pt x="1563" y="43274"/>
                    <a:pt x="0" y="36452"/>
                    <a:pt x="0" y="27525"/>
                  </a:cubicBezTo>
                  <a:cubicBezTo>
                    <a:pt x="0" y="18572"/>
                    <a:pt x="1563" y="11759"/>
                    <a:pt x="4689" y="7068"/>
                  </a:cubicBezTo>
                  <a:cubicBezTo>
                    <a:pt x="7838" y="2359"/>
                    <a:pt x="12384" y="0"/>
                    <a:pt x="18329" y="0"/>
                  </a:cubicBezTo>
                  <a:close/>
                </a:path>
              </a:pathLst>
            </a:custGeom>
            <a:solidFill>
              <a:srgbClr val="000000"/>
            </a:solidFill>
            <a:ln w="873" cap="flat">
              <a:noFill/>
              <a:prstDash val="solid"/>
              <a:miter/>
            </a:ln>
          </p:spPr>
          <p:txBody>
            <a:bodyPr rtlCol="0" anchor="ctr"/>
            <a:lstStyle/>
            <a:p>
              <a:endParaRPr lang="en-US"/>
            </a:p>
          </p:txBody>
        </p:sp>
        <p:sp>
          <p:nvSpPr>
            <p:cNvPr id="456" name="Freeform 455">
              <a:extLst>
                <a:ext uri="{FF2B5EF4-FFF2-40B4-BE49-F238E27FC236}">
                  <a16:creationId xmlns="" xmlns:a16="http://schemas.microsoft.com/office/drawing/2014/main" id="{86F76EAC-9998-5EC0-CBED-0849F2832792}"/>
                </a:ext>
              </a:extLst>
            </p:cNvPr>
            <p:cNvSpPr/>
            <p:nvPr/>
          </p:nvSpPr>
          <p:spPr>
            <a:xfrm>
              <a:off x="2914431" y="2957794"/>
              <a:ext cx="36658" cy="55024"/>
            </a:xfrm>
            <a:custGeom>
              <a:avLst/>
              <a:gdLst>
                <a:gd name="connsiteX0" fmla="*/ 18329 w 36658"/>
                <a:gd name="connsiteY0" fmla="*/ 5682 h 55024"/>
                <a:gd name="connsiteX1" fmla="*/ 9982 w 36658"/>
                <a:gd name="connsiteY1" fmla="*/ 11154 h 55024"/>
                <a:gd name="connsiteX2" fmla="*/ 7211 w 36658"/>
                <a:gd name="connsiteY2" fmla="*/ 27534 h 55024"/>
                <a:gd name="connsiteX3" fmla="*/ 9982 w 36658"/>
                <a:gd name="connsiteY3" fmla="*/ 43906 h 55024"/>
                <a:gd name="connsiteX4" fmla="*/ 18329 w 36658"/>
                <a:gd name="connsiteY4" fmla="*/ 49342 h 55024"/>
                <a:gd name="connsiteX5" fmla="*/ 26677 w 36658"/>
                <a:gd name="connsiteY5" fmla="*/ 43906 h 55024"/>
                <a:gd name="connsiteX6" fmla="*/ 29483 w 36658"/>
                <a:gd name="connsiteY6" fmla="*/ 27534 h 55024"/>
                <a:gd name="connsiteX7" fmla="*/ 26677 w 36658"/>
                <a:gd name="connsiteY7" fmla="*/ 11154 h 55024"/>
                <a:gd name="connsiteX8" fmla="*/ 18329 w 36658"/>
                <a:gd name="connsiteY8" fmla="*/ 5682 h 55024"/>
                <a:gd name="connsiteX9" fmla="*/ 18329 w 36658"/>
                <a:gd name="connsiteY9" fmla="*/ 0 h 55024"/>
                <a:gd name="connsiteX10" fmla="*/ 31933 w 36658"/>
                <a:gd name="connsiteY10" fmla="*/ 7068 h 55024"/>
                <a:gd name="connsiteX11" fmla="*/ 36658 w 36658"/>
                <a:gd name="connsiteY11" fmla="*/ 27534 h 55024"/>
                <a:gd name="connsiteX12" fmla="*/ 31933 w 36658"/>
                <a:gd name="connsiteY12" fmla="*/ 47992 h 55024"/>
                <a:gd name="connsiteX13" fmla="*/ 18329 w 36658"/>
                <a:gd name="connsiteY13" fmla="*/ 55024 h 55024"/>
                <a:gd name="connsiteX14" fmla="*/ 4689 w 36658"/>
                <a:gd name="connsiteY14" fmla="*/ 47992 h 55024"/>
                <a:gd name="connsiteX15" fmla="*/ 0 w 36658"/>
                <a:gd name="connsiteY15" fmla="*/ 27534 h 55024"/>
                <a:gd name="connsiteX16" fmla="*/ 4689 w 36658"/>
                <a:gd name="connsiteY16" fmla="*/ 7068 h 55024"/>
                <a:gd name="connsiteX17" fmla="*/ 18329 w 36658"/>
                <a:gd name="connsiteY17" fmla="*/ 0 h 5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8" h="55024">
                  <a:moveTo>
                    <a:pt x="18329" y="5682"/>
                  </a:moveTo>
                  <a:cubicBezTo>
                    <a:pt x="14634" y="5682"/>
                    <a:pt x="11852" y="7506"/>
                    <a:pt x="9982" y="11154"/>
                  </a:cubicBezTo>
                  <a:cubicBezTo>
                    <a:pt x="8134" y="14776"/>
                    <a:pt x="7211" y="20239"/>
                    <a:pt x="7211" y="27534"/>
                  </a:cubicBezTo>
                  <a:cubicBezTo>
                    <a:pt x="7211" y="34804"/>
                    <a:pt x="8134" y="40258"/>
                    <a:pt x="9982" y="43906"/>
                  </a:cubicBezTo>
                  <a:cubicBezTo>
                    <a:pt x="11852" y="47527"/>
                    <a:pt x="14634" y="49342"/>
                    <a:pt x="18329" y="49342"/>
                  </a:cubicBezTo>
                  <a:cubicBezTo>
                    <a:pt x="22047" y="49342"/>
                    <a:pt x="24829" y="47527"/>
                    <a:pt x="26677" y="43906"/>
                  </a:cubicBezTo>
                  <a:cubicBezTo>
                    <a:pt x="28547" y="40258"/>
                    <a:pt x="29483" y="34804"/>
                    <a:pt x="29483" y="27534"/>
                  </a:cubicBezTo>
                  <a:cubicBezTo>
                    <a:pt x="29483" y="20239"/>
                    <a:pt x="28547" y="14776"/>
                    <a:pt x="26677" y="11154"/>
                  </a:cubicBezTo>
                  <a:cubicBezTo>
                    <a:pt x="24829" y="7506"/>
                    <a:pt x="22047" y="5682"/>
                    <a:pt x="18329" y="5682"/>
                  </a:cubicBezTo>
                  <a:moveTo>
                    <a:pt x="18329" y="0"/>
                  </a:moveTo>
                  <a:cubicBezTo>
                    <a:pt x="24273" y="0"/>
                    <a:pt x="28807" y="2359"/>
                    <a:pt x="31933" y="7068"/>
                  </a:cubicBezTo>
                  <a:cubicBezTo>
                    <a:pt x="35083" y="11759"/>
                    <a:pt x="36658" y="18581"/>
                    <a:pt x="36658" y="27534"/>
                  </a:cubicBezTo>
                  <a:cubicBezTo>
                    <a:pt x="36658" y="36461"/>
                    <a:pt x="35083" y="43283"/>
                    <a:pt x="31933" y="47992"/>
                  </a:cubicBezTo>
                  <a:cubicBezTo>
                    <a:pt x="28807" y="52683"/>
                    <a:pt x="24273" y="55024"/>
                    <a:pt x="18329" y="55024"/>
                  </a:cubicBezTo>
                  <a:cubicBezTo>
                    <a:pt x="12385" y="55024"/>
                    <a:pt x="7838" y="52683"/>
                    <a:pt x="4689" y="47992"/>
                  </a:cubicBezTo>
                  <a:cubicBezTo>
                    <a:pt x="1563" y="43283"/>
                    <a:pt x="0" y="36461"/>
                    <a:pt x="0" y="27534"/>
                  </a:cubicBezTo>
                  <a:cubicBezTo>
                    <a:pt x="0" y="18581"/>
                    <a:pt x="1563" y="11759"/>
                    <a:pt x="4689" y="7068"/>
                  </a:cubicBezTo>
                  <a:cubicBezTo>
                    <a:pt x="7838" y="2359"/>
                    <a:pt x="12385" y="0"/>
                    <a:pt x="18329" y="0"/>
                  </a:cubicBezTo>
                  <a:close/>
                </a:path>
              </a:pathLst>
            </a:custGeom>
            <a:solidFill>
              <a:srgbClr val="000000"/>
            </a:solidFill>
            <a:ln w="873" cap="flat">
              <a:noFill/>
              <a:prstDash val="solid"/>
              <a:miter/>
            </a:ln>
          </p:spPr>
          <p:txBody>
            <a:bodyPr rtlCol="0" anchor="ctr"/>
            <a:lstStyle/>
            <a:p>
              <a:endParaRPr lang="en-US"/>
            </a:p>
          </p:txBody>
        </p:sp>
        <p:sp>
          <p:nvSpPr>
            <p:cNvPr id="457" name="Freeform 456">
              <a:extLst>
                <a:ext uri="{FF2B5EF4-FFF2-40B4-BE49-F238E27FC236}">
                  <a16:creationId xmlns="" xmlns:a16="http://schemas.microsoft.com/office/drawing/2014/main" id="{3177BC90-3C9A-85EB-61E8-8AFF2D65DC2B}"/>
                </a:ext>
              </a:extLst>
            </p:cNvPr>
            <p:cNvSpPr/>
            <p:nvPr/>
          </p:nvSpPr>
          <p:spPr>
            <a:xfrm>
              <a:off x="2963700" y="3002769"/>
              <a:ext cx="7494" cy="9023"/>
            </a:xfrm>
            <a:custGeom>
              <a:avLst/>
              <a:gdLst>
                <a:gd name="connsiteX0" fmla="*/ 0 w 7494"/>
                <a:gd name="connsiteY0" fmla="*/ 0 h 9023"/>
                <a:gd name="connsiteX1" fmla="*/ 7495 w 7494"/>
                <a:gd name="connsiteY1" fmla="*/ 0 h 9023"/>
                <a:gd name="connsiteX2" fmla="*/ 7495 w 7494"/>
                <a:gd name="connsiteY2" fmla="*/ 9023 h 9023"/>
                <a:gd name="connsiteX3" fmla="*/ 0 w 7494"/>
                <a:gd name="connsiteY3" fmla="*/ 9023 h 9023"/>
                <a:gd name="connsiteX4" fmla="*/ 0 w 7494"/>
                <a:gd name="connsiteY4" fmla="*/ 0 h 9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4" h="9023">
                  <a:moveTo>
                    <a:pt x="0" y="0"/>
                  </a:moveTo>
                  <a:lnTo>
                    <a:pt x="7495" y="0"/>
                  </a:lnTo>
                  <a:lnTo>
                    <a:pt x="7495" y="9023"/>
                  </a:lnTo>
                  <a:lnTo>
                    <a:pt x="0" y="9023"/>
                  </a:lnTo>
                  <a:lnTo>
                    <a:pt x="0" y="0"/>
                  </a:lnTo>
                  <a:close/>
                </a:path>
              </a:pathLst>
            </a:custGeom>
            <a:solidFill>
              <a:srgbClr val="000000"/>
            </a:solidFill>
            <a:ln w="873" cap="flat">
              <a:noFill/>
              <a:prstDash val="solid"/>
              <a:miter/>
            </a:ln>
          </p:spPr>
          <p:txBody>
            <a:bodyPr rtlCol="0" anchor="ctr"/>
            <a:lstStyle/>
            <a:p>
              <a:endParaRPr lang="en-US"/>
            </a:p>
          </p:txBody>
        </p:sp>
        <p:sp>
          <p:nvSpPr>
            <p:cNvPr id="458" name="Freeform 457">
              <a:extLst>
                <a:ext uri="{FF2B5EF4-FFF2-40B4-BE49-F238E27FC236}">
                  <a16:creationId xmlns="" xmlns:a16="http://schemas.microsoft.com/office/drawing/2014/main" id="{B796B956-A8E2-2A72-00AF-FB88B1EF121F}"/>
                </a:ext>
              </a:extLst>
            </p:cNvPr>
            <p:cNvSpPr/>
            <p:nvPr/>
          </p:nvSpPr>
          <p:spPr>
            <a:xfrm>
              <a:off x="2987037" y="2958759"/>
              <a:ext cx="31579" cy="53034"/>
            </a:xfrm>
            <a:custGeom>
              <a:avLst/>
              <a:gdLst>
                <a:gd name="connsiteX0" fmla="*/ 1030 w 31579"/>
                <a:gd name="connsiteY0" fmla="*/ 46992 h 53034"/>
                <a:gd name="connsiteX1" fmla="*/ 12753 w 31579"/>
                <a:gd name="connsiteY1" fmla="*/ 46992 h 53034"/>
                <a:gd name="connsiteX2" fmla="*/ 12753 w 31579"/>
                <a:gd name="connsiteY2" fmla="*/ 6533 h 53034"/>
                <a:gd name="connsiteX3" fmla="*/ 0 w 31579"/>
                <a:gd name="connsiteY3" fmla="*/ 9093 h 53034"/>
                <a:gd name="connsiteX4" fmla="*/ 0 w 31579"/>
                <a:gd name="connsiteY4" fmla="*/ 2552 h 53034"/>
                <a:gd name="connsiteX5" fmla="*/ 12681 w 31579"/>
                <a:gd name="connsiteY5" fmla="*/ 0 h 53034"/>
                <a:gd name="connsiteX6" fmla="*/ 19857 w 31579"/>
                <a:gd name="connsiteY6" fmla="*/ 0 h 53034"/>
                <a:gd name="connsiteX7" fmla="*/ 19857 w 31579"/>
                <a:gd name="connsiteY7" fmla="*/ 46992 h 53034"/>
                <a:gd name="connsiteX8" fmla="*/ 31579 w 31579"/>
                <a:gd name="connsiteY8" fmla="*/ 46992 h 53034"/>
                <a:gd name="connsiteX9" fmla="*/ 31579 w 31579"/>
                <a:gd name="connsiteY9" fmla="*/ 53034 h 53034"/>
                <a:gd name="connsiteX10" fmla="*/ 1030 w 31579"/>
                <a:gd name="connsiteY10" fmla="*/ 53034 h 53034"/>
                <a:gd name="connsiteX11" fmla="*/ 1030 w 31579"/>
                <a:gd name="connsiteY11" fmla="*/ 46992 h 53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579" h="53034">
                  <a:moveTo>
                    <a:pt x="1030" y="46992"/>
                  </a:moveTo>
                  <a:lnTo>
                    <a:pt x="12753" y="46992"/>
                  </a:lnTo>
                  <a:lnTo>
                    <a:pt x="12753" y="6533"/>
                  </a:lnTo>
                  <a:lnTo>
                    <a:pt x="0" y="9093"/>
                  </a:lnTo>
                  <a:lnTo>
                    <a:pt x="0" y="2552"/>
                  </a:lnTo>
                  <a:lnTo>
                    <a:pt x="12681" y="0"/>
                  </a:lnTo>
                  <a:lnTo>
                    <a:pt x="19857" y="0"/>
                  </a:lnTo>
                  <a:lnTo>
                    <a:pt x="19857" y="46992"/>
                  </a:lnTo>
                  <a:lnTo>
                    <a:pt x="31579" y="46992"/>
                  </a:lnTo>
                  <a:lnTo>
                    <a:pt x="31579" y="53034"/>
                  </a:lnTo>
                  <a:lnTo>
                    <a:pt x="1030" y="53034"/>
                  </a:lnTo>
                  <a:lnTo>
                    <a:pt x="1030" y="46992"/>
                  </a:lnTo>
                  <a:close/>
                </a:path>
              </a:pathLst>
            </a:custGeom>
            <a:solidFill>
              <a:srgbClr val="000000"/>
            </a:solidFill>
            <a:ln w="873" cap="flat">
              <a:noFill/>
              <a:prstDash val="solid"/>
              <a:miter/>
            </a:ln>
          </p:spPr>
          <p:txBody>
            <a:bodyPr rtlCol="0" anchor="ctr"/>
            <a:lstStyle/>
            <a:p>
              <a:endParaRPr lang="en-US"/>
            </a:p>
          </p:txBody>
        </p:sp>
        <p:sp>
          <p:nvSpPr>
            <p:cNvPr id="459" name="Freeform 458">
              <a:extLst>
                <a:ext uri="{FF2B5EF4-FFF2-40B4-BE49-F238E27FC236}">
                  <a16:creationId xmlns="" xmlns:a16="http://schemas.microsoft.com/office/drawing/2014/main" id="{3DB1F503-3FCA-A478-54C1-1CBA853B35B1}"/>
                </a:ext>
              </a:extLst>
            </p:cNvPr>
            <p:cNvSpPr/>
            <p:nvPr/>
          </p:nvSpPr>
          <p:spPr>
            <a:xfrm>
              <a:off x="2914999" y="2667008"/>
              <a:ext cx="36658" cy="55022"/>
            </a:xfrm>
            <a:custGeom>
              <a:avLst/>
              <a:gdLst>
                <a:gd name="connsiteX0" fmla="*/ 18330 w 36658"/>
                <a:gd name="connsiteY0" fmla="*/ 5683 h 55022"/>
                <a:gd name="connsiteX1" fmla="*/ 9982 w 36658"/>
                <a:gd name="connsiteY1" fmla="*/ 11153 h 55022"/>
                <a:gd name="connsiteX2" fmla="*/ 7211 w 36658"/>
                <a:gd name="connsiteY2" fmla="*/ 27529 h 55022"/>
                <a:gd name="connsiteX3" fmla="*/ 9982 w 36658"/>
                <a:gd name="connsiteY3" fmla="*/ 43905 h 55022"/>
                <a:gd name="connsiteX4" fmla="*/ 18330 w 36658"/>
                <a:gd name="connsiteY4" fmla="*/ 49340 h 55022"/>
                <a:gd name="connsiteX5" fmla="*/ 26677 w 36658"/>
                <a:gd name="connsiteY5" fmla="*/ 43905 h 55022"/>
                <a:gd name="connsiteX6" fmla="*/ 29483 w 36658"/>
                <a:gd name="connsiteY6" fmla="*/ 27529 h 55022"/>
                <a:gd name="connsiteX7" fmla="*/ 26677 w 36658"/>
                <a:gd name="connsiteY7" fmla="*/ 11153 h 55022"/>
                <a:gd name="connsiteX8" fmla="*/ 18330 w 36658"/>
                <a:gd name="connsiteY8" fmla="*/ 5683 h 55022"/>
                <a:gd name="connsiteX9" fmla="*/ 18330 w 36658"/>
                <a:gd name="connsiteY9" fmla="*/ 0 h 55022"/>
                <a:gd name="connsiteX10" fmla="*/ 31934 w 36658"/>
                <a:gd name="connsiteY10" fmla="*/ 7069 h 55022"/>
                <a:gd name="connsiteX11" fmla="*/ 36658 w 36658"/>
                <a:gd name="connsiteY11" fmla="*/ 27529 h 55022"/>
                <a:gd name="connsiteX12" fmla="*/ 31934 w 36658"/>
                <a:gd name="connsiteY12" fmla="*/ 47989 h 55022"/>
                <a:gd name="connsiteX13" fmla="*/ 18330 w 36658"/>
                <a:gd name="connsiteY13" fmla="*/ 55023 h 55022"/>
                <a:gd name="connsiteX14" fmla="*/ 4689 w 36658"/>
                <a:gd name="connsiteY14" fmla="*/ 47989 h 55022"/>
                <a:gd name="connsiteX15" fmla="*/ 0 w 36658"/>
                <a:gd name="connsiteY15" fmla="*/ 27529 h 55022"/>
                <a:gd name="connsiteX16" fmla="*/ 4689 w 36658"/>
                <a:gd name="connsiteY16" fmla="*/ 7069 h 55022"/>
                <a:gd name="connsiteX17" fmla="*/ 18330 w 36658"/>
                <a:gd name="connsiteY17" fmla="*/ 0 h 5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8" h="55022">
                  <a:moveTo>
                    <a:pt x="18330" y="5683"/>
                  </a:moveTo>
                  <a:cubicBezTo>
                    <a:pt x="14635" y="5683"/>
                    <a:pt x="11852" y="7506"/>
                    <a:pt x="9982" y="11153"/>
                  </a:cubicBezTo>
                  <a:cubicBezTo>
                    <a:pt x="8134" y="14776"/>
                    <a:pt x="7211" y="20235"/>
                    <a:pt x="7211" y="27529"/>
                  </a:cubicBezTo>
                  <a:cubicBezTo>
                    <a:pt x="7211" y="34799"/>
                    <a:pt x="8134" y="40258"/>
                    <a:pt x="9982" y="43905"/>
                  </a:cubicBezTo>
                  <a:cubicBezTo>
                    <a:pt x="11852" y="47528"/>
                    <a:pt x="14635" y="49340"/>
                    <a:pt x="18330" y="49340"/>
                  </a:cubicBezTo>
                  <a:cubicBezTo>
                    <a:pt x="22048" y="49340"/>
                    <a:pt x="24830" y="47528"/>
                    <a:pt x="26677" y="43905"/>
                  </a:cubicBezTo>
                  <a:cubicBezTo>
                    <a:pt x="28547" y="40258"/>
                    <a:pt x="29483" y="34799"/>
                    <a:pt x="29483" y="27529"/>
                  </a:cubicBezTo>
                  <a:cubicBezTo>
                    <a:pt x="29483" y="20235"/>
                    <a:pt x="28547" y="14776"/>
                    <a:pt x="26677" y="11153"/>
                  </a:cubicBezTo>
                  <a:cubicBezTo>
                    <a:pt x="24830" y="7506"/>
                    <a:pt x="22048" y="5683"/>
                    <a:pt x="18330" y="5683"/>
                  </a:cubicBezTo>
                  <a:moveTo>
                    <a:pt x="18330" y="0"/>
                  </a:moveTo>
                  <a:cubicBezTo>
                    <a:pt x="24273" y="0"/>
                    <a:pt x="28808" y="2356"/>
                    <a:pt x="31934" y="7069"/>
                  </a:cubicBezTo>
                  <a:cubicBezTo>
                    <a:pt x="35083" y="11757"/>
                    <a:pt x="36658" y="18578"/>
                    <a:pt x="36658" y="27529"/>
                  </a:cubicBezTo>
                  <a:cubicBezTo>
                    <a:pt x="36658" y="36456"/>
                    <a:pt x="35083" y="43277"/>
                    <a:pt x="31934" y="47989"/>
                  </a:cubicBezTo>
                  <a:cubicBezTo>
                    <a:pt x="28808" y="52678"/>
                    <a:pt x="24273" y="55023"/>
                    <a:pt x="18330" y="55023"/>
                  </a:cubicBezTo>
                  <a:cubicBezTo>
                    <a:pt x="12385" y="55023"/>
                    <a:pt x="7838" y="52678"/>
                    <a:pt x="4689" y="47989"/>
                  </a:cubicBezTo>
                  <a:cubicBezTo>
                    <a:pt x="1563" y="43277"/>
                    <a:pt x="0" y="36456"/>
                    <a:pt x="0" y="27529"/>
                  </a:cubicBezTo>
                  <a:cubicBezTo>
                    <a:pt x="0" y="18578"/>
                    <a:pt x="1563" y="11757"/>
                    <a:pt x="4689" y="7069"/>
                  </a:cubicBezTo>
                  <a:cubicBezTo>
                    <a:pt x="7838" y="2356"/>
                    <a:pt x="12385" y="0"/>
                    <a:pt x="18330" y="0"/>
                  </a:cubicBezTo>
                  <a:close/>
                </a:path>
              </a:pathLst>
            </a:custGeom>
            <a:solidFill>
              <a:srgbClr val="000000"/>
            </a:solidFill>
            <a:ln w="873" cap="flat">
              <a:noFill/>
              <a:prstDash val="solid"/>
              <a:miter/>
            </a:ln>
          </p:spPr>
          <p:txBody>
            <a:bodyPr rtlCol="0" anchor="ctr"/>
            <a:lstStyle/>
            <a:p>
              <a:endParaRPr lang="en-US"/>
            </a:p>
          </p:txBody>
        </p:sp>
        <p:sp>
          <p:nvSpPr>
            <p:cNvPr id="460" name="Freeform 459">
              <a:extLst>
                <a:ext uri="{FF2B5EF4-FFF2-40B4-BE49-F238E27FC236}">
                  <a16:creationId xmlns="" xmlns:a16="http://schemas.microsoft.com/office/drawing/2014/main" id="{4EDF1460-EC50-AAC8-63D7-4CDEF7943366}"/>
                </a:ext>
              </a:extLst>
            </p:cNvPr>
            <p:cNvSpPr/>
            <p:nvPr/>
          </p:nvSpPr>
          <p:spPr>
            <a:xfrm>
              <a:off x="2964268" y="2711978"/>
              <a:ext cx="7494" cy="9022"/>
            </a:xfrm>
            <a:custGeom>
              <a:avLst/>
              <a:gdLst>
                <a:gd name="connsiteX0" fmla="*/ 0 w 7494"/>
                <a:gd name="connsiteY0" fmla="*/ 0 h 9022"/>
                <a:gd name="connsiteX1" fmla="*/ 7495 w 7494"/>
                <a:gd name="connsiteY1" fmla="*/ 0 h 9022"/>
                <a:gd name="connsiteX2" fmla="*/ 7495 w 7494"/>
                <a:gd name="connsiteY2" fmla="*/ 9022 h 9022"/>
                <a:gd name="connsiteX3" fmla="*/ 0 w 7494"/>
                <a:gd name="connsiteY3" fmla="*/ 9022 h 9022"/>
                <a:gd name="connsiteX4" fmla="*/ 0 w 7494"/>
                <a:gd name="connsiteY4" fmla="*/ 0 h 9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4" h="9022">
                  <a:moveTo>
                    <a:pt x="0" y="0"/>
                  </a:moveTo>
                  <a:lnTo>
                    <a:pt x="7495" y="0"/>
                  </a:lnTo>
                  <a:lnTo>
                    <a:pt x="7495" y="9022"/>
                  </a:lnTo>
                  <a:lnTo>
                    <a:pt x="0" y="9022"/>
                  </a:lnTo>
                  <a:lnTo>
                    <a:pt x="0" y="0"/>
                  </a:lnTo>
                  <a:close/>
                </a:path>
              </a:pathLst>
            </a:custGeom>
            <a:solidFill>
              <a:srgbClr val="000000"/>
            </a:solidFill>
            <a:ln w="873" cap="flat">
              <a:noFill/>
              <a:prstDash val="solid"/>
              <a:miter/>
            </a:ln>
          </p:spPr>
          <p:txBody>
            <a:bodyPr rtlCol="0" anchor="ctr"/>
            <a:lstStyle/>
            <a:p>
              <a:endParaRPr lang="en-US"/>
            </a:p>
          </p:txBody>
        </p:sp>
        <p:sp>
          <p:nvSpPr>
            <p:cNvPr id="461" name="Freeform 460">
              <a:extLst>
                <a:ext uri="{FF2B5EF4-FFF2-40B4-BE49-F238E27FC236}">
                  <a16:creationId xmlns="" xmlns:a16="http://schemas.microsoft.com/office/drawing/2014/main" id="{92CF42A1-D0DF-A1A5-CA37-CF0375806804}"/>
                </a:ext>
              </a:extLst>
            </p:cNvPr>
            <p:cNvSpPr/>
            <p:nvPr/>
          </p:nvSpPr>
          <p:spPr>
            <a:xfrm>
              <a:off x="2984941" y="2667008"/>
              <a:ext cx="33674" cy="53992"/>
            </a:xfrm>
            <a:custGeom>
              <a:avLst/>
              <a:gdLst>
                <a:gd name="connsiteX0" fmla="*/ 8632 w 33674"/>
                <a:gd name="connsiteY0" fmla="*/ 47954 h 53992"/>
                <a:gd name="connsiteX1" fmla="*/ 33675 w 33674"/>
                <a:gd name="connsiteY1" fmla="*/ 47954 h 53992"/>
                <a:gd name="connsiteX2" fmla="*/ 33675 w 33674"/>
                <a:gd name="connsiteY2" fmla="*/ 53992 h 53992"/>
                <a:gd name="connsiteX3" fmla="*/ 0 w 33674"/>
                <a:gd name="connsiteY3" fmla="*/ 53992 h 53992"/>
                <a:gd name="connsiteX4" fmla="*/ 0 w 33674"/>
                <a:gd name="connsiteY4" fmla="*/ 47954 h 53992"/>
                <a:gd name="connsiteX5" fmla="*/ 11119 w 33674"/>
                <a:gd name="connsiteY5" fmla="*/ 36622 h 53992"/>
                <a:gd name="connsiteX6" fmla="*/ 19999 w 33674"/>
                <a:gd name="connsiteY6" fmla="*/ 27423 h 53992"/>
                <a:gd name="connsiteX7" fmla="*/ 24795 w 33674"/>
                <a:gd name="connsiteY7" fmla="*/ 20887 h 53992"/>
                <a:gd name="connsiteX8" fmla="*/ 26179 w 33674"/>
                <a:gd name="connsiteY8" fmla="*/ 15594 h 53992"/>
                <a:gd name="connsiteX9" fmla="*/ 23196 w 33674"/>
                <a:gd name="connsiteY9" fmla="*/ 8702 h 53992"/>
                <a:gd name="connsiteX10" fmla="*/ 15488 w 33674"/>
                <a:gd name="connsiteY10" fmla="*/ 6038 h 53992"/>
                <a:gd name="connsiteX11" fmla="*/ 8348 w 33674"/>
                <a:gd name="connsiteY11" fmla="*/ 7211 h 53992"/>
                <a:gd name="connsiteX12" fmla="*/ 355 w 33674"/>
                <a:gd name="connsiteY12" fmla="*/ 10763 h 53992"/>
                <a:gd name="connsiteX13" fmla="*/ 355 w 33674"/>
                <a:gd name="connsiteY13" fmla="*/ 3516 h 53992"/>
                <a:gd name="connsiteX14" fmla="*/ 8454 w 33674"/>
                <a:gd name="connsiteY14" fmla="*/ 887 h 53992"/>
                <a:gd name="connsiteX15" fmla="*/ 15345 w 33674"/>
                <a:gd name="connsiteY15" fmla="*/ 0 h 53992"/>
                <a:gd name="connsiteX16" fmla="*/ 28489 w 33674"/>
                <a:gd name="connsiteY16" fmla="*/ 4121 h 53992"/>
                <a:gd name="connsiteX17" fmla="*/ 33391 w 33674"/>
                <a:gd name="connsiteY17" fmla="*/ 15132 h 53992"/>
                <a:gd name="connsiteX18" fmla="*/ 32147 w 33674"/>
                <a:gd name="connsiteY18" fmla="*/ 21349 h 53992"/>
                <a:gd name="connsiteX19" fmla="*/ 27707 w 33674"/>
                <a:gd name="connsiteY19" fmla="*/ 28239 h 53992"/>
                <a:gd name="connsiteX20" fmla="*/ 22059 w 33674"/>
                <a:gd name="connsiteY20" fmla="*/ 34207 h 53992"/>
                <a:gd name="connsiteX21" fmla="*/ 8632 w 33674"/>
                <a:gd name="connsiteY21" fmla="*/ 47954 h 5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674" h="53992">
                  <a:moveTo>
                    <a:pt x="8632" y="47954"/>
                  </a:moveTo>
                  <a:lnTo>
                    <a:pt x="33675" y="47954"/>
                  </a:lnTo>
                  <a:lnTo>
                    <a:pt x="33675" y="53992"/>
                  </a:lnTo>
                  <a:lnTo>
                    <a:pt x="0" y="53992"/>
                  </a:lnTo>
                  <a:lnTo>
                    <a:pt x="0" y="47954"/>
                  </a:lnTo>
                  <a:cubicBezTo>
                    <a:pt x="2724" y="45136"/>
                    <a:pt x="6430" y="41358"/>
                    <a:pt x="11119" y="36622"/>
                  </a:cubicBezTo>
                  <a:cubicBezTo>
                    <a:pt x="15831" y="31862"/>
                    <a:pt x="18792" y="28796"/>
                    <a:pt x="19999" y="27423"/>
                  </a:cubicBezTo>
                  <a:cubicBezTo>
                    <a:pt x="22296" y="24841"/>
                    <a:pt x="23894" y="22662"/>
                    <a:pt x="24795" y="20887"/>
                  </a:cubicBezTo>
                  <a:cubicBezTo>
                    <a:pt x="25718" y="19086"/>
                    <a:pt x="26179" y="17322"/>
                    <a:pt x="26179" y="15594"/>
                  </a:cubicBezTo>
                  <a:cubicBezTo>
                    <a:pt x="26179" y="12775"/>
                    <a:pt x="25185" y="10478"/>
                    <a:pt x="23196" y="8702"/>
                  </a:cubicBezTo>
                  <a:cubicBezTo>
                    <a:pt x="21230" y="6926"/>
                    <a:pt x="18661" y="6038"/>
                    <a:pt x="15488" y="6038"/>
                  </a:cubicBezTo>
                  <a:cubicBezTo>
                    <a:pt x="13238" y="6038"/>
                    <a:pt x="10858" y="6429"/>
                    <a:pt x="8348" y="7211"/>
                  </a:cubicBezTo>
                  <a:cubicBezTo>
                    <a:pt x="5861" y="7992"/>
                    <a:pt x="3197" y="9177"/>
                    <a:pt x="355" y="10763"/>
                  </a:cubicBezTo>
                  <a:lnTo>
                    <a:pt x="355" y="3516"/>
                  </a:lnTo>
                  <a:cubicBezTo>
                    <a:pt x="3244" y="2356"/>
                    <a:pt x="5944" y="1479"/>
                    <a:pt x="8454" y="887"/>
                  </a:cubicBezTo>
                  <a:cubicBezTo>
                    <a:pt x="10965" y="296"/>
                    <a:pt x="13261" y="0"/>
                    <a:pt x="15345" y="0"/>
                  </a:cubicBezTo>
                  <a:cubicBezTo>
                    <a:pt x="20839" y="0"/>
                    <a:pt x="25221" y="1373"/>
                    <a:pt x="28489" y="4121"/>
                  </a:cubicBezTo>
                  <a:cubicBezTo>
                    <a:pt x="31757" y="6868"/>
                    <a:pt x="33391" y="10538"/>
                    <a:pt x="33391" y="15132"/>
                  </a:cubicBezTo>
                  <a:cubicBezTo>
                    <a:pt x="33391" y="17311"/>
                    <a:pt x="32976" y="19383"/>
                    <a:pt x="32147" y="21349"/>
                  </a:cubicBezTo>
                  <a:cubicBezTo>
                    <a:pt x="31342" y="23290"/>
                    <a:pt x="29862" y="25587"/>
                    <a:pt x="27707" y="28239"/>
                  </a:cubicBezTo>
                  <a:cubicBezTo>
                    <a:pt x="27115" y="28926"/>
                    <a:pt x="25232" y="30915"/>
                    <a:pt x="22059" y="34207"/>
                  </a:cubicBezTo>
                  <a:cubicBezTo>
                    <a:pt x="18885" y="37475"/>
                    <a:pt x="14410" y="42057"/>
                    <a:pt x="8632" y="47954"/>
                  </a:cubicBezTo>
                  <a:close/>
                </a:path>
              </a:pathLst>
            </a:custGeom>
            <a:solidFill>
              <a:srgbClr val="000000"/>
            </a:solidFill>
            <a:ln w="873" cap="flat">
              <a:noFill/>
              <a:prstDash val="solid"/>
              <a:miter/>
            </a:ln>
          </p:spPr>
          <p:txBody>
            <a:bodyPr rtlCol="0" anchor="ctr"/>
            <a:lstStyle/>
            <a:p>
              <a:endParaRPr lang="en-US"/>
            </a:p>
          </p:txBody>
        </p:sp>
        <p:sp>
          <p:nvSpPr>
            <p:cNvPr id="462" name="Freeform 461">
              <a:extLst>
                <a:ext uri="{FF2B5EF4-FFF2-40B4-BE49-F238E27FC236}">
                  <a16:creationId xmlns="" xmlns:a16="http://schemas.microsoft.com/office/drawing/2014/main" id="{A7D597F1-A340-FD33-55A7-1EEC05A9C41D}"/>
                </a:ext>
              </a:extLst>
            </p:cNvPr>
            <p:cNvSpPr/>
            <p:nvPr/>
          </p:nvSpPr>
          <p:spPr>
            <a:xfrm>
              <a:off x="2913543" y="2376220"/>
              <a:ext cx="36658" cy="55022"/>
            </a:xfrm>
            <a:custGeom>
              <a:avLst/>
              <a:gdLst>
                <a:gd name="connsiteX0" fmla="*/ 18330 w 36658"/>
                <a:gd name="connsiteY0" fmla="*/ 5683 h 55022"/>
                <a:gd name="connsiteX1" fmla="*/ 9982 w 36658"/>
                <a:gd name="connsiteY1" fmla="*/ 11154 h 55022"/>
                <a:gd name="connsiteX2" fmla="*/ 7211 w 36658"/>
                <a:gd name="connsiteY2" fmla="*/ 27529 h 55022"/>
                <a:gd name="connsiteX3" fmla="*/ 9982 w 36658"/>
                <a:gd name="connsiteY3" fmla="*/ 43905 h 55022"/>
                <a:gd name="connsiteX4" fmla="*/ 18330 w 36658"/>
                <a:gd name="connsiteY4" fmla="*/ 49340 h 55022"/>
                <a:gd name="connsiteX5" fmla="*/ 26677 w 36658"/>
                <a:gd name="connsiteY5" fmla="*/ 43905 h 55022"/>
                <a:gd name="connsiteX6" fmla="*/ 29483 w 36658"/>
                <a:gd name="connsiteY6" fmla="*/ 27529 h 55022"/>
                <a:gd name="connsiteX7" fmla="*/ 26677 w 36658"/>
                <a:gd name="connsiteY7" fmla="*/ 11154 h 55022"/>
                <a:gd name="connsiteX8" fmla="*/ 18330 w 36658"/>
                <a:gd name="connsiteY8" fmla="*/ 5683 h 55022"/>
                <a:gd name="connsiteX9" fmla="*/ 18330 w 36658"/>
                <a:gd name="connsiteY9" fmla="*/ 0 h 55022"/>
                <a:gd name="connsiteX10" fmla="*/ 31934 w 36658"/>
                <a:gd name="connsiteY10" fmla="*/ 7069 h 55022"/>
                <a:gd name="connsiteX11" fmla="*/ 36658 w 36658"/>
                <a:gd name="connsiteY11" fmla="*/ 27529 h 55022"/>
                <a:gd name="connsiteX12" fmla="*/ 31934 w 36658"/>
                <a:gd name="connsiteY12" fmla="*/ 47990 h 55022"/>
                <a:gd name="connsiteX13" fmla="*/ 18330 w 36658"/>
                <a:gd name="connsiteY13" fmla="*/ 55023 h 55022"/>
                <a:gd name="connsiteX14" fmla="*/ 4689 w 36658"/>
                <a:gd name="connsiteY14" fmla="*/ 47990 h 55022"/>
                <a:gd name="connsiteX15" fmla="*/ 0 w 36658"/>
                <a:gd name="connsiteY15" fmla="*/ 27529 h 55022"/>
                <a:gd name="connsiteX16" fmla="*/ 4689 w 36658"/>
                <a:gd name="connsiteY16" fmla="*/ 7069 h 55022"/>
                <a:gd name="connsiteX17" fmla="*/ 18330 w 36658"/>
                <a:gd name="connsiteY17" fmla="*/ 0 h 5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8" h="55022">
                  <a:moveTo>
                    <a:pt x="18330" y="5683"/>
                  </a:moveTo>
                  <a:cubicBezTo>
                    <a:pt x="14635" y="5683"/>
                    <a:pt x="11852" y="7507"/>
                    <a:pt x="9982" y="11154"/>
                  </a:cubicBezTo>
                  <a:cubicBezTo>
                    <a:pt x="8134" y="14777"/>
                    <a:pt x="7211" y="20236"/>
                    <a:pt x="7211" y="27529"/>
                  </a:cubicBezTo>
                  <a:cubicBezTo>
                    <a:pt x="7211" y="34799"/>
                    <a:pt x="8134" y="40258"/>
                    <a:pt x="9982" y="43905"/>
                  </a:cubicBezTo>
                  <a:cubicBezTo>
                    <a:pt x="11852" y="47528"/>
                    <a:pt x="14635" y="49340"/>
                    <a:pt x="18330" y="49340"/>
                  </a:cubicBezTo>
                  <a:cubicBezTo>
                    <a:pt x="22048" y="49340"/>
                    <a:pt x="24830" y="47528"/>
                    <a:pt x="26677" y="43905"/>
                  </a:cubicBezTo>
                  <a:cubicBezTo>
                    <a:pt x="28548" y="40258"/>
                    <a:pt x="29483" y="34799"/>
                    <a:pt x="29483" y="27529"/>
                  </a:cubicBezTo>
                  <a:cubicBezTo>
                    <a:pt x="29483" y="20236"/>
                    <a:pt x="28548" y="14777"/>
                    <a:pt x="26677" y="11154"/>
                  </a:cubicBezTo>
                  <a:cubicBezTo>
                    <a:pt x="24830" y="7507"/>
                    <a:pt x="22048" y="5683"/>
                    <a:pt x="18330" y="5683"/>
                  </a:cubicBezTo>
                  <a:moveTo>
                    <a:pt x="18330" y="0"/>
                  </a:moveTo>
                  <a:cubicBezTo>
                    <a:pt x="24274" y="0"/>
                    <a:pt x="28808" y="2356"/>
                    <a:pt x="31934" y="7069"/>
                  </a:cubicBezTo>
                  <a:cubicBezTo>
                    <a:pt x="35083" y="11757"/>
                    <a:pt x="36658" y="18578"/>
                    <a:pt x="36658" y="27529"/>
                  </a:cubicBezTo>
                  <a:cubicBezTo>
                    <a:pt x="36658" y="36456"/>
                    <a:pt x="35083" y="43277"/>
                    <a:pt x="31934" y="47990"/>
                  </a:cubicBezTo>
                  <a:cubicBezTo>
                    <a:pt x="28808" y="52679"/>
                    <a:pt x="24274" y="55023"/>
                    <a:pt x="18330" y="55023"/>
                  </a:cubicBezTo>
                  <a:cubicBezTo>
                    <a:pt x="12385" y="55023"/>
                    <a:pt x="7838" y="52679"/>
                    <a:pt x="4689" y="47990"/>
                  </a:cubicBezTo>
                  <a:cubicBezTo>
                    <a:pt x="1563" y="43277"/>
                    <a:pt x="0" y="36456"/>
                    <a:pt x="0" y="27529"/>
                  </a:cubicBezTo>
                  <a:cubicBezTo>
                    <a:pt x="0" y="18578"/>
                    <a:pt x="1563" y="11757"/>
                    <a:pt x="4689" y="7069"/>
                  </a:cubicBezTo>
                  <a:cubicBezTo>
                    <a:pt x="7838" y="2356"/>
                    <a:pt x="12385" y="0"/>
                    <a:pt x="18330" y="0"/>
                  </a:cubicBezTo>
                  <a:close/>
                </a:path>
              </a:pathLst>
            </a:custGeom>
            <a:solidFill>
              <a:srgbClr val="000000"/>
            </a:solidFill>
            <a:ln w="873" cap="flat">
              <a:noFill/>
              <a:prstDash val="solid"/>
              <a:miter/>
            </a:ln>
          </p:spPr>
          <p:txBody>
            <a:bodyPr rtlCol="0" anchor="ctr"/>
            <a:lstStyle/>
            <a:p>
              <a:endParaRPr lang="en-US"/>
            </a:p>
          </p:txBody>
        </p:sp>
        <p:sp>
          <p:nvSpPr>
            <p:cNvPr id="463" name="Freeform 462">
              <a:extLst>
                <a:ext uri="{FF2B5EF4-FFF2-40B4-BE49-F238E27FC236}">
                  <a16:creationId xmlns="" xmlns:a16="http://schemas.microsoft.com/office/drawing/2014/main" id="{D4126B2C-29A5-5373-7009-C5B906F10265}"/>
                </a:ext>
              </a:extLst>
            </p:cNvPr>
            <p:cNvSpPr/>
            <p:nvPr/>
          </p:nvSpPr>
          <p:spPr>
            <a:xfrm>
              <a:off x="2962811" y="2421190"/>
              <a:ext cx="7495" cy="9023"/>
            </a:xfrm>
            <a:custGeom>
              <a:avLst/>
              <a:gdLst>
                <a:gd name="connsiteX0" fmla="*/ 0 w 7495"/>
                <a:gd name="connsiteY0" fmla="*/ 0 h 9023"/>
                <a:gd name="connsiteX1" fmla="*/ 7496 w 7495"/>
                <a:gd name="connsiteY1" fmla="*/ 0 h 9023"/>
                <a:gd name="connsiteX2" fmla="*/ 7496 w 7495"/>
                <a:gd name="connsiteY2" fmla="*/ 9023 h 9023"/>
                <a:gd name="connsiteX3" fmla="*/ 0 w 7495"/>
                <a:gd name="connsiteY3" fmla="*/ 9023 h 9023"/>
                <a:gd name="connsiteX4" fmla="*/ 0 w 7495"/>
                <a:gd name="connsiteY4" fmla="*/ 0 h 9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5" h="9023">
                  <a:moveTo>
                    <a:pt x="0" y="0"/>
                  </a:moveTo>
                  <a:lnTo>
                    <a:pt x="7496" y="0"/>
                  </a:lnTo>
                  <a:lnTo>
                    <a:pt x="7496" y="9023"/>
                  </a:lnTo>
                  <a:lnTo>
                    <a:pt x="0" y="9023"/>
                  </a:lnTo>
                  <a:lnTo>
                    <a:pt x="0" y="0"/>
                  </a:lnTo>
                  <a:close/>
                </a:path>
              </a:pathLst>
            </a:custGeom>
            <a:solidFill>
              <a:srgbClr val="000000"/>
            </a:solidFill>
            <a:ln w="873" cap="flat">
              <a:noFill/>
              <a:prstDash val="solid"/>
              <a:miter/>
            </a:ln>
          </p:spPr>
          <p:txBody>
            <a:bodyPr rtlCol="0" anchor="ctr"/>
            <a:lstStyle/>
            <a:p>
              <a:endParaRPr lang="en-US"/>
            </a:p>
          </p:txBody>
        </p:sp>
        <p:sp>
          <p:nvSpPr>
            <p:cNvPr id="464" name="Freeform 463">
              <a:extLst>
                <a:ext uri="{FF2B5EF4-FFF2-40B4-BE49-F238E27FC236}">
                  <a16:creationId xmlns="" xmlns:a16="http://schemas.microsoft.com/office/drawing/2014/main" id="{8E7CDB9B-2BCD-53DF-8D50-C4D4482D963F}"/>
                </a:ext>
              </a:extLst>
            </p:cNvPr>
            <p:cNvSpPr/>
            <p:nvPr/>
          </p:nvSpPr>
          <p:spPr>
            <a:xfrm>
              <a:off x="2983698" y="2376220"/>
              <a:ext cx="34918" cy="55022"/>
            </a:xfrm>
            <a:custGeom>
              <a:avLst/>
              <a:gdLst>
                <a:gd name="connsiteX0" fmla="*/ 23978 w 34918"/>
                <a:gd name="connsiteY0" fmla="*/ 25398 h 55022"/>
                <a:gd name="connsiteX1" fmla="*/ 32005 w 34918"/>
                <a:gd name="connsiteY1" fmla="*/ 29980 h 55022"/>
                <a:gd name="connsiteX2" fmla="*/ 34918 w 34918"/>
                <a:gd name="connsiteY2" fmla="*/ 38577 h 55022"/>
                <a:gd name="connsiteX3" fmla="*/ 29519 w 34918"/>
                <a:gd name="connsiteY3" fmla="*/ 50725 h 55022"/>
                <a:gd name="connsiteX4" fmla="*/ 14174 w 34918"/>
                <a:gd name="connsiteY4" fmla="*/ 55023 h 55022"/>
                <a:gd name="connsiteX5" fmla="*/ 7283 w 34918"/>
                <a:gd name="connsiteY5" fmla="*/ 54348 h 55022"/>
                <a:gd name="connsiteX6" fmla="*/ 0 w 34918"/>
                <a:gd name="connsiteY6" fmla="*/ 52395 h 55022"/>
                <a:gd name="connsiteX7" fmla="*/ 0 w 34918"/>
                <a:gd name="connsiteY7" fmla="*/ 45467 h 55022"/>
                <a:gd name="connsiteX8" fmla="*/ 6536 w 34918"/>
                <a:gd name="connsiteY8" fmla="*/ 48096 h 55022"/>
                <a:gd name="connsiteX9" fmla="*/ 13961 w 34918"/>
                <a:gd name="connsiteY9" fmla="*/ 48985 h 55022"/>
                <a:gd name="connsiteX10" fmla="*/ 24227 w 34918"/>
                <a:gd name="connsiteY10" fmla="*/ 46321 h 55022"/>
                <a:gd name="connsiteX11" fmla="*/ 27779 w 34918"/>
                <a:gd name="connsiteY11" fmla="*/ 38577 h 55022"/>
                <a:gd name="connsiteX12" fmla="*/ 24475 w 34918"/>
                <a:gd name="connsiteY12" fmla="*/ 31259 h 55022"/>
                <a:gd name="connsiteX13" fmla="*/ 15345 w 34918"/>
                <a:gd name="connsiteY13" fmla="*/ 28595 h 55022"/>
                <a:gd name="connsiteX14" fmla="*/ 9165 w 34918"/>
                <a:gd name="connsiteY14" fmla="*/ 28595 h 55022"/>
                <a:gd name="connsiteX15" fmla="*/ 9165 w 34918"/>
                <a:gd name="connsiteY15" fmla="*/ 22698 h 55022"/>
                <a:gd name="connsiteX16" fmla="*/ 15630 w 34918"/>
                <a:gd name="connsiteY16" fmla="*/ 22698 h 55022"/>
                <a:gd name="connsiteX17" fmla="*/ 23728 w 34918"/>
                <a:gd name="connsiteY17" fmla="*/ 20602 h 55022"/>
                <a:gd name="connsiteX18" fmla="*/ 26535 w 34918"/>
                <a:gd name="connsiteY18" fmla="*/ 14493 h 55022"/>
                <a:gd name="connsiteX19" fmla="*/ 23622 w 34918"/>
                <a:gd name="connsiteY19" fmla="*/ 8241 h 55022"/>
                <a:gd name="connsiteX20" fmla="*/ 15345 w 34918"/>
                <a:gd name="connsiteY20" fmla="*/ 6038 h 55022"/>
                <a:gd name="connsiteX21" fmla="*/ 9023 w 34918"/>
                <a:gd name="connsiteY21" fmla="*/ 6678 h 55022"/>
                <a:gd name="connsiteX22" fmla="*/ 1599 w 34918"/>
                <a:gd name="connsiteY22" fmla="*/ 8667 h 55022"/>
                <a:gd name="connsiteX23" fmla="*/ 1599 w 34918"/>
                <a:gd name="connsiteY23" fmla="*/ 2273 h 55022"/>
                <a:gd name="connsiteX24" fmla="*/ 9236 w 34918"/>
                <a:gd name="connsiteY24" fmla="*/ 568 h 55022"/>
                <a:gd name="connsiteX25" fmla="*/ 15986 w 34918"/>
                <a:gd name="connsiteY25" fmla="*/ 0 h 55022"/>
                <a:gd name="connsiteX26" fmla="*/ 28915 w 34918"/>
                <a:gd name="connsiteY26" fmla="*/ 3729 h 55022"/>
                <a:gd name="connsiteX27" fmla="*/ 33675 w 34918"/>
                <a:gd name="connsiteY27" fmla="*/ 13747 h 55022"/>
                <a:gd name="connsiteX28" fmla="*/ 31153 w 34918"/>
                <a:gd name="connsiteY28" fmla="*/ 21207 h 55022"/>
                <a:gd name="connsiteX29" fmla="*/ 23978 w 34918"/>
                <a:gd name="connsiteY29" fmla="*/ 25398 h 5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4918" h="55022">
                  <a:moveTo>
                    <a:pt x="23978" y="25398"/>
                  </a:moveTo>
                  <a:cubicBezTo>
                    <a:pt x="27411" y="26132"/>
                    <a:pt x="30088" y="27660"/>
                    <a:pt x="32005" y="29980"/>
                  </a:cubicBezTo>
                  <a:cubicBezTo>
                    <a:pt x="33948" y="32301"/>
                    <a:pt x="34918" y="35167"/>
                    <a:pt x="34918" y="38577"/>
                  </a:cubicBezTo>
                  <a:cubicBezTo>
                    <a:pt x="34918" y="43810"/>
                    <a:pt x="33118" y="47859"/>
                    <a:pt x="29519" y="50725"/>
                  </a:cubicBezTo>
                  <a:cubicBezTo>
                    <a:pt x="25919" y="53590"/>
                    <a:pt x="20804" y="55023"/>
                    <a:pt x="14174" y="55023"/>
                  </a:cubicBezTo>
                  <a:cubicBezTo>
                    <a:pt x="11948" y="55023"/>
                    <a:pt x="9651" y="54798"/>
                    <a:pt x="7283" y="54348"/>
                  </a:cubicBezTo>
                  <a:cubicBezTo>
                    <a:pt x="4938" y="53922"/>
                    <a:pt x="2511" y="53271"/>
                    <a:pt x="0" y="52395"/>
                  </a:cubicBezTo>
                  <a:lnTo>
                    <a:pt x="0" y="45467"/>
                  </a:lnTo>
                  <a:cubicBezTo>
                    <a:pt x="1990" y="46627"/>
                    <a:pt x="4168" y="47504"/>
                    <a:pt x="6536" y="48096"/>
                  </a:cubicBezTo>
                  <a:cubicBezTo>
                    <a:pt x="8905" y="48688"/>
                    <a:pt x="11379" y="48985"/>
                    <a:pt x="13961" y="48985"/>
                  </a:cubicBezTo>
                  <a:cubicBezTo>
                    <a:pt x="18460" y="48985"/>
                    <a:pt x="21882" y="48096"/>
                    <a:pt x="24227" y="46321"/>
                  </a:cubicBezTo>
                  <a:cubicBezTo>
                    <a:pt x="26595" y="44544"/>
                    <a:pt x="27779" y="41962"/>
                    <a:pt x="27779" y="38577"/>
                  </a:cubicBezTo>
                  <a:cubicBezTo>
                    <a:pt x="27779" y="35451"/>
                    <a:pt x="26677" y="33011"/>
                    <a:pt x="24475" y="31259"/>
                  </a:cubicBezTo>
                  <a:cubicBezTo>
                    <a:pt x="22296" y="29483"/>
                    <a:pt x="19253" y="28595"/>
                    <a:pt x="15345" y="28595"/>
                  </a:cubicBezTo>
                  <a:lnTo>
                    <a:pt x="9165" y="28595"/>
                  </a:lnTo>
                  <a:lnTo>
                    <a:pt x="9165" y="22698"/>
                  </a:lnTo>
                  <a:lnTo>
                    <a:pt x="15630" y="22698"/>
                  </a:lnTo>
                  <a:cubicBezTo>
                    <a:pt x="19158" y="22698"/>
                    <a:pt x="21858" y="21999"/>
                    <a:pt x="23728" y="20602"/>
                  </a:cubicBezTo>
                  <a:cubicBezTo>
                    <a:pt x="25600" y="19182"/>
                    <a:pt x="26535" y="17146"/>
                    <a:pt x="26535" y="14493"/>
                  </a:cubicBezTo>
                  <a:cubicBezTo>
                    <a:pt x="26535" y="11770"/>
                    <a:pt x="25565" y="9685"/>
                    <a:pt x="23622" y="8241"/>
                  </a:cubicBezTo>
                  <a:cubicBezTo>
                    <a:pt x="21705" y="6772"/>
                    <a:pt x="18945" y="6038"/>
                    <a:pt x="15345" y="6038"/>
                  </a:cubicBezTo>
                  <a:cubicBezTo>
                    <a:pt x="13380" y="6038"/>
                    <a:pt x="11272" y="6251"/>
                    <a:pt x="9023" y="6678"/>
                  </a:cubicBezTo>
                  <a:cubicBezTo>
                    <a:pt x="6773" y="7105"/>
                    <a:pt x="4298" y="7767"/>
                    <a:pt x="1599" y="8667"/>
                  </a:cubicBezTo>
                  <a:lnTo>
                    <a:pt x="1599" y="2273"/>
                  </a:lnTo>
                  <a:cubicBezTo>
                    <a:pt x="4322" y="1515"/>
                    <a:pt x="6868" y="947"/>
                    <a:pt x="9236" y="568"/>
                  </a:cubicBezTo>
                  <a:cubicBezTo>
                    <a:pt x="11627" y="189"/>
                    <a:pt x="13878" y="0"/>
                    <a:pt x="15986" y="0"/>
                  </a:cubicBezTo>
                  <a:cubicBezTo>
                    <a:pt x="21432" y="0"/>
                    <a:pt x="25742" y="1243"/>
                    <a:pt x="28915" y="3729"/>
                  </a:cubicBezTo>
                  <a:cubicBezTo>
                    <a:pt x="32089" y="6193"/>
                    <a:pt x="33675" y="9532"/>
                    <a:pt x="33675" y="13747"/>
                  </a:cubicBezTo>
                  <a:cubicBezTo>
                    <a:pt x="33675" y="16684"/>
                    <a:pt x="32834" y="19170"/>
                    <a:pt x="31153" y="21207"/>
                  </a:cubicBezTo>
                  <a:cubicBezTo>
                    <a:pt x="29472" y="23219"/>
                    <a:pt x="27080" y="24617"/>
                    <a:pt x="23978" y="25398"/>
                  </a:cubicBezTo>
                  <a:close/>
                </a:path>
              </a:pathLst>
            </a:custGeom>
            <a:solidFill>
              <a:srgbClr val="000000"/>
            </a:solidFill>
            <a:ln w="873" cap="flat">
              <a:noFill/>
              <a:prstDash val="solid"/>
              <a:miter/>
            </a:ln>
          </p:spPr>
          <p:txBody>
            <a:bodyPr rtlCol="0" anchor="ctr"/>
            <a:lstStyle/>
            <a:p>
              <a:endParaRPr lang="en-US"/>
            </a:p>
          </p:txBody>
        </p:sp>
        <p:sp>
          <p:nvSpPr>
            <p:cNvPr id="465" name="Freeform 464">
              <a:extLst>
                <a:ext uri="{FF2B5EF4-FFF2-40B4-BE49-F238E27FC236}">
                  <a16:creationId xmlns="" xmlns:a16="http://schemas.microsoft.com/office/drawing/2014/main" id="{8F93BE03-F5E7-5285-F1FF-3E6610815B2D}"/>
                </a:ext>
              </a:extLst>
            </p:cNvPr>
            <p:cNvSpPr/>
            <p:nvPr/>
          </p:nvSpPr>
          <p:spPr>
            <a:xfrm>
              <a:off x="2911802" y="2085432"/>
              <a:ext cx="36658" cy="55023"/>
            </a:xfrm>
            <a:custGeom>
              <a:avLst/>
              <a:gdLst>
                <a:gd name="connsiteX0" fmla="*/ 18330 w 36658"/>
                <a:gd name="connsiteY0" fmla="*/ 5683 h 55023"/>
                <a:gd name="connsiteX1" fmla="*/ 9982 w 36658"/>
                <a:gd name="connsiteY1" fmla="*/ 11154 h 55023"/>
                <a:gd name="connsiteX2" fmla="*/ 7211 w 36658"/>
                <a:gd name="connsiteY2" fmla="*/ 27529 h 55023"/>
                <a:gd name="connsiteX3" fmla="*/ 9982 w 36658"/>
                <a:gd name="connsiteY3" fmla="*/ 43905 h 55023"/>
                <a:gd name="connsiteX4" fmla="*/ 18330 w 36658"/>
                <a:gd name="connsiteY4" fmla="*/ 49340 h 55023"/>
                <a:gd name="connsiteX5" fmla="*/ 26677 w 36658"/>
                <a:gd name="connsiteY5" fmla="*/ 43905 h 55023"/>
                <a:gd name="connsiteX6" fmla="*/ 29483 w 36658"/>
                <a:gd name="connsiteY6" fmla="*/ 27529 h 55023"/>
                <a:gd name="connsiteX7" fmla="*/ 26677 w 36658"/>
                <a:gd name="connsiteY7" fmla="*/ 11154 h 55023"/>
                <a:gd name="connsiteX8" fmla="*/ 18330 w 36658"/>
                <a:gd name="connsiteY8" fmla="*/ 5683 h 55023"/>
                <a:gd name="connsiteX9" fmla="*/ 18330 w 36658"/>
                <a:gd name="connsiteY9" fmla="*/ 0 h 55023"/>
                <a:gd name="connsiteX10" fmla="*/ 31934 w 36658"/>
                <a:gd name="connsiteY10" fmla="*/ 7069 h 55023"/>
                <a:gd name="connsiteX11" fmla="*/ 36658 w 36658"/>
                <a:gd name="connsiteY11" fmla="*/ 27529 h 55023"/>
                <a:gd name="connsiteX12" fmla="*/ 31934 w 36658"/>
                <a:gd name="connsiteY12" fmla="*/ 47990 h 55023"/>
                <a:gd name="connsiteX13" fmla="*/ 18330 w 36658"/>
                <a:gd name="connsiteY13" fmla="*/ 55023 h 55023"/>
                <a:gd name="connsiteX14" fmla="*/ 4689 w 36658"/>
                <a:gd name="connsiteY14" fmla="*/ 47990 h 55023"/>
                <a:gd name="connsiteX15" fmla="*/ 0 w 36658"/>
                <a:gd name="connsiteY15" fmla="*/ 27529 h 55023"/>
                <a:gd name="connsiteX16" fmla="*/ 4689 w 36658"/>
                <a:gd name="connsiteY16" fmla="*/ 7069 h 55023"/>
                <a:gd name="connsiteX17" fmla="*/ 18330 w 36658"/>
                <a:gd name="connsiteY17" fmla="*/ 0 h 5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8" h="55023">
                  <a:moveTo>
                    <a:pt x="18330" y="5683"/>
                  </a:moveTo>
                  <a:cubicBezTo>
                    <a:pt x="14635" y="5683"/>
                    <a:pt x="11852" y="7507"/>
                    <a:pt x="9982" y="11154"/>
                  </a:cubicBezTo>
                  <a:cubicBezTo>
                    <a:pt x="8134" y="14777"/>
                    <a:pt x="7211" y="20236"/>
                    <a:pt x="7211" y="27529"/>
                  </a:cubicBezTo>
                  <a:cubicBezTo>
                    <a:pt x="7211" y="34800"/>
                    <a:pt x="8134" y="40258"/>
                    <a:pt x="9982" y="43905"/>
                  </a:cubicBezTo>
                  <a:cubicBezTo>
                    <a:pt x="11852" y="47528"/>
                    <a:pt x="14635" y="49340"/>
                    <a:pt x="18330" y="49340"/>
                  </a:cubicBezTo>
                  <a:cubicBezTo>
                    <a:pt x="22048" y="49340"/>
                    <a:pt x="24830" y="47528"/>
                    <a:pt x="26677" y="43905"/>
                  </a:cubicBezTo>
                  <a:cubicBezTo>
                    <a:pt x="28548" y="40258"/>
                    <a:pt x="29483" y="34800"/>
                    <a:pt x="29483" y="27529"/>
                  </a:cubicBezTo>
                  <a:cubicBezTo>
                    <a:pt x="29483" y="20236"/>
                    <a:pt x="28548" y="14777"/>
                    <a:pt x="26677" y="11154"/>
                  </a:cubicBezTo>
                  <a:cubicBezTo>
                    <a:pt x="24830" y="7507"/>
                    <a:pt x="22048" y="5683"/>
                    <a:pt x="18330" y="5683"/>
                  </a:cubicBezTo>
                  <a:moveTo>
                    <a:pt x="18330" y="0"/>
                  </a:moveTo>
                  <a:cubicBezTo>
                    <a:pt x="24274" y="0"/>
                    <a:pt x="28808" y="2356"/>
                    <a:pt x="31934" y="7069"/>
                  </a:cubicBezTo>
                  <a:cubicBezTo>
                    <a:pt x="35083" y="11758"/>
                    <a:pt x="36658" y="18578"/>
                    <a:pt x="36658" y="27529"/>
                  </a:cubicBezTo>
                  <a:cubicBezTo>
                    <a:pt x="36658" y="36457"/>
                    <a:pt x="35083" y="43277"/>
                    <a:pt x="31934" y="47990"/>
                  </a:cubicBezTo>
                  <a:cubicBezTo>
                    <a:pt x="28808" y="52679"/>
                    <a:pt x="24274" y="55023"/>
                    <a:pt x="18330" y="55023"/>
                  </a:cubicBezTo>
                  <a:cubicBezTo>
                    <a:pt x="12385" y="55023"/>
                    <a:pt x="7838" y="52679"/>
                    <a:pt x="4689" y="47990"/>
                  </a:cubicBezTo>
                  <a:cubicBezTo>
                    <a:pt x="1563" y="43277"/>
                    <a:pt x="0" y="36457"/>
                    <a:pt x="0" y="27529"/>
                  </a:cubicBezTo>
                  <a:cubicBezTo>
                    <a:pt x="0" y="18578"/>
                    <a:pt x="1563" y="11758"/>
                    <a:pt x="4689" y="7069"/>
                  </a:cubicBezTo>
                  <a:cubicBezTo>
                    <a:pt x="7838" y="2356"/>
                    <a:pt x="12385" y="0"/>
                    <a:pt x="18330" y="0"/>
                  </a:cubicBezTo>
                  <a:close/>
                </a:path>
              </a:pathLst>
            </a:custGeom>
            <a:solidFill>
              <a:srgbClr val="000000"/>
            </a:solidFill>
            <a:ln w="873" cap="flat">
              <a:noFill/>
              <a:prstDash val="solid"/>
              <a:miter/>
            </a:ln>
          </p:spPr>
          <p:txBody>
            <a:bodyPr rtlCol="0" anchor="ctr"/>
            <a:lstStyle/>
            <a:p>
              <a:endParaRPr lang="en-US"/>
            </a:p>
          </p:txBody>
        </p:sp>
        <p:sp>
          <p:nvSpPr>
            <p:cNvPr id="466" name="Freeform 465">
              <a:extLst>
                <a:ext uri="{FF2B5EF4-FFF2-40B4-BE49-F238E27FC236}">
                  <a16:creationId xmlns="" xmlns:a16="http://schemas.microsoft.com/office/drawing/2014/main" id="{CAD6B008-DE4F-86C4-57F8-DAA35A1BFCF1}"/>
                </a:ext>
              </a:extLst>
            </p:cNvPr>
            <p:cNvSpPr/>
            <p:nvPr/>
          </p:nvSpPr>
          <p:spPr>
            <a:xfrm>
              <a:off x="2961071" y="2130402"/>
              <a:ext cx="7495" cy="9022"/>
            </a:xfrm>
            <a:custGeom>
              <a:avLst/>
              <a:gdLst>
                <a:gd name="connsiteX0" fmla="*/ 0 w 7495"/>
                <a:gd name="connsiteY0" fmla="*/ 0 h 9022"/>
                <a:gd name="connsiteX1" fmla="*/ 7496 w 7495"/>
                <a:gd name="connsiteY1" fmla="*/ 0 h 9022"/>
                <a:gd name="connsiteX2" fmla="*/ 7496 w 7495"/>
                <a:gd name="connsiteY2" fmla="*/ 9023 h 9022"/>
                <a:gd name="connsiteX3" fmla="*/ 0 w 7495"/>
                <a:gd name="connsiteY3" fmla="*/ 9023 h 9022"/>
                <a:gd name="connsiteX4" fmla="*/ 0 w 7495"/>
                <a:gd name="connsiteY4" fmla="*/ 0 h 9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5" h="9022">
                  <a:moveTo>
                    <a:pt x="0" y="0"/>
                  </a:moveTo>
                  <a:lnTo>
                    <a:pt x="7496" y="0"/>
                  </a:lnTo>
                  <a:lnTo>
                    <a:pt x="7496" y="9023"/>
                  </a:lnTo>
                  <a:lnTo>
                    <a:pt x="0" y="9023"/>
                  </a:lnTo>
                  <a:lnTo>
                    <a:pt x="0" y="0"/>
                  </a:lnTo>
                  <a:close/>
                </a:path>
              </a:pathLst>
            </a:custGeom>
            <a:solidFill>
              <a:srgbClr val="000000"/>
            </a:solidFill>
            <a:ln w="873" cap="flat">
              <a:noFill/>
              <a:prstDash val="solid"/>
              <a:miter/>
            </a:ln>
          </p:spPr>
          <p:txBody>
            <a:bodyPr rtlCol="0" anchor="ctr"/>
            <a:lstStyle/>
            <a:p>
              <a:endParaRPr lang="en-US"/>
            </a:p>
          </p:txBody>
        </p:sp>
        <p:sp>
          <p:nvSpPr>
            <p:cNvPr id="467" name="Freeform 466">
              <a:extLst>
                <a:ext uri="{FF2B5EF4-FFF2-40B4-BE49-F238E27FC236}">
                  <a16:creationId xmlns="" xmlns:a16="http://schemas.microsoft.com/office/drawing/2014/main" id="{1DBE8136-42E9-C42E-995C-6CE901D3CED9}"/>
                </a:ext>
              </a:extLst>
            </p:cNvPr>
            <p:cNvSpPr/>
            <p:nvPr/>
          </p:nvSpPr>
          <p:spPr>
            <a:xfrm>
              <a:off x="2979968" y="2086391"/>
              <a:ext cx="38647" cy="53033"/>
            </a:xfrm>
            <a:custGeom>
              <a:avLst/>
              <a:gdLst>
                <a:gd name="connsiteX0" fmla="*/ 23942 w 38647"/>
                <a:gd name="connsiteY0" fmla="*/ 6252 h 53033"/>
                <a:gd name="connsiteX1" fmla="*/ 5825 w 38647"/>
                <a:gd name="connsiteY1" fmla="*/ 34563 h 53033"/>
                <a:gd name="connsiteX2" fmla="*/ 23942 w 38647"/>
                <a:gd name="connsiteY2" fmla="*/ 34563 h 53033"/>
                <a:gd name="connsiteX3" fmla="*/ 23942 w 38647"/>
                <a:gd name="connsiteY3" fmla="*/ 6252 h 53033"/>
                <a:gd name="connsiteX4" fmla="*/ 22059 w 38647"/>
                <a:gd name="connsiteY4" fmla="*/ 0 h 53033"/>
                <a:gd name="connsiteX5" fmla="*/ 31081 w 38647"/>
                <a:gd name="connsiteY5" fmla="*/ 0 h 53033"/>
                <a:gd name="connsiteX6" fmla="*/ 31081 w 38647"/>
                <a:gd name="connsiteY6" fmla="*/ 34563 h 53033"/>
                <a:gd name="connsiteX7" fmla="*/ 38648 w 38647"/>
                <a:gd name="connsiteY7" fmla="*/ 34563 h 53033"/>
                <a:gd name="connsiteX8" fmla="*/ 38648 w 38647"/>
                <a:gd name="connsiteY8" fmla="*/ 40530 h 53033"/>
                <a:gd name="connsiteX9" fmla="*/ 31081 w 38647"/>
                <a:gd name="connsiteY9" fmla="*/ 40530 h 53033"/>
                <a:gd name="connsiteX10" fmla="*/ 31081 w 38647"/>
                <a:gd name="connsiteY10" fmla="*/ 53034 h 53033"/>
                <a:gd name="connsiteX11" fmla="*/ 23942 w 38647"/>
                <a:gd name="connsiteY11" fmla="*/ 53034 h 53033"/>
                <a:gd name="connsiteX12" fmla="*/ 23942 w 38647"/>
                <a:gd name="connsiteY12" fmla="*/ 40530 h 53033"/>
                <a:gd name="connsiteX13" fmla="*/ 0 w 38647"/>
                <a:gd name="connsiteY13" fmla="*/ 40530 h 53033"/>
                <a:gd name="connsiteX14" fmla="*/ 0 w 38647"/>
                <a:gd name="connsiteY14" fmla="*/ 33604 h 53033"/>
                <a:gd name="connsiteX15" fmla="*/ 22059 w 38647"/>
                <a:gd name="connsiteY15" fmla="*/ 0 h 5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647" h="53033">
                  <a:moveTo>
                    <a:pt x="23942" y="6252"/>
                  </a:moveTo>
                  <a:lnTo>
                    <a:pt x="5825" y="34563"/>
                  </a:lnTo>
                  <a:lnTo>
                    <a:pt x="23942" y="34563"/>
                  </a:lnTo>
                  <a:lnTo>
                    <a:pt x="23942" y="6252"/>
                  </a:lnTo>
                  <a:moveTo>
                    <a:pt x="22059" y="0"/>
                  </a:moveTo>
                  <a:lnTo>
                    <a:pt x="31081" y="0"/>
                  </a:lnTo>
                  <a:lnTo>
                    <a:pt x="31081" y="34563"/>
                  </a:lnTo>
                  <a:lnTo>
                    <a:pt x="38648" y="34563"/>
                  </a:lnTo>
                  <a:lnTo>
                    <a:pt x="38648" y="40530"/>
                  </a:lnTo>
                  <a:lnTo>
                    <a:pt x="31081" y="40530"/>
                  </a:lnTo>
                  <a:lnTo>
                    <a:pt x="31081" y="53034"/>
                  </a:lnTo>
                  <a:lnTo>
                    <a:pt x="23942" y="53034"/>
                  </a:lnTo>
                  <a:lnTo>
                    <a:pt x="23942" y="40530"/>
                  </a:lnTo>
                  <a:lnTo>
                    <a:pt x="0" y="40530"/>
                  </a:lnTo>
                  <a:lnTo>
                    <a:pt x="0" y="33604"/>
                  </a:lnTo>
                  <a:lnTo>
                    <a:pt x="22059" y="0"/>
                  </a:lnTo>
                  <a:close/>
                </a:path>
              </a:pathLst>
            </a:custGeom>
            <a:solidFill>
              <a:srgbClr val="000000"/>
            </a:solidFill>
            <a:ln w="873" cap="flat">
              <a:noFill/>
              <a:prstDash val="solid"/>
              <a:miter/>
            </a:ln>
          </p:spPr>
          <p:txBody>
            <a:bodyPr rtlCol="0" anchor="ctr"/>
            <a:lstStyle/>
            <a:p>
              <a:endParaRPr lang="en-US"/>
            </a:p>
          </p:txBody>
        </p:sp>
        <p:sp>
          <p:nvSpPr>
            <p:cNvPr id="468" name="Freeform 467">
              <a:extLst>
                <a:ext uri="{FF2B5EF4-FFF2-40B4-BE49-F238E27FC236}">
                  <a16:creationId xmlns="" xmlns:a16="http://schemas.microsoft.com/office/drawing/2014/main" id="{F199761E-021F-2982-568D-E6F94A7A60C2}"/>
                </a:ext>
              </a:extLst>
            </p:cNvPr>
            <p:cNvSpPr/>
            <p:nvPr/>
          </p:nvSpPr>
          <p:spPr>
            <a:xfrm>
              <a:off x="2809919" y="2730754"/>
              <a:ext cx="8655" cy="21421"/>
            </a:xfrm>
            <a:custGeom>
              <a:avLst/>
              <a:gdLst>
                <a:gd name="connsiteX0" fmla="*/ 7476 w 8655"/>
                <a:gd name="connsiteY0" fmla="*/ 0 h 21421"/>
                <a:gd name="connsiteX1" fmla="*/ 8655 w 8655"/>
                <a:gd name="connsiteY1" fmla="*/ 719 h 21421"/>
                <a:gd name="connsiteX2" fmla="*/ 3652 w 8655"/>
                <a:gd name="connsiteY2" fmla="*/ 10725 h 21421"/>
                <a:gd name="connsiteX3" fmla="*/ 8655 w 8655"/>
                <a:gd name="connsiteY3" fmla="*/ 20731 h 21421"/>
                <a:gd name="connsiteX4" fmla="*/ 7476 w 8655"/>
                <a:gd name="connsiteY4" fmla="*/ 21421 h 21421"/>
                <a:gd name="connsiteX5" fmla="*/ 0 w 8655"/>
                <a:gd name="connsiteY5" fmla="*/ 10725 h 21421"/>
                <a:gd name="connsiteX6" fmla="*/ 7476 w 8655"/>
                <a:gd name="connsiteY6" fmla="*/ 0 h 21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5" h="21421">
                  <a:moveTo>
                    <a:pt x="7476" y="0"/>
                  </a:moveTo>
                  <a:lnTo>
                    <a:pt x="8655" y="719"/>
                  </a:lnTo>
                  <a:cubicBezTo>
                    <a:pt x="7371" y="3690"/>
                    <a:pt x="5703" y="7026"/>
                    <a:pt x="3652" y="10725"/>
                  </a:cubicBezTo>
                  <a:cubicBezTo>
                    <a:pt x="5703" y="14425"/>
                    <a:pt x="7371" y="17760"/>
                    <a:pt x="8655" y="20731"/>
                  </a:cubicBezTo>
                  <a:lnTo>
                    <a:pt x="7476" y="21421"/>
                  </a:lnTo>
                  <a:cubicBezTo>
                    <a:pt x="4658" y="18182"/>
                    <a:pt x="2166" y="14617"/>
                    <a:pt x="0" y="10725"/>
                  </a:cubicBezTo>
                  <a:cubicBezTo>
                    <a:pt x="2185" y="6796"/>
                    <a:pt x="4677" y="3221"/>
                    <a:pt x="7476" y="0"/>
                  </a:cubicBezTo>
                  <a:close/>
                </a:path>
              </a:pathLst>
            </a:custGeom>
            <a:solidFill>
              <a:srgbClr val="000000"/>
            </a:solidFill>
            <a:ln w="873" cap="flat">
              <a:noFill/>
              <a:prstDash val="solid"/>
              <a:miter/>
            </a:ln>
          </p:spPr>
          <p:txBody>
            <a:bodyPr rtlCol="0" anchor="ctr"/>
            <a:lstStyle/>
            <a:p>
              <a:endParaRPr lang="en-US"/>
            </a:p>
          </p:txBody>
        </p:sp>
        <p:sp>
          <p:nvSpPr>
            <p:cNvPr id="469" name="Freeform 468">
              <a:extLst>
                <a:ext uri="{FF2B5EF4-FFF2-40B4-BE49-F238E27FC236}">
                  <a16:creationId xmlns="" xmlns:a16="http://schemas.microsoft.com/office/drawing/2014/main" id="{37876F36-F268-2990-D105-8E9E48B8AED7}"/>
                </a:ext>
              </a:extLst>
            </p:cNvPr>
            <p:cNvSpPr/>
            <p:nvPr/>
          </p:nvSpPr>
          <p:spPr>
            <a:xfrm>
              <a:off x="2827526" y="2725538"/>
              <a:ext cx="53482" cy="43952"/>
            </a:xfrm>
            <a:custGeom>
              <a:avLst/>
              <a:gdLst>
                <a:gd name="connsiteX0" fmla="*/ 13432 w 53482"/>
                <a:gd name="connsiteY0" fmla="*/ 0 h 43952"/>
                <a:gd name="connsiteX1" fmla="*/ 25222 w 53482"/>
                <a:gd name="connsiteY1" fmla="*/ 3040 h 43952"/>
                <a:gd name="connsiteX2" fmla="*/ 34587 w 53482"/>
                <a:gd name="connsiteY2" fmla="*/ 10763 h 43952"/>
                <a:gd name="connsiteX3" fmla="*/ 38120 w 53482"/>
                <a:gd name="connsiteY3" fmla="*/ 20293 h 43952"/>
                <a:gd name="connsiteX4" fmla="*/ 36559 w 53482"/>
                <a:gd name="connsiteY4" fmla="*/ 25098 h 43952"/>
                <a:gd name="connsiteX5" fmla="*/ 32698 w 53482"/>
                <a:gd name="connsiteY5" fmla="*/ 28015 h 43952"/>
                <a:gd name="connsiteX6" fmla="*/ 42187 w 53482"/>
                <a:gd name="connsiteY6" fmla="*/ 30480 h 43952"/>
                <a:gd name="connsiteX7" fmla="*/ 49540 w 53482"/>
                <a:gd name="connsiteY7" fmla="*/ 32164 h 43952"/>
                <a:gd name="connsiteX8" fmla="*/ 50074 w 53482"/>
                <a:gd name="connsiteY8" fmla="*/ 32082 h 43952"/>
                <a:gd name="connsiteX9" fmla="*/ 50443 w 53482"/>
                <a:gd name="connsiteY9" fmla="*/ 31630 h 43952"/>
                <a:gd name="connsiteX10" fmla="*/ 50772 w 53482"/>
                <a:gd name="connsiteY10" fmla="*/ 30357 h 43952"/>
                <a:gd name="connsiteX11" fmla="*/ 50895 w 53482"/>
                <a:gd name="connsiteY11" fmla="*/ 27933 h 43952"/>
                <a:gd name="connsiteX12" fmla="*/ 50895 w 53482"/>
                <a:gd name="connsiteY12" fmla="*/ 26865 h 43952"/>
                <a:gd name="connsiteX13" fmla="*/ 51142 w 53482"/>
                <a:gd name="connsiteY13" fmla="*/ 26249 h 43952"/>
                <a:gd name="connsiteX14" fmla="*/ 51799 w 53482"/>
                <a:gd name="connsiteY14" fmla="*/ 25920 h 43952"/>
                <a:gd name="connsiteX15" fmla="*/ 53483 w 53482"/>
                <a:gd name="connsiteY15" fmla="*/ 27440 h 43952"/>
                <a:gd name="connsiteX16" fmla="*/ 53360 w 53482"/>
                <a:gd name="connsiteY16" fmla="*/ 31589 h 43952"/>
                <a:gd name="connsiteX17" fmla="*/ 53236 w 53482"/>
                <a:gd name="connsiteY17" fmla="*/ 35779 h 43952"/>
                <a:gd name="connsiteX18" fmla="*/ 53360 w 53482"/>
                <a:gd name="connsiteY18" fmla="*/ 39353 h 43952"/>
                <a:gd name="connsiteX19" fmla="*/ 53483 w 53482"/>
                <a:gd name="connsiteY19" fmla="*/ 42844 h 43952"/>
                <a:gd name="connsiteX20" fmla="*/ 52497 w 53482"/>
                <a:gd name="connsiteY20" fmla="*/ 43953 h 43952"/>
                <a:gd name="connsiteX21" fmla="*/ 51552 w 53482"/>
                <a:gd name="connsiteY21" fmla="*/ 43789 h 43952"/>
                <a:gd name="connsiteX22" fmla="*/ 51059 w 53482"/>
                <a:gd name="connsiteY22" fmla="*/ 43337 h 43952"/>
                <a:gd name="connsiteX23" fmla="*/ 50895 w 53482"/>
                <a:gd name="connsiteY23" fmla="*/ 42721 h 43952"/>
                <a:gd name="connsiteX24" fmla="*/ 50895 w 53482"/>
                <a:gd name="connsiteY24" fmla="*/ 41982 h 43952"/>
                <a:gd name="connsiteX25" fmla="*/ 50567 w 53482"/>
                <a:gd name="connsiteY25" fmla="*/ 39270 h 43952"/>
                <a:gd name="connsiteX26" fmla="*/ 49663 w 53482"/>
                <a:gd name="connsiteY26" fmla="*/ 38161 h 43952"/>
                <a:gd name="connsiteX27" fmla="*/ 47445 w 53482"/>
                <a:gd name="connsiteY27" fmla="*/ 37463 h 43952"/>
                <a:gd name="connsiteX28" fmla="*/ 9982 w 53482"/>
                <a:gd name="connsiteY28" fmla="*/ 28015 h 43952"/>
                <a:gd name="connsiteX29" fmla="*/ 5710 w 53482"/>
                <a:gd name="connsiteY29" fmla="*/ 27440 h 43952"/>
                <a:gd name="connsiteX30" fmla="*/ 2670 w 53482"/>
                <a:gd name="connsiteY30" fmla="*/ 28138 h 43952"/>
                <a:gd name="connsiteX31" fmla="*/ 1849 w 53482"/>
                <a:gd name="connsiteY31" fmla="*/ 30069 h 43952"/>
                <a:gd name="connsiteX32" fmla="*/ 4395 w 53482"/>
                <a:gd name="connsiteY32" fmla="*/ 33601 h 43952"/>
                <a:gd name="connsiteX33" fmla="*/ 11871 w 53482"/>
                <a:gd name="connsiteY33" fmla="*/ 36190 h 43952"/>
                <a:gd name="connsiteX34" fmla="*/ 13515 w 53482"/>
                <a:gd name="connsiteY34" fmla="*/ 36805 h 43952"/>
                <a:gd name="connsiteX35" fmla="*/ 13802 w 53482"/>
                <a:gd name="connsiteY35" fmla="*/ 37627 h 43952"/>
                <a:gd name="connsiteX36" fmla="*/ 12939 w 53482"/>
                <a:gd name="connsiteY36" fmla="*/ 38654 h 43952"/>
                <a:gd name="connsiteX37" fmla="*/ 11420 w 53482"/>
                <a:gd name="connsiteY37" fmla="*/ 38326 h 43952"/>
                <a:gd name="connsiteX38" fmla="*/ 8092 w 53482"/>
                <a:gd name="connsiteY38" fmla="*/ 37381 h 43952"/>
                <a:gd name="connsiteX39" fmla="*/ 4806 w 53482"/>
                <a:gd name="connsiteY39" fmla="*/ 36025 h 43952"/>
                <a:gd name="connsiteX40" fmla="*/ 3368 w 53482"/>
                <a:gd name="connsiteY40" fmla="*/ 35245 h 43952"/>
                <a:gd name="connsiteX41" fmla="*/ 1890 w 53482"/>
                <a:gd name="connsiteY41" fmla="*/ 34135 h 43952"/>
                <a:gd name="connsiteX42" fmla="*/ 493 w 53482"/>
                <a:gd name="connsiteY42" fmla="*/ 32246 h 43952"/>
                <a:gd name="connsiteX43" fmla="*/ 0 w 53482"/>
                <a:gd name="connsiteY43" fmla="*/ 29782 h 43952"/>
                <a:gd name="connsiteX44" fmla="*/ 1561 w 53482"/>
                <a:gd name="connsiteY44" fmla="*/ 24975 h 43952"/>
                <a:gd name="connsiteX45" fmla="*/ 6285 w 53482"/>
                <a:gd name="connsiteY45" fmla="*/ 22223 h 43952"/>
                <a:gd name="connsiteX46" fmla="*/ 1766 w 53482"/>
                <a:gd name="connsiteY46" fmla="*/ 17006 h 43952"/>
                <a:gd name="connsiteX47" fmla="*/ 0 w 53482"/>
                <a:gd name="connsiteY47" fmla="*/ 11214 h 43952"/>
                <a:gd name="connsiteX48" fmla="*/ 3779 w 53482"/>
                <a:gd name="connsiteY48" fmla="*/ 3204 h 43952"/>
                <a:gd name="connsiteX49" fmla="*/ 13432 w 53482"/>
                <a:gd name="connsiteY49" fmla="*/ 0 h 43952"/>
                <a:gd name="connsiteX50" fmla="*/ 9735 w 53482"/>
                <a:gd name="connsiteY50" fmla="*/ 6079 h 43952"/>
                <a:gd name="connsiteX51" fmla="*/ 3944 w 53482"/>
                <a:gd name="connsiteY51" fmla="*/ 7518 h 43952"/>
                <a:gd name="connsiteX52" fmla="*/ 1849 w 53482"/>
                <a:gd name="connsiteY52" fmla="*/ 11461 h 43952"/>
                <a:gd name="connsiteX53" fmla="*/ 5053 w 53482"/>
                <a:gd name="connsiteY53" fmla="*/ 18280 h 43952"/>
                <a:gd name="connsiteX54" fmla="*/ 10927 w 53482"/>
                <a:gd name="connsiteY54" fmla="*/ 22634 h 43952"/>
                <a:gd name="connsiteX55" fmla="*/ 27399 w 53482"/>
                <a:gd name="connsiteY55" fmla="*/ 26783 h 43952"/>
                <a:gd name="connsiteX56" fmla="*/ 28754 w 53482"/>
                <a:gd name="connsiteY56" fmla="*/ 27029 h 43952"/>
                <a:gd name="connsiteX57" fmla="*/ 29740 w 53482"/>
                <a:gd name="connsiteY57" fmla="*/ 26906 h 43952"/>
                <a:gd name="connsiteX58" fmla="*/ 31589 w 53482"/>
                <a:gd name="connsiteY58" fmla="*/ 26290 h 43952"/>
                <a:gd name="connsiteX59" fmla="*/ 33766 w 53482"/>
                <a:gd name="connsiteY59" fmla="*/ 25139 h 43952"/>
                <a:gd name="connsiteX60" fmla="*/ 35491 w 53482"/>
                <a:gd name="connsiteY60" fmla="*/ 23209 h 43952"/>
                <a:gd name="connsiteX61" fmla="*/ 36230 w 53482"/>
                <a:gd name="connsiteY61" fmla="*/ 20374 h 43952"/>
                <a:gd name="connsiteX62" fmla="*/ 34012 w 53482"/>
                <a:gd name="connsiteY62" fmla="*/ 15158 h 43952"/>
                <a:gd name="connsiteX63" fmla="*/ 27604 w 53482"/>
                <a:gd name="connsiteY63" fmla="*/ 10352 h 43952"/>
                <a:gd name="connsiteX64" fmla="*/ 19060 w 53482"/>
                <a:gd name="connsiteY64" fmla="*/ 7600 h 43952"/>
                <a:gd name="connsiteX65" fmla="*/ 9735 w 53482"/>
                <a:gd name="connsiteY65" fmla="*/ 6079 h 4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3482" h="43952">
                  <a:moveTo>
                    <a:pt x="13432" y="0"/>
                  </a:moveTo>
                  <a:cubicBezTo>
                    <a:pt x="17431" y="0"/>
                    <a:pt x="21360" y="1014"/>
                    <a:pt x="25222" y="3040"/>
                  </a:cubicBezTo>
                  <a:cubicBezTo>
                    <a:pt x="29083" y="5039"/>
                    <a:pt x="32205" y="7613"/>
                    <a:pt x="34587" y="10763"/>
                  </a:cubicBezTo>
                  <a:cubicBezTo>
                    <a:pt x="36942" y="13912"/>
                    <a:pt x="38120" y="17089"/>
                    <a:pt x="38120" y="20293"/>
                  </a:cubicBezTo>
                  <a:cubicBezTo>
                    <a:pt x="38120" y="22210"/>
                    <a:pt x="37600" y="23812"/>
                    <a:pt x="36559" y="25098"/>
                  </a:cubicBezTo>
                  <a:cubicBezTo>
                    <a:pt x="35491" y="26358"/>
                    <a:pt x="34204" y="27330"/>
                    <a:pt x="32698" y="28015"/>
                  </a:cubicBezTo>
                  <a:cubicBezTo>
                    <a:pt x="34560" y="28536"/>
                    <a:pt x="37723" y="29357"/>
                    <a:pt x="42187" y="30480"/>
                  </a:cubicBezTo>
                  <a:cubicBezTo>
                    <a:pt x="46650" y="31603"/>
                    <a:pt x="49101" y="32164"/>
                    <a:pt x="49540" y="32164"/>
                  </a:cubicBezTo>
                  <a:cubicBezTo>
                    <a:pt x="49786" y="32164"/>
                    <a:pt x="49964" y="32137"/>
                    <a:pt x="50074" y="32082"/>
                  </a:cubicBezTo>
                  <a:cubicBezTo>
                    <a:pt x="50183" y="32026"/>
                    <a:pt x="50306" y="31877"/>
                    <a:pt x="50443" y="31630"/>
                  </a:cubicBezTo>
                  <a:cubicBezTo>
                    <a:pt x="50608" y="31384"/>
                    <a:pt x="50717" y="30959"/>
                    <a:pt x="50772" y="30357"/>
                  </a:cubicBezTo>
                  <a:cubicBezTo>
                    <a:pt x="50854" y="29754"/>
                    <a:pt x="50895" y="28946"/>
                    <a:pt x="50895" y="27933"/>
                  </a:cubicBezTo>
                  <a:cubicBezTo>
                    <a:pt x="50895" y="27413"/>
                    <a:pt x="50895" y="27057"/>
                    <a:pt x="50895" y="26865"/>
                  </a:cubicBezTo>
                  <a:cubicBezTo>
                    <a:pt x="50923" y="26646"/>
                    <a:pt x="51005" y="26441"/>
                    <a:pt x="51142" y="26249"/>
                  </a:cubicBezTo>
                  <a:cubicBezTo>
                    <a:pt x="51279" y="26029"/>
                    <a:pt x="51498" y="25920"/>
                    <a:pt x="51799" y="25920"/>
                  </a:cubicBezTo>
                  <a:cubicBezTo>
                    <a:pt x="52921" y="25920"/>
                    <a:pt x="53483" y="26427"/>
                    <a:pt x="53483" y="27440"/>
                  </a:cubicBezTo>
                  <a:cubicBezTo>
                    <a:pt x="53483" y="28344"/>
                    <a:pt x="53441" y="29727"/>
                    <a:pt x="53360" y="31589"/>
                  </a:cubicBezTo>
                  <a:cubicBezTo>
                    <a:pt x="53277" y="33451"/>
                    <a:pt x="53236" y="34847"/>
                    <a:pt x="53236" y="35779"/>
                  </a:cubicBezTo>
                  <a:cubicBezTo>
                    <a:pt x="53236" y="36573"/>
                    <a:pt x="53277" y="37765"/>
                    <a:pt x="53360" y="39353"/>
                  </a:cubicBezTo>
                  <a:cubicBezTo>
                    <a:pt x="53441" y="40941"/>
                    <a:pt x="53483" y="42105"/>
                    <a:pt x="53483" y="42844"/>
                  </a:cubicBezTo>
                  <a:cubicBezTo>
                    <a:pt x="53483" y="43583"/>
                    <a:pt x="53154" y="43953"/>
                    <a:pt x="52497" y="43953"/>
                  </a:cubicBezTo>
                  <a:cubicBezTo>
                    <a:pt x="52114" y="43953"/>
                    <a:pt x="51799" y="43899"/>
                    <a:pt x="51552" y="43789"/>
                  </a:cubicBezTo>
                  <a:cubicBezTo>
                    <a:pt x="51333" y="43707"/>
                    <a:pt x="51169" y="43556"/>
                    <a:pt x="51059" y="43337"/>
                  </a:cubicBezTo>
                  <a:cubicBezTo>
                    <a:pt x="50977" y="43118"/>
                    <a:pt x="50923" y="42913"/>
                    <a:pt x="50895" y="42721"/>
                  </a:cubicBezTo>
                  <a:cubicBezTo>
                    <a:pt x="50895" y="42557"/>
                    <a:pt x="50895" y="42311"/>
                    <a:pt x="50895" y="41982"/>
                  </a:cubicBezTo>
                  <a:cubicBezTo>
                    <a:pt x="50895" y="40722"/>
                    <a:pt x="50786" y="39818"/>
                    <a:pt x="50567" y="39270"/>
                  </a:cubicBezTo>
                  <a:cubicBezTo>
                    <a:pt x="50375" y="38722"/>
                    <a:pt x="50074" y="38353"/>
                    <a:pt x="49663" y="38161"/>
                  </a:cubicBezTo>
                  <a:cubicBezTo>
                    <a:pt x="49279" y="37942"/>
                    <a:pt x="48540" y="37710"/>
                    <a:pt x="47445" y="37463"/>
                  </a:cubicBezTo>
                  <a:lnTo>
                    <a:pt x="9982" y="28015"/>
                  </a:lnTo>
                  <a:cubicBezTo>
                    <a:pt x="8311" y="27632"/>
                    <a:pt x="6887" y="27440"/>
                    <a:pt x="5710" y="27440"/>
                  </a:cubicBezTo>
                  <a:cubicBezTo>
                    <a:pt x="4231" y="27440"/>
                    <a:pt x="3218" y="27673"/>
                    <a:pt x="2670" y="28138"/>
                  </a:cubicBezTo>
                  <a:cubicBezTo>
                    <a:pt x="2122" y="28604"/>
                    <a:pt x="1849" y="29248"/>
                    <a:pt x="1849" y="30069"/>
                  </a:cubicBezTo>
                  <a:cubicBezTo>
                    <a:pt x="1849" y="31493"/>
                    <a:pt x="2697" y="32671"/>
                    <a:pt x="4395" y="33601"/>
                  </a:cubicBezTo>
                  <a:cubicBezTo>
                    <a:pt x="6093" y="34533"/>
                    <a:pt x="8585" y="35395"/>
                    <a:pt x="11871" y="36190"/>
                  </a:cubicBezTo>
                  <a:cubicBezTo>
                    <a:pt x="12775" y="36436"/>
                    <a:pt x="13323" y="36642"/>
                    <a:pt x="13515" y="36805"/>
                  </a:cubicBezTo>
                  <a:cubicBezTo>
                    <a:pt x="13706" y="36942"/>
                    <a:pt x="13802" y="37216"/>
                    <a:pt x="13802" y="37627"/>
                  </a:cubicBezTo>
                  <a:cubicBezTo>
                    <a:pt x="13775" y="38312"/>
                    <a:pt x="13487" y="38654"/>
                    <a:pt x="12939" y="38654"/>
                  </a:cubicBezTo>
                  <a:cubicBezTo>
                    <a:pt x="12803" y="38654"/>
                    <a:pt x="12296" y="38544"/>
                    <a:pt x="11420" y="38326"/>
                  </a:cubicBezTo>
                  <a:cubicBezTo>
                    <a:pt x="10516" y="38107"/>
                    <a:pt x="9407" y="37792"/>
                    <a:pt x="8092" y="37381"/>
                  </a:cubicBezTo>
                  <a:cubicBezTo>
                    <a:pt x="6750" y="36943"/>
                    <a:pt x="5655" y="36491"/>
                    <a:pt x="4806" y="36025"/>
                  </a:cubicBezTo>
                  <a:cubicBezTo>
                    <a:pt x="4231" y="35752"/>
                    <a:pt x="3752" y="35491"/>
                    <a:pt x="3368" y="35245"/>
                  </a:cubicBezTo>
                  <a:cubicBezTo>
                    <a:pt x="2985" y="34998"/>
                    <a:pt x="2492" y="34629"/>
                    <a:pt x="1890" y="34135"/>
                  </a:cubicBezTo>
                  <a:cubicBezTo>
                    <a:pt x="1287" y="33615"/>
                    <a:pt x="822" y="32985"/>
                    <a:pt x="493" y="32246"/>
                  </a:cubicBezTo>
                  <a:cubicBezTo>
                    <a:pt x="164" y="31507"/>
                    <a:pt x="0" y="30686"/>
                    <a:pt x="0" y="29782"/>
                  </a:cubicBezTo>
                  <a:cubicBezTo>
                    <a:pt x="0" y="28029"/>
                    <a:pt x="520" y="26427"/>
                    <a:pt x="1561" y="24975"/>
                  </a:cubicBezTo>
                  <a:cubicBezTo>
                    <a:pt x="2602" y="23524"/>
                    <a:pt x="4176" y="22606"/>
                    <a:pt x="6285" y="22223"/>
                  </a:cubicBezTo>
                  <a:cubicBezTo>
                    <a:pt x="4450" y="20662"/>
                    <a:pt x="2944" y="18923"/>
                    <a:pt x="1766" y="17006"/>
                  </a:cubicBezTo>
                  <a:cubicBezTo>
                    <a:pt x="589" y="15089"/>
                    <a:pt x="0" y="13159"/>
                    <a:pt x="0" y="11214"/>
                  </a:cubicBezTo>
                  <a:cubicBezTo>
                    <a:pt x="0" y="7983"/>
                    <a:pt x="1260" y="5313"/>
                    <a:pt x="3779" y="3204"/>
                  </a:cubicBezTo>
                  <a:cubicBezTo>
                    <a:pt x="6271" y="1068"/>
                    <a:pt x="9489" y="0"/>
                    <a:pt x="13432" y="0"/>
                  </a:cubicBezTo>
                  <a:moveTo>
                    <a:pt x="9735" y="6079"/>
                  </a:moveTo>
                  <a:cubicBezTo>
                    <a:pt x="7243" y="6079"/>
                    <a:pt x="5313" y="6559"/>
                    <a:pt x="3944" y="7518"/>
                  </a:cubicBezTo>
                  <a:cubicBezTo>
                    <a:pt x="2547" y="8449"/>
                    <a:pt x="1849" y="9763"/>
                    <a:pt x="1849" y="11461"/>
                  </a:cubicBezTo>
                  <a:cubicBezTo>
                    <a:pt x="1849" y="13570"/>
                    <a:pt x="2917" y="15843"/>
                    <a:pt x="5053" y="18280"/>
                  </a:cubicBezTo>
                  <a:cubicBezTo>
                    <a:pt x="7079" y="20690"/>
                    <a:pt x="9037" y="22141"/>
                    <a:pt x="10927" y="22634"/>
                  </a:cubicBezTo>
                  <a:lnTo>
                    <a:pt x="27399" y="26783"/>
                  </a:lnTo>
                  <a:lnTo>
                    <a:pt x="28754" y="27029"/>
                  </a:lnTo>
                  <a:cubicBezTo>
                    <a:pt x="28919" y="27029"/>
                    <a:pt x="29247" y="26988"/>
                    <a:pt x="29740" y="26906"/>
                  </a:cubicBezTo>
                  <a:cubicBezTo>
                    <a:pt x="30206" y="26797"/>
                    <a:pt x="30822" y="26591"/>
                    <a:pt x="31589" y="26290"/>
                  </a:cubicBezTo>
                  <a:cubicBezTo>
                    <a:pt x="32355" y="25961"/>
                    <a:pt x="33081" y="25578"/>
                    <a:pt x="33766" y="25139"/>
                  </a:cubicBezTo>
                  <a:cubicBezTo>
                    <a:pt x="34423" y="24674"/>
                    <a:pt x="34998" y="24031"/>
                    <a:pt x="35491" y="23209"/>
                  </a:cubicBezTo>
                  <a:cubicBezTo>
                    <a:pt x="35984" y="22360"/>
                    <a:pt x="36230" y="21415"/>
                    <a:pt x="36230" y="20374"/>
                  </a:cubicBezTo>
                  <a:cubicBezTo>
                    <a:pt x="36230" y="18704"/>
                    <a:pt x="35491" y="16965"/>
                    <a:pt x="34012" y="15158"/>
                  </a:cubicBezTo>
                  <a:cubicBezTo>
                    <a:pt x="32533" y="13323"/>
                    <a:pt x="30397" y="11720"/>
                    <a:pt x="27604" y="10352"/>
                  </a:cubicBezTo>
                  <a:cubicBezTo>
                    <a:pt x="25797" y="9503"/>
                    <a:pt x="22949" y="8586"/>
                    <a:pt x="19060" y="7600"/>
                  </a:cubicBezTo>
                  <a:cubicBezTo>
                    <a:pt x="15144" y="6586"/>
                    <a:pt x="12036" y="6079"/>
                    <a:pt x="9735" y="6079"/>
                  </a:cubicBezTo>
                  <a:close/>
                </a:path>
              </a:pathLst>
            </a:custGeom>
            <a:solidFill>
              <a:srgbClr val="000000"/>
            </a:solidFill>
            <a:ln w="873" cap="flat">
              <a:noFill/>
              <a:prstDash val="solid"/>
              <a:miter/>
            </a:ln>
          </p:spPr>
          <p:txBody>
            <a:bodyPr rtlCol="0" anchor="ctr"/>
            <a:lstStyle/>
            <a:p>
              <a:endParaRPr lang="en-US"/>
            </a:p>
          </p:txBody>
        </p:sp>
        <p:sp>
          <p:nvSpPr>
            <p:cNvPr id="470" name="Freeform 469">
              <a:extLst>
                <a:ext uri="{FF2B5EF4-FFF2-40B4-BE49-F238E27FC236}">
                  <a16:creationId xmlns="" xmlns:a16="http://schemas.microsoft.com/office/drawing/2014/main" id="{07E594B8-21C5-6328-4508-30477DAE2784}"/>
                </a:ext>
              </a:extLst>
            </p:cNvPr>
            <p:cNvSpPr/>
            <p:nvPr/>
          </p:nvSpPr>
          <p:spPr>
            <a:xfrm>
              <a:off x="2801606" y="2706450"/>
              <a:ext cx="84127" cy="19512"/>
            </a:xfrm>
            <a:custGeom>
              <a:avLst/>
              <a:gdLst>
                <a:gd name="connsiteX0" fmla="*/ 42063 w 84127"/>
                <a:gd name="connsiteY0" fmla="*/ 19512 h 19512"/>
                <a:gd name="connsiteX1" fmla="*/ 16390 w 84127"/>
                <a:gd name="connsiteY1" fmla="*/ 14213 h 19512"/>
                <a:gd name="connsiteX2" fmla="*/ 7558 w 84127"/>
                <a:gd name="connsiteY2" fmla="*/ 8791 h 19512"/>
                <a:gd name="connsiteX3" fmla="*/ 1766 w 84127"/>
                <a:gd name="connsiteY3" fmla="*/ 3533 h 19512"/>
                <a:gd name="connsiteX4" fmla="*/ 0 w 84127"/>
                <a:gd name="connsiteY4" fmla="*/ 863 h 19512"/>
                <a:gd name="connsiteX5" fmla="*/ 822 w 84127"/>
                <a:gd name="connsiteY5" fmla="*/ 0 h 19512"/>
                <a:gd name="connsiteX6" fmla="*/ 2259 w 84127"/>
                <a:gd name="connsiteY6" fmla="*/ 1109 h 19512"/>
                <a:gd name="connsiteX7" fmla="*/ 42063 w 84127"/>
                <a:gd name="connsiteY7" fmla="*/ 14624 h 19512"/>
                <a:gd name="connsiteX8" fmla="*/ 81416 w 84127"/>
                <a:gd name="connsiteY8" fmla="*/ 1438 h 19512"/>
                <a:gd name="connsiteX9" fmla="*/ 83306 w 84127"/>
                <a:gd name="connsiteY9" fmla="*/ 0 h 19512"/>
                <a:gd name="connsiteX10" fmla="*/ 84127 w 84127"/>
                <a:gd name="connsiteY10" fmla="*/ 863 h 19512"/>
                <a:gd name="connsiteX11" fmla="*/ 82443 w 84127"/>
                <a:gd name="connsiteY11" fmla="*/ 3451 h 19512"/>
                <a:gd name="connsiteX12" fmla="*/ 76897 w 84127"/>
                <a:gd name="connsiteY12" fmla="*/ 8586 h 19512"/>
                <a:gd name="connsiteX13" fmla="*/ 68312 w 84127"/>
                <a:gd name="connsiteY13" fmla="*/ 13967 h 19512"/>
                <a:gd name="connsiteX14" fmla="*/ 42063 w 84127"/>
                <a:gd name="connsiteY14" fmla="*/ 19512 h 1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127" h="19512">
                  <a:moveTo>
                    <a:pt x="42063" y="19512"/>
                  </a:moveTo>
                  <a:cubicBezTo>
                    <a:pt x="32588" y="19512"/>
                    <a:pt x="24030" y="17746"/>
                    <a:pt x="16390" y="14213"/>
                  </a:cubicBezTo>
                  <a:cubicBezTo>
                    <a:pt x="13186" y="12707"/>
                    <a:pt x="10242" y="10900"/>
                    <a:pt x="7558" y="8791"/>
                  </a:cubicBezTo>
                  <a:cubicBezTo>
                    <a:pt x="4875" y="6682"/>
                    <a:pt x="2944" y="4930"/>
                    <a:pt x="1766" y="3533"/>
                  </a:cubicBezTo>
                  <a:cubicBezTo>
                    <a:pt x="589" y="2136"/>
                    <a:pt x="0" y="1246"/>
                    <a:pt x="0" y="863"/>
                  </a:cubicBezTo>
                  <a:cubicBezTo>
                    <a:pt x="0" y="315"/>
                    <a:pt x="274" y="27"/>
                    <a:pt x="822" y="0"/>
                  </a:cubicBezTo>
                  <a:cubicBezTo>
                    <a:pt x="1095" y="0"/>
                    <a:pt x="1575" y="370"/>
                    <a:pt x="2259" y="1109"/>
                  </a:cubicBezTo>
                  <a:cubicBezTo>
                    <a:pt x="11461" y="10146"/>
                    <a:pt x="24729" y="14651"/>
                    <a:pt x="42063" y="14624"/>
                  </a:cubicBezTo>
                  <a:cubicBezTo>
                    <a:pt x="59453" y="14624"/>
                    <a:pt x="72570" y="10229"/>
                    <a:pt x="81416" y="1438"/>
                  </a:cubicBezTo>
                  <a:cubicBezTo>
                    <a:pt x="82374" y="480"/>
                    <a:pt x="83004" y="0"/>
                    <a:pt x="83306" y="0"/>
                  </a:cubicBezTo>
                  <a:cubicBezTo>
                    <a:pt x="83854" y="0"/>
                    <a:pt x="84127" y="288"/>
                    <a:pt x="84127" y="863"/>
                  </a:cubicBezTo>
                  <a:cubicBezTo>
                    <a:pt x="84127" y="1246"/>
                    <a:pt x="83566" y="2109"/>
                    <a:pt x="82443" y="3451"/>
                  </a:cubicBezTo>
                  <a:cubicBezTo>
                    <a:pt x="81319" y="4793"/>
                    <a:pt x="79471" y="6505"/>
                    <a:pt x="76897" y="8586"/>
                  </a:cubicBezTo>
                  <a:cubicBezTo>
                    <a:pt x="74323" y="10666"/>
                    <a:pt x="71461" y="12460"/>
                    <a:pt x="68312" y="13967"/>
                  </a:cubicBezTo>
                  <a:cubicBezTo>
                    <a:pt x="60672" y="17664"/>
                    <a:pt x="51922" y="19512"/>
                    <a:pt x="42063" y="19512"/>
                  </a:cubicBezTo>
                  <a:close/>
                </a:path>
              </a:pathLst>
            </a:custGeom>
            <a:solidFill>
              <a:srgbClr val="000000"/>
            </a:solidFill>
            <a:ln w="873" cap="flat">
              <a:noFill/>
              <a:prstDash val="solid"/>
              <a:miter/>
            </a:ln>
          </p:spPr>
          <p:txBody>
            <a:bodyPr rtlCol="0" anchor="ctr"/>
            <a:lstStyle/>
            <a:p>
              <a:endParaRPr lang="en-US"/>
            </a:p>
          </p:txBody>
        </p:sp>
        <p:sp>
          <p:nvSpPr>
            <p:cNvPr id="471" name="Freeform 470">
              <a:extLst>
                <a:ext uri="{FF2B5EF4-FFF2-40B4-BE49-F238E27FC236}">
                  <a16:creationId xmlns="" xmlns:a16="http://schemas.microsoft.com/office/drawing/2014/main" id="{D5BF5024-9769-7B62-499C-A99E0CC7AD99}"/>
                </a:ext>
              </a:extLst>
            </p:cNvPr>
            <p:cNvSpPr/>
            <p:nvPr/>
          </p:nvSpPr>
          <p:spPr>
            <a:xfrm>
              <a:off x="2827526" y="2658159"/>
              <a:ext cx="38120" cy="41899"/>
            </a:xfrm>
            <a:custGeom>
              <a:avLst/>
              <a:gdLst>
                <a:gd name="connsiteX0" fmla="*/ 5546 w 38120"/>
                <a:gd name="connsiteY0" fmla="*/ 0 h 41899"/>
                <a:gd name="connsiteX1" fmla="*/ 9160 w 38120"/>
                <a:gd name="connsiteY1" fmla="*/ 1437 h 41899"/>
                <a:gd name="connsiteX2" fmla="*/ 10434 w 38120"/>
                <a:gd name="connsiteY2" fmla="*/ 4519 h 41899"/>
                <a:gd name="connsiteX3" fmla="*/ 9530 w 38120"/>
                <a:gd name="connsiteY3" fmla="*/ 6901 h 41899"/>
                <a:gd name="connsiteX4" fmla="*/ 7476 w 38120"/>
                <a:gd name="connsiteY4" fmla="*/ 7723 h 41899"/>
                <a:gd name="connsiteX5" fmla="*/ 4560 w 38120"/>
                <a:gd name="connsiteY5" fmla="*/ 6572 h 41899"/>
                <a:gd name="connsiteX6" fmla="*/ 2917 w 38120"/>
                <a:gd name="connsiteY6" fmla="*/ 3697 h 41899"/>
                <a:gd name="connsiteX7" fmla="*/ 1849 w 38120"/>
                <a:gd name="connsiteY7" fmla="*/ 7887 h 41899"/>
                <a:gd name="connsiteX8" fmla="*/ 2711 w 38120"/>
                <a:gd name="connsiteY8" fmla="*/ 10967 h 41899"/>
                <a:gd name="connsiteX9" fmla="*/ 4683 w 38120"/>
                <a:gd name="connsiteY9" fmla="*/ 13227 h 41899"/>
                <a:gd name="connsiteX10" fmla="*/ 7394 w 38120"/>
                <a:gd name="connsiteY10" fmla="*/ 14788 h 41899"/>
                <a:gd name="connsiteX11" fmla="*/ 9900 w 38120"/>
                <a:gd name="connsiteY11" fmla="*/ 15773 h 41899"/>
                <a:gd name="connsiteX12" fmla="*/ 11789 w 38120"/>
                <a:gd name="connsiteY12" fmla="*/ 16225 h 41899"/>
                <a:gd name="connsiteX13" fmla="*/ 23291 w 38120"/>
                <a:gd name="connsiteY13" fmla="*/ 19101 h 41899"/>
                <a:gd name="connsiteX14" fmla="*/ 30685 w 38120"/>
                <a:gd name="connsiteY14" fmla="*/ 20497 h 41899"/>
                <a:gd name="connsiteX15" fmla="*/ 34669 w 38120"/>
                <a:gd name="connsiteY15" fmla="*/ 19348 h 41899"/>
                <a:gd name="connsiteX16" fmla="*/ 36230 w 38120"/>
                <a:gd name="connsiteY16" fmla="*/ 15897 h 41899"/>
                <a:gd name="connsiteX17" fmla="*/ 35984 w 38120"/>
                <a:gd name="connsiteY17" fmla="*/ 13966 h 41899"/>
                <a:gd name="connsiteX18" fmla="*/ 34957 w 38120"/>
                <a:gd name="connsiteY18" fmla="*/ 11625 h 41899"/>
                <a:gd name="connsiteX19" fmla="*/ 33026 w 38120"/>
                <a:gd name="connsiteY19" fmla="*/ 9077 h 41899"/>
                <a:gd name="connsiteX20" fmla="*/ 29822 w 38120"/>
                <a:gd name="connsiteY20" fmla="*/ 6655 h 41899"/>
                <a:gd name="connsiteX21" fmla="*/ 25222 w 38120"/>
                <a:gd name="connsiteY21" fmla="*/ 4683 h 41899"/>
                <a:gd name="connsiteX22" fmla="*/ 24318 w 38120"/>
                <a:gd name="connsiteY22" fmla="*/ 3615 h 41899"/>
                <a:gd name="connsiteX23" fmla="*/ 25139 w 38120"/>
                <a:gd name="connsiteY23" fmla="*/ 2588 h 41899"/>
                <a:gd name="connsiteX24" fmla="*/ 27317 w 38120"/>
                <a:gd name="connsiteY24" fmla="*/ 3163 h 41899"/>
                <a:gd name="connsiteX25" fmla="*/ 30644 w 38120"/>
                <a:gd name="connsiteY25" fmla="*/ 4888 h 41899"/>
                <a:gd name="connsiteX26" fmla="*/ 34177 w 38120"/>
                <a:gd name="connsiteY26" fmla="*/ 7558 h 41899"/>
                <a:gd name="connsiteX27" fmla="*/ 36970 w 38120"/>
                <a:gd name="connsiteY27" fmla="*/ 11337 h 41899"/>
                <a:gd name="connsiteX28" fmla="*/ 38120 w 38120"/>
                <a:gd name="connsiteY28" fmla="*/ 16061 h 41899"/>
                <a:gd name="connsiteX29" fmla="*/ 36230 w 38120"/>
                <a:gd name="connsiteY29" fmla="*/ 21935 h 41899"/>
                <a:gd name="connsiteX30" fmla="*/ 31712 w 38120"/>
                <a:gd name="connsiteY30" fmla="*/ 25139 h 41899"/>
                <a:gd name="connsiteX31" fmla="*/ 32575 w 38120"/>
                <a:gd name="connsiteY31" fmla="*/ 25632 h 41899"/>
                <a:gd name="connsiteX32" fmla="*/ 34177 w 38120"/>
                <a:gd name="connsiteY32" fmla="*/ 26783 h 41899"/>
                <a:gd name="connsiteX33" fmla="*/ 36066 w 38120"/>
                <a:gd name="connsiteY33" fmla="*/ 28549 h 41899"/>
                <a:gd name="connsiteX34" fmla="*/ 37463 w 38120"/>
                <a:gd name="connsiteY34" fmla="*/ 30972 h 41899"/>
                <a:gd name="connsiteX35" fmla="*/ 38120 w 38120"/>
                <a:gd name="connsiteY35" fmla="*/ 33970 h 41899"/>
                <a:gd name="connsiteX36" fmla="*/ 37545 w 38120"/>
                <a:gd name="connsiteY36" fmla="*/ 37709 h 41899"/>
                <a:gd name="connsiteX37" fmla="*/ 35655 w 38120"/>
                <a:gd name="connsiteY37" fmla="*/ 40666 h 41899"/>
                <a:gd name="connsiteX38" fmla="*/ 32533 w 38120"/>
                <a:gd name="connsiteY38" fmla="*/ 41899 h 41899"/>
                <a:gd name="connsiteX39" fmla="*/ 29124 w 38120"/>
                <a:gd name="connsiteY39" fmla="*/ 40544 h 41899"/>
                <a:gd name="connsiteX40" fmla="*/ 27686 w 38120"/>
                <a:gd name="connsiteY40" fmla="*/ 37257 h 41899"/>
                <a:gd name="connsiteX41" fmla="*/ 28385 w 38120"/>
                <a:gd name="connsiteY41" fmla="*/ 35121 h 41899"/>
                <a:gd name="connsiteX42" fmla="*/ 30603 w 38120"/>
                <a:gd name="connsiteY42" fmla="*/ 34135 h 41899"/>
                <a:gd name="connsiteX43" fmla="*/ 33560 w 38120"/>
                <a:gd name="connsiteY43" fmla="*/ 35286 h 41899"/>
                <a:gd name="connsiteX44" fmla="*/ 35162 w 38120"/>
                <a:gd name="connsiteY44" fmla="*/ 38079 h 41899"/>
                <a:gd name="connsiteX45" fmla="*/ 36230 w 38120"/>
                <a:gd name="connsiteY45" fmla="*/ 33889 h 41899"/>
                <a:gd name="connsiteX46" fmla="*/ 33848 w 38120"/>
                <a:gd name="connsiteY46" fmla="*/ 29042 h 41899"/>
                <a:gd name="connsiteX47" fmla="*/ 27481 w 38120"/>
                <a:gd name="connsiteY47" fmla="*/ 25879 h 41899"/>
                <a:gd name="connsiteX48" fmla="*/ 13638 w 38120"/>
                <a:gd name="connsiteY48" fmla="*/ 22346 h 41899"/>
                <a:gd name="connsiteX49" fmla="*/ 7476 w 38120"/>
                <a:gd name="connsiteY49" fmla="*/ 21360 h 41899"/>
                <a:gd name="connsiteX50" fmla="*/ 4560 w 38120"/>
                <a:gd name="connsiteY50" fmla="*/ 21812 h 41899"/>
                <a:gd name="connsiteX51" fmla="*/ 2834 w 38120"/>
                <a:gd name="connsiteY51" fmla="*/ 23045 h 41899"/>
                <a:gd name="connsiteX52" fmla="*/ 2054 w 38120"/>
                <a:gd name="connsiteY52" fmla="*/ 24482 h 41899"/>
                <a:gd name="connsiteX53" fmla="*/ 1849 w 38120"/>
                <a:gd name="connsiteY53" fmla="*/ 25879 h 41899"/>
                <a:gd name="connsiteX54" fmla="*/ 2341 w 38120"/>
                <a:gd name="connsiteY54" fmla="*/ 28508 h 41899"/>
                <a:gd name="connsiteX55" fmla="*/ 3985 w 38120"/>
                <a:gd name="connsiteY55" fmla="*/ 31506 h 41899"/>
                <a:gd name="connsiteX56" fmla="*/ 7394 w 38120"/>
                <a:gd name="connsiteY56" fmla="*/ 34628 h 41899"/>
                <a:gd name="connsiteX57" fmla="*/ 12857 w 38120"/>
                <a:gd name="connsiteY57" fmla="*/ 37175 h 41899"/>
                <a:gd name="connsiteX58" fmla="*/ 13802 w 38120"/>
                <a:gd name="connsiteY58" fmla="*/ 38284 h 41899"/>
                <a:gd name="connsiteX59" fmla="*/ 12939 w 38120"/>
                <a:gd name="connsiteY59" fmla="*/ 39270 h 41899"/>
                <a:gd name="connsiteX60" fmla="*/ 10803 w 38120"/>
                <a:gd name="connsiteY60" fmla="*/ 38736 h 41899"/>
                <a:gd name="connsiteX61" fmla="*/ 7476 w 38120"/>
                <a:gd name="connsiteY61" fmla="*/ 37011 h 41899"/>
                <a:gd name="connsiteX62" fmla="*/ 3985 w 38120"/>
                <a:gd name="connsiteY62" fmla="*/ 34299 h 41899"/>
                <a:gd name="connsiteX63" fmla="*/ 1150 w 38120"/>
                <a:gd name="connsiteY63" fmla="*/ 30480 h 41899"/>
                <a:gd name="connsiteX64" fmla="*/ 0 w 38120"/>
                <a:gd name="connsiteY64" fmla="*/ 25715 h 41899"/>
                <a:gd name="connsiteX65" fmla="*/ 246 w 38120"/>
                <a:gd name="connsiteY65" fmla="*/ 23537 h 41899"/>
                <a:gd name="connsiteX66" fmla="*/ 1068 w 38120"/>
                <a:gd name="connsiteY66" fmla="*/ 21114 h 41899"/>
                <a:gd name="connsiteX67" fmla="*/ 3040 w 38120"/>
                <a:gd name="connsiteY67" fmla="*/ 18567 h 41899"/>
                <a:gd name="connsiteX68" fmla="*/ 6367 w 38120"/>
                <a:gd name="connsiteY68" fmla="*/ 16636 h 41899"/>
                <a:gd name="connsiteX69" fmla="*/ 4519 w 38120"/>
                <a:gd name="connsiteY69" fmla="*/ 15486 h 41899"/>
                <a:gd name="connsiteX70" fmla="*/ 2506 w 38120"/>
                <a:gd name="connsiteY70" fmla="*/ 13720 h 41899"/>
                <a:gd name="connsiteX71" fmla="*/ 698 w 38120"/>
                <a:gd name="connsiteY71" fmla="*/ 11091 h 41899"/>
                <a:gd name="connsiteX72" fmla="*/ 0 w 38120"/>
                <a:gd name="connsiteY72" fmla="*/ 7804 h 41899"/>
                <a:gd name="connsiteX73" fmla="*/ 452 w 38120"/>
                <a:gd name="connsiteY73" fmla="*/ 4477 h 41899"/>
                <a:gd name="connsiteX74" fmla="*/ 2218 w 38120"/>
                <a:gd name="connsiteY74" fmla="*/ 1437 h 41899"/>
                <a:gd name="connsiteX75" fmla="*/ 5546 w 38120"/>
                <a:gd name="connsiteY75" fmla="*/ 0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8120" h="41899">
                  <a:moveTo>
                    <a:pt x="5546" y="0"/>
                  </a:moveTo>
                  <a:cubicBezTo>
                    <a:pt x="7079" y="0"/>
                    <a:pt x="8284" y="479"/>
                    <a:pt x="9160" y="1437"/>
                  </a:cubicBezTo>
                  <a:cubicBezTo>
                    <a:pt x="10009" y="2396"/>
                    <a:pt x="10434" y="3423"/>
                    <a:pt x="10434" y="4519"/>
                  </a:cubicBezTo>
                  <a:cubicBezTo>
                    <a:pt x="10434" y="5559"/>
                    <a:pt x="10132" y="6353"/>
                    <a:pt x="9530" y="6901"/>
                  </a:cubicBezTo>
                  <a:cubicBezTo>
                    <a:pt x="8928" y="7449"/>
                    <a:pt x="8243" y="7723"/>
                    <a:pt x="7476" y="7723"/>
                  </a:cubicBezTo>
                  <a:cubicBezTo>
                    <a:pt x="6436" y="7723"/>
                    <a:pt x="5463" y="7340"/>
                    <a:pt x="4560" y="6572"/>
                  </a:cubicBezTo>
                  <a:cubicBezTo>
                    <a:pt x="3656" y="5805"/>
                    <a:pt x="3108" y="4847"/>
                    <a:pt x="2917" y="3697"/>
                  </a:cubicBezTo>
                  <a:cubicBezTo>
                    <a:pt x="2205" y="4819"/>
                    <a:pt x="1849" y="6216"/>
                    <a:pt x="1849" y="7887"/>
                  </a:cubicBezTo>
                  <a:cubicBezTo>
                    <a:pt x="1849" y="8982"/>
                    <a:pt x="2136" y="10009"/>
                    <a:pt x="2711" y="10967"/>
                  </a:cubicBezTo>
                  <a:cubicBezTo>
                    <a:pt x="3286" y="11898"/>
                    <a:pt x="3944" y="12652"/>
                    <a:pt x="4683" y="13227"/>
                  </a:cubicBezTo>
                  <a:cubicBezTo>
                    <a:pt x="5422" y="13775"/>
                    <a:pt x="6326" y="14295"/>
                    <a:pt x="7394" y="14788"/>
                  </a:cubicBezTo>
                  <a:cubicBezTo>
                    <a:pt x="8435" y="15253"/>
                    <a:pt x="9270" y="15581"/>
                    <a:pt x="9900" y="15773"/>
                  </a:cubicBezTo>
                  <a:cubicBezTo>
                    <a:pt x="10502" y="15937"/>
                    <a:pt x="11132" y="16088"/>
                    <a:pt x="11789" y="16225"/>
                  </a:cubicBezTo>
                  <a:lnTo>
                    <a:pt x="23291" y="19101"/>
                  </a:lnTo>
                  <a:cubicBezTo>
                    <a:pt x="26933" y="20032"/>
                    <a:pt x="29398" y="20497"/>
                    <a:pt x="30685" y="20497"/>
                  </a:cubicBezTo>
                  <a:cubicBezTo>
                    <a:pt x="32273" y="20497"/>
                    <a:pt x="33602" y="20114"/>
                    <a:pt x="34669" y="19348"/>
                  </a:cubicBezTo>
                  <a:cubicBezTo>
                    <a:pt x="35710" y="18580"/>
                    <a:pt x="36230" y="17431"/>
                    <a:pt x="36230" y="15897"/>
                  </a:cubicBezTo>
                  <a:cubicBezTo>
                    <a:pt x="36230" y="15295"/>
                    <a:pt x="36148" y="14651"/>
                    <a:pt x="35984" y="13966"/>
                  </a:cubicBezTo>
                  <a:cubicBezTo>
                    <a:pt x="35792" y="13281"/>
                    <a:pt x="35450" y="12501"/>
                    <a:pt x="34957" y="11625"/>
                  </a:cubicBezTo>
                  <a:cubicBezTo>
                    <a:pt x="34437" y="10721"/>
                    <a:pt x="33793" y="9872"/>
                    <a:pt x="33026" y="9077"/>
                  </a:cubicBezTo>
                  <a:cubicBezTo>
                    <a:pt x="32232" y="8256"/>
                    <a:pt x="31164" y="7448"/>
                    <a:pt x="29822" y="6655"/>
                  </a:cubicBezTo>
                  <a:cubicBezTo>
                    <a:pt x="28480" y="5860"/>
                    <a:pt x="26947" y="5203"/>
                    <a:pt x="25222" y="4683"/>
                  </a:cubicBezTo>
                  <a:cubicBezTo>
                    <a:pt x="24619" y="4519"/>
                    <a:pt x="24318" y="4163"/>
                    <a:pt x="24318" y="3615"/>
                  </a:cubicBezTo>
                  <a:cubicBezTo>
                    <a:pt x="24318" y="2930"/>
                    <a:pt x="24592" y="2588"/>
                    <a:pt x="25139" y="2588"/>
                  </a:cubicBezTo>
                  <a:cubicBezTo>
                    <a:pt x="25605" y="2588"/>
                    <a:pt x="26331" y="2780"/>
                    <a:pt x="27317" y="3163"/>
                  </a:cubicBezTo>
                  <a:cubicBezTo>
                    <a:pt x="28275" y="3519"/>
                    <a:pt x="29384" y="4094"/>
                    <a:pt x="30644" y="4888"/>
                  </a:cubicBezTo>
                  <a:cubicBezTo>
                    <a:pt x="31876" y="5655"/>
                    <a:pt x="33054" y="6545"/>
                    <a:pt x="34177" y="7558"/>
                  </a:cubicBezTo>
                  <a:cubicBezTo>
                    <a:pt x="35272" y="8571"/>
                    <a:pt x="36203" y="9831"/>
                    <a:pt x="36970" y="11337"/>
                  </a:cubicBezTo>
                  <a:cubicBezTo>
                    <a:pt x="37737" y="12843"/>
                    <a:pt x="38120" y="14418"/>
                    <a:pt x="38120" y="16061"/>
                  </a:cubicBezTo>
                  <a:cubicBezTo>
                    <a:pt x="38120" y="18416"/>
                    <a:pt x="37490" y="20374"/>
                    <a:pt x="36230" y="21935"/>
                  </a:cubicBezTo>
                  <a:cubicBezTo>
                    <a:pt x="34971" y="23496"/>
                    <a:pt x="33465" y="24564"/>
                    <a:pt x="31712" y="25139"/>
                  </a:cubicBezTo>
                  <a:cubicBezTo>
                    <a:pt x="31958" y="25276"/>
                    <a:pt x="32246" y="25440"/>
                    <a:pt x="32575" y="25632"/>
                  </a:cubicBezTo>
                  <a:cubicBezTo>
                    <a:pt x="32903" y="25824"/>
                    <a:pt x="33437" y="26207"/>
                    <a:pt x="34177" y="26783"/>
                  </a:cubicBezTo>
                  <a:cubicBezTo>
                    <a:pt x="34889" y="27331"/>
                    <a:pt x="35518" y="27919"/>
                    <a:pt x="36066" y="28549"/>
                  </a:cubicBezTo>
                  <a:cubicBezTo>
                    <a:pt x="36586" y="29178"/>
                    <a:pt x="37052" y="29986"/>
                    <a:pt x="37463" y="30972"/>
                  </a:cubicBezTo>
                  <a:cubicBezTo>
                    <a:pt x="37901" y="31931"/>
                    <a:pt x="38120" y="32930"/>
                    <a:pt x="38120" y="33970"/>
                  </a:cubicBezTo>
                  <a:cubicBezTo>
                    <a:pt x="38120" y="35285"/>
                    <a:pt x="37928" y="36531"/>
                    <a:pt x="37545" y="37709"/>
                  </a:cubicBezTo>
                  <a:cubicBezTo>
                    <a:pt x="37161" y="38859"/>
                    <a:pt x="36532" y="39845"/>
                    <a:pt x="35655" y="40666"/>
                  </a:cubicBezTo>
                  <a:cubicBezTo>
                    <a:pt x="34779" y="41488"/>
                    <a:pt x="33738" y="41899"/>
                    <a:pt x="32533" y="41899"/>
                  </a:cubicBezTo>
                  <a:cubicBezTo>
                    <a:pt x="31192" y="41899"/>
                    <a:pt x="30055" y="41448"/>
                    <a:pt x="29124" y="40544"/>
                  </a:cubicBezTo>
                  <a:cubicBezTo>
                    <a:pt x="28166" y="39612"/>
                    <a:pt x="27686" y="38517"/>
                    <a:pt x="27686" y="37257"/>
                  </a:cubicBezTo>
                  <a:cubicBezTo>
                    <a:pt x="27686" y="36463"/>
                    <a:pt x="27919" y="35751"/>
                    <a:pt x="28385" y="35121"/>
                  </a:cubicBezTo>
                  <a:cubicBezTo>
                    <a:pt x="28850" y="34464"/>
                    <a:pt x="29590" y="34135"/>
                    <a:pt x="30603" y="34135"/>
                  </a:cubicBezTo>
                  <a:cubicBezTo>
                    <a:pt x="31726" y="34135"/>
                    <a:pt x="32711" y="34519"/>
                    <a:pt x="33560" y="35286"/>
                  </a:cubicBezTo>
                  <a:cubicBezTo>
                    <a:pt x="34409" y="36052"/>
                    <a:pt x="34943" y="36983"/>
                    <a:pt x="35162" y="38079"/>
                  </a:cubicBezTo>
                  <a:cubicBezTo>
                    <a:pt x="35874" y="36955"/>
                    <a:pt x="36230" y="35559"/>
                    <a:pt x="36230" y="33889"/>
                  </a:cubicBezTo>
                  <a:cubicBezTo>
                    <a:pt x="36230" y="32082"/>
                    <a:pt x="35436" y="30466"/>
                    <a:pt x="33848" y="29042"/>
                  </a:cubicBezTo>
                  <a:cubicBezTo>
                    <a:pt x="32260" y="27617"/>
                    <a:pt x="30137" y="26563"/>
                    <a:pt x="27481" y="25879"/>
                  </a:cubicBezTo>
                  <a:cubicBezTo>
                    <a:pt x="21100" y="24181"/>
                    <a:pt x="16486" y="23003"/>
                    <a:pt x="13638" y="22346"/>
                  </a:cubicBezTo>
                  <a:cubicBezTo>
                    <a:pt x="10762" y="21689"/>
                    <a:pt x="8708" y="21360"/>
                    <a:pt x="7476" y="21360"/>
                  </a:cubicBezTo>
                  <a:cubicBezTo>
                    <a:pt x="6326" y="21360"/>
                    <a:pt x="5354" y="21511"/>
                    <a:pt x="4560" y="21812"/>
                  </a:cubicBezTo>
                  <a:cubicBezTo>
                    <a:pt x="3765" y="22113"/>
                    <a:pt x="3190" y="22525"/>
                    <a:pt x="2834" y="23045"/>
                  </a:cubicBezTo>
                  <a:cubicBezTo>
                    <a:pt x="2451" y="23537"/>
                    <a:pt x="2191" y="24016"/>
                    <a:pt x="2054" y="24482"/>
                  </a:cubicBezTo>
                  <a:cubicBezTo>
                    <a:pt x="1917" y="24920"/>
                    <a:pt x="1849" y="25386"/>
                    <a:pt x="1849" y="25879"/>
                  </a:cubicBezTo>
                  <a:cubicBezTo>
                    <a:pt x="1849" y="26700"/>
                    <a:pt x="2013" y="27576"/>
                    <a:pt x="2341" y="28508"/>
                  </a:cubicBezTo>
                  <a:cubicBezTo>
                    <a:pt x="2670" y="29412"/>
                    <a:pt x="3218" y="30411"/>
                    <a:pt x="3985" y="31506"/>
                  </a:cubicBezTo>
                  <a:cubicBezTo>
                    <a:pt x="4724" y="32575"/>
                    <a:pt x="5860" y="33615"/>
                    <a:pt x="7394" y="34628"/>
                  </a:cubicBezTo>
                  <a:cubicBezTo>
                    <a:pt x="8928" y="35641"/>
                    <a:pt x="10749" y="36490"/>
                    <a:pt x="12857" y="37175"/>
                  </a:cubicBezTo>
                  <a:cubicBezTo>
                    <a:pt x="13487" y="37312"/>
                    <a:pt x="13802" y="37682"/>
                    <a:pt x="13802" y="38284"/>
                  </a:cubicBezTo>
                  <a:cubicBezTo>
                    <a:pt x="13775" y="38941"/>
                    <a:pt x="13487" y="39270"/>
                    <a:pt x="12939" y="39270"/>
                  </a:cubicBezTo>
                  <a:cubicBezTo>
                    <a:pt x="12474" y="39270"/>
                    <a:pt x="11762" y="39092"/>
                    <a:pt x="10803" y="38736"/>
                  </a:cubicBezTo>
                  <a:cubicBezTo>
                    <a:pt x="9818" y="38352"/>
                    <a:pt x="8708" y="37778"/>
                    <a:pt x="7476" y="37011"/>
                  </a:cubicBezTo>
                  <a:cubicBezTo>
                    <a:pt x="6244" y="36217"/>
                    <a:pt x="5080" y="35313"/>
                    <a:pt x="3985" y="34299"/>
                  </a:cubicBezTo>
                  <a:cubicBezTo>
                    <a:pt x="2862" y="33259"/>
                    <a:pt x="1917" y="31985"/>
                    <a:pt x="1150" y="30480"/>
                  </a:cubicBezTo>
                  <a:cubicBezTo>
                    <a:pt x="383" y="28946"/>
                    <a:pt x="0" y="27357"/>
                    <a:pt x="0" y="25715"/>
                  </a:cubicBezTo>
                  <a:cubicBezTo>
                    <a:pt x="0" y="24975"/>
                    <a:pt x="82" y="24249"/>
                    <a:pt x="246" y="23537"/>
                  </a:cubicBezTo>
                  <a:cubicBezTo>
                    <a:pt x="383" y="22798"/>
                    <a:pt x="657" y="21990"/>
                    <a:pt x="1068" y="21114"/>
                  </a:cubicBezTo>
                  <a:cubicBezTo>
                    <a:pt x="1479" y="20210"/>
                    <a:pt x="2136" y="19361"/>
                    <a:pt x="3040" y="18567"/>
                  </a:cubicBezTo>
                  <a:cubicBezTo>
                    <a:pt x="3943" y="17773"/>
                    <a:pt x="5053" y="17129"/>
                    <a:pt x="6367" y="16636"/>
                  </a:cubicBezTo>
                  <a:cubicBezTo>
                    <a:pt x="5737" y="16307"/>
                    <a:pt x="5121" y="15924"/>
                    <a:pt x="4519" y="15486"/>
                  </a:cubicBezTo>
                  <a:cubicBezTo>
                    <a:pt x="3916" y="15020"/>
                    <a:pt x="3245" y="14432"/>
                    <a:pt x="2506" y="13720"/>
                  </a:cubicBezTo>
                  <a:cubicBezTo>
                    <a:pt x="1739" y="12981"/>
                    <a:pt x="1137" y="12104"/>
                    <a:pt x="698" y="11091"/>
                  </a:cubicBezTo>
                  <a:cubicBezTo>
                    <a:pt x="233" y="10050"/>
                    <a:pt x="0" y="8955"/>
                    <a:pt x="0" y="7804"/>
                  </a:cubicBezTo>
                  <a:cubicBezTo>
                    <a:pt x="0" y="6682"/>
                    <a:pt x="151" y="5573"/>
                    <a:pt x="452" y="4477"/>
                  </a:cubicBezTo>
                  <a:cubicBezTo>
                    <a:pt x="726" y="3382"/>
                    <a:pt x="1315" y="2368"/>
                    <a:pt x="2218" y="1437"/>
                  </a:cubicBezTo>
                  <a:cubicBezTo>
                    <a:pt x="3095" y="479"/>
                    <a:pt x="4204" y="0"/>
                    <a:pt x="5546" y="0"/>
                  </a:cubicBezTo>
                  <a:close/>
                </a:path>
              </a:pathLst>
            </a:custGeom>
            <a:solidFill>
              <a:srgbClr val="000000"/>
            </a:solidFill>
            <a:ln w="873" cap="flat">
              <a:noFill/>
              <a:prstDash val="solid"/>
              <a:miter/>
            </a:ln>
          </p:spPr>
          <p:txBody>
            <a:bodyPr rtlCol="0" anchor="ctr"/>
            <a:lstStyle/>
            <a:p>
              <a:endParaRPr lang="en-US"/>
            </a:p>
          </p:txBody>
        </p:sp>
        <p:sp>
          <p:nvSpPr>
            <p:cNvPr id="472" name="Freeform 471">
              <a:extLst>
                <a:ext uri="{FF2B5EF4-FFF2-40B4-BE49-F238E27FC236}">
                  <a16:creationId xmlns="" xmlns:a16="http://schemas.microsoft.com/office/drawing/2014/main" id="{9CDBCC75-4885-54A0-266E-9B87B60E324F}"/>
                </a:ext>
              </a:extLst>
            </p:cNvPr>
            <p:cNvSpPr/>
            <p:nvPr/>
          </p:nvSpPr>
          <p:spPr>
            <a:xfrm>
              <a:off x="2801606" y="2630550"/>
              <a:ext cx="84127" cy="19512"/>
            </a:xfrm>
            <a:custGeom>
              <a:avLst/>
              <a:gdLst>
                <a:gd name="connsiteX0" fmla="*/ 83306 w 84127"/>
                <a:gd name="connsiteY0" fmla="*/ 19512 h 19512"/>
                <a:gd name="connsiteX1" fmla="*/ 81868 w 84127"/>
                <a:gd name="connsiteY1" fmla="*/ 18444 h 19512"/>
                <a:gd name="connsiteX2" fmla="*/ 42063 w 84127"/>
                <a:gd name="connsiteY2" fmla="*/ 4889 h 19512"/>
                <a:gd name="connsiteX3" fmla="*/ 2793 w 84127"/>
                <a:gd name="connsiteY3" fmla="*/ 17910 h 19512"/>
                <a:gd name="connsiteX4" fmla="*/ 822 w 84127"/>
                <a:gd name="connsiteY4" fmla="*/ 19512 h 19512"/>
                <a:gd name="connsiteX5" fmla="*/ 0 w 84127"/>
                <a:gd name="connsiteY5" fmla="*/ 18691 h 19512"/>
                <a:gd name="connsiteX6" fmla="*/ 1684 w 84127"/>
                <a:gd name="connsiteY6" fmla="*/ 16103 h 19512"/>
                <a:gd name="connsiteX7" fmla="*/ 7230 w 84127"/>
                <a:gd name="connsiteY7" fmla="*/ 10968 h 19512"/>
                <a:gd name="connsiteX8" fmla="*/ 15815 w 84127"/>
                <a:gd name="connsiteY8" fmla="*/ 5546 h 19512"/>
                <a:gd name="connsiteX9" fmla="*/ 42063 w 84127"/>
                <a:gd name="connsiteY9" fmla="*/ 0 h 19512"/>
                <a:gd name="connsiteX10" fmla="*/ 67737 w 84127"/>
                <a:gd name="connsiteY10" fmla="*/ 5299 h 19512"/>
                <a:gd name="connsiteX11" fmla="*/ 76569 w 84127"/>
                <a:gd name="connsiteY11" fmla="*/ 10722 h 19512"/>
                <a:gd name="connsiteX12" fmla="*/ 82360 w 84127"/>
                <a:gd name="connsiteY12" fmla="*/ 15979 h 19512"/>
                <a:gd name="connsiteX13" fmla="*/ 84127 w 84127"/>
                <a:gd name="connsiteY13" fmla="*/ 18691 h 19512"/>
                <a:gd name="connsiteX14" fmla="*/ 83306 w 84127"/>
                <a:gd name="connsiteY14" fmla="*/ 19512 h 1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127" h="19512">
                  <a:moveTo>
                    <a:pt x="83306" y="19512"/>
                  </a:moveTo>
                  <a:cubicBezTo>
                    <a:pt x="83031" y="19512"/>
                    <a:pt x="82552" y="19156"/>
                    <a:pt x="81868" y="18444"/>
                  </a:cubicBezTo>
                  <a:cubicBezTo>
                    <a:pt x="72666" y="9407"/>
                    <a:pt x="59398" y="4889"/>
                    <a:pt x="42063" y="4889"/>
                  </a:cubicBezTo>
                  <a:cubicBezTo>
                    <a:pt x="24674" y="4889"/>
                    <a:pt x="11584" y="9229"/>
                    <a:pt x="2793" y="17910"/>
                  </a:cubicBezTo>
                  <a:cubicBezTo>
                    <a:pt x="1780" y="18978"/>
                    <a:pt x="1123" y="19512"/>
                    <a:pt x="822" y="19512"/>
                  </a:cubicBezTo>
                  <a:cubicBezTo>
                    <a:pt x="274" y="19512"/>
                    <a:pt x="0" y="19239"/>
                    <a:pt x="0" y="18691"/>
                  </a:cubicBezTo>
                  <a:cubicBezTo>
                    <a:pt x="0" y="18308"/>
                    <a:pt x="561" y="17445"/>
                    <a:pt x="1684" y="16103"/>
                  </a:cubicBezTo>
                  <a:cubicBezTo>
                    <a:pt x="2807" y="14733"/>
                    <a:pt x="4655" y="13022"/>
                    <a:pt x="7230" y="10968"/>
                  </a:cubicBezTo>
                  <a:cubicBezTo>
                    <a:pt x="9804" y="8887"/>
                    <a:pt x="12666" y="7080"/>
                    <a:pt x="15815" y="5546"/>
                  </a:cubicBezTo>
                  <a:cubicBezTo>
                    <a:pt x="23455" y="1848"/>
                    <a:pt x="32205" y="0"/>
                    <a:pt x="42063" y="0"/>
                  </a:cubicBezTo>
                  <a:cubicBezTo>
                    <a:pt x="51539" y="0"/>
                    <a:pt x="60097" y="1766"/>
                    <a:pt x="67737" y="5299"/>
                  </a:cubicBezTo>
                  <a:cubicBezTo>
                    <a:pt x="70941" y="6805"/>
                    <a:pt x="73885" y="8613"/>
                    <a:pt x="76569" y="10722"/>
                  </a:cubicBezTo>
                  <a:cubicBezTo>
                    <a:pt x="79253" y="12831"/>
                    <a:pt x="81183" y="14583"/>
                    <a:pt x="82360" y="15979"/>
                  </a:cubicBezTo>
                  <a:cubicBezTo>
                    <a:pt x="83538" y="17376"/>
                    <a:pt x="84127" y="18280"/>
                    <a:pt x="84127" y="18691"/>
                  </a:cubicBezTo>
                  <a:cubicBezTo>
                    <a:pt x="84127" y="19239"/>
                    <a:pt x="83854" y="19512"/>
                    <a:pt x="83306" y="19512"/>
                  </a:cubicBezTo>
                  <a:close/>
                </a:path>
              </a:pathLst>
            </a:custGeom>
            <a:solidFill>
              <a:srgbClr val="000000"/>
            </a:solidFill>
            <a:ln w="873" cap="flat">
              <a:noFill/>
              <a:prstDash val="solid"/>
              <a:miter/>
            </a:ln>
          </p:spPr>
          <p:txBody>
            <a:bodyPr rtlCol="0" anchor="ctr"/>
            <a:lstStyle/>
            <a:p>
              <a:endParaRPr lang="en-US"/>
            </a:p>
          </p:txBody>
        </p:sp>
        <p:sp>
          <p:nvSpPr>
            <p:cNvPr id="473" name="Freeform 472">
              <a:extLst>
                <a:ext uri="{FF2B5EF4-FFF2-40B4-BE49-F238E27FC236}">
                  <a16:creationId xmlns="" xmlns:a16="http://schemas.microsoft.com/office/drawing/2014/main" id="{E7E4042A-11E1-ECA6-5C22-429DEB5D4DE1}"/>
                </a:ext>
              </a:extLst>
            </p:cNvPr>
            <p:cNvSpPr/>
            <p:nvPr/>
          </p:nvSpPr>
          <p:spPr>
            <a:xfrm>
              <a:off x="3208172" y="3264747"/>
              <a:ext cx="22569" cy="11311"/>
            </a:xfrm>
            <a:custGeom>
              <a:avLst/>
              <a:gdLst>
                <a:gd name="connsiteX0" fmla="*/ 0 w 22569"/>
                <a:gd name="connsiteY0" fmla="*/ 0 h 11311"/>
                <a:gd name="connsiteX1" fmla="*/ 0 w 22569"/>
                <a:gd name="connsiteY1" fmla="*/ 11312 h 11311"/>
                <a:gd name="connsiteX2" fmla="*/ 22569 w 22569"/>
                <a:gd name="connsiteY2" fmla="*/ 11312 h 11311"/>
                <a:gd name="connsiteX3" fmla="*/ 22569 w 22569"/>
                <a:gd name="connsiteY3" fmla="*/ 0 h 11311"/>
                <a:gd name="connsiteX4" fmla="*/ 0 w 22569"/>
                <a:gd name="connsiteY4" fmla="*/ 0 h 11311"/>
                <a:gd name="connsiteX5" fmla="*/ 0 w 22569"/>
                <a:gd name="connsiteY5" fmla="*/ 0 h 11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69" h="11311">
                  <a:moveTo>
                    <a:pt x="0" y="0"/>
                  </a:moveTo>
                  <a:lnTo>
                    <a:pt x="0" y="11312"/>
                  </a:lnTo>
                  <a:lnTo>
                    <a:pt x="22569" y="11312"/>
                  </a:lnTo>
                  <a:lnTo>
                    <a:pt x="2256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474" name="Freeform 473">
              <a:extLst>
                <a:ext uri="{FF2B5EF4-FFF2-40B4-BE49-F238E27FC236}">
                  <a16:creationId xmlns="" xmlns:a16="http://schemas.microsoft.com/office/drawing/2014/main" id="{0B7FE9A7-A69E-A826-F484-DD4610BE9C48}"/>
                </a:ext>
              </a:extLst>
            </p:cNvPr>
            <p:cNvSpPr/>
            <p:nvPr/>
          </p:nvSpPr>
          <p:spPr>
            <a:xfrm>
              <a:off x="3208172" y="3264747"/>
              <a:ext cx="22569" cy="11311"/>
            </a:xfrm>
            <a:custGeom>
              <a:avLst/>
              <a:gdLst>
                <a:gd name="connsiteX0" fmla="*/ 0 w 22569"/>
                <a:gd name="connsiteY0" fmla="*/ 0 h 11311"/>
                <a:gd name="connsiteX1" fmla="*/ 0 w 22569"/>
                <a:gd name="connsiteY1" fmla="*/ 11312 h 11311"/>
                <a:gd name="connsiteX2" fmla="*/ 22569 w 22569"/>
                <a:gd name="connsiteY2" fmla="*/ 11312 h 11311"/>
                <a:gd name="connsiteX3" fmla="*/ 22569 w 22569"/>
                <a:gd name="connsiteY3" fmla="*/ 0 h 11311"/>
                <a:gd name="connsiteX4" fmla="*/ 0 w 22569"/>
                <a:gd name="connsiteY4" fmla="*/ 0 h 11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9" h="11311">
                  <a:moveTo>
                    <a:pt x="0" y="0"/>
                  </a:moveTo>
                  <a:lnTo>
                    <a:pt x="0" y="11312"/>
                  </a:lnTo>
                  <a:lnTo>
                    <a:pt x="22569" y="11312"/>
                  </a:lnTo>
                  <a:lnTo>
                    <a:pt x="22569" y="0"/>
                  </a:lnTo>
                  <a:lnTo>
                    <a:pt x="0" y="0"/>
                  </a:lnTo>
                </a:path>
              </a:pathLst>
            </a:custGeom>
            <a:noFill/>
            <a:ln w="3493" cap="rnd">
              <a:solidFill>
                <a:srgbClr val="000000"/>
              </a:solidFill>
              <a:prstDash val="solid"/>
              <a:round/>
            </a:ln>
          </p:spPr>
          <p:txBody>
            <a:bodyPr rtlCol="0" anchor="ctr"/>
            <a:lstStyle/>
            <a:p>
              <a:endParaRPr lang="en-US"/>
            </a:p>
          </p:txBody>
        </p:sp>
        <p:sp>
          <p:nvSpPr>
            <p:cNvPr id="475" name="Freeform 474">
              <a:extLst>
                <a:ext uri="{FF2B5EF4-FFF2-40B4-BE49-F238E27FC236}">
                  <a16:creationId xmlns="" xmlns:a16="http://schemas.microsoft.com/office/drawing/2014/main" id="{17D9A791-09C0-091E-E269-ED99BF8740F7}"/>
                </a:ext>
              </a:extLst>
            </p:cNvPr>
            <p:cNvSpPr/>
            <p:nvPr/>
          </p:nvSpPr>
          <p:spPr>
            <a:xfrm>
              <a:off x="3230742" y="3276059"/>
              <a:ext cx="22570" cy="876"/>
            </a:xfrm>
            <a:custGeom>
              <a:avLst/>
              <a:gdLst>
                <a:gd name="connsiteX0" fmla="*/ 0 w 22570"/>
                <a:gd name="connsiteY0" fmla="*/ 0 h 876"/>
                <a:gd name="connsiteX1" fmla="*/ 0 w 22570"/>
                <a:gd name="connsiteY1" fmla="*/ 0 h 876"/>
                <a:gd name="connsiteX2" fmla="*/ 22570 w 22570"/>
                <a:gd name="connsiteY2" fmla="*/ 0 h 876"/>
                <a:gd name="connsiteX3" fmla="*/ 22570 w 22570"/>
                <a:gd name="connsiteY3" fmla="*/ 0 h 876"/>
                <a:gd name="connsiteX4" fmla="*/ 0 w 22570"/>
                <a:gd name="connsiteY4" fmla="*/ 0 h 876"/>
                <a:gd name="connsiteX5" fmla="*/ 0 w 22570"/>
                <a:gd name="connsiteY5" fmla="*/ 0 h 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0" h="876">
                  <a:moveTo>
                    <a:pt x="0" y="0"/>
                  </a:moveTo>
                  <a:lnTo>
                    <a:pt x="0" y="0"/>
                  </a:lnTo>
                  <a:lnTo>
                    <a:pt x="22570" y="0"/>
                  </a:lnTo>
                  <a:lnTo>
                    <a:pt x="2257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476" name="Freeform 475">
              <a:extLst>
                <a:ext uri="{FF2B5EF4-FFF2-40B4-BE49-F238E27FC236}">
                  <a16:creationId xmlns="" xmlns:a16="http://schemas.microsoft.com/office/drawing/2014/main" id="{24AE7AB1-3E27-9F5A-8E87-0D157F4419B2}"/>
                </a:ext>
              </a:extLst>
            </p:cNvPr>
            <p:cNvSpPr/>
            <p:nvPr/>
          </p:nvSpPr>
          <p:spPr>
            <a:xfrm>
              <a:off x="3230742" y="3276059"/>
              <a:ext cx="22570" cy="876"/>
            </a:xfrm>
            <a:custGeom>
              <a:avLst/>
              <a:gdLst>
                <a:gd name="connsiteX0" fmla="*/ 0 w 22570"/>
                <a:gd name="connsiteY0" fmla="*/ 0 h 876"/>
                <a:gd name="connsiteX1" fmla="*/ 0 w 22570"/>
                <a:gd name="connsiteY1" fmla="*/ 0 h 876"/>
                <a:gd name="connsiteX2" fmla="*/ 22570 w 22570"/>
                <a:gd name="connsiteY2" fmla="*/ 0 h 876"/>
                <a:gd name="connsiteX3" fmla="*/ 0 w 22570"/>
                <a:gd name="connsiteY3" fmla="*/ 0 h 876"/>
              </a:gdLst>
              <a:ahLst/>
              <a:cxnLst>
                <a:cxn ang="0">
                  <a:pos x="connsiteX0" y="connsiteY0"/>
                </a:cxn>
                <a:cxn ang="0">
                  <a:pos x="connsiteX1" y="connsiteY1"/>
                </a:cxn>
                <a:cxn ang="0">
                  <a:pos x="connsiteX2" y="connsiteY2"/>
                </a:cxn>
                <a:cxn ang="0">
                  <a:pos x="connsiteX3" y="connsiteY3"/>
                </a:cxn>
              </a:cxnLst>
              <a:rect l="l" t="t" r="r" b="b"/>
              <a:pathLst>
                <a:path w="22570" h="876">
                  <a:moveTo>
                    <a:pt x="0" y="0"/>
                  </a:moveTo>
                  <a:lnTo>
                    <a:pt x="0" y="0"/>
                  </a:lnTo>
                  <a:lnTo>
                    <a:pt x="22570" y="0"/>
                  </a:lnTo>
                  <a:lnTo>
                    <a:pt x="0" y="0"/>
                  </a:lnTo>
                </a:path>
              </a:pathLst>
            </a:custGeom>
            <a:noFill/>
            <a:ln w="3493" cap="rnd">
              <a:solidFill>
                <a:srgbClr val="000000"/>
              </a:solidFill>
              <a:prstDash val="solid"/>
              <a:round/>
            </a:ln>
          </p:spPr>
          <p:txBody>
            <a:bodyPr rtlCol="0" anchor="ctr"/>
            <a:lstStyle/>
            <a:p>
              <a:endParaRPr lang="en-US"/>
            </a:p>
          </p:txBody>
        </p:sp>
        <p:sp>
          <p:nvSpPr>
            <p:cNvPr id="477" name="Freeform 476">
              <a:extLst>
                <a:ext uri="{FF2B5EF4-FFF2-40B4-BE49-F238E27FC236}">
                  <a16:creationId xmlns="" xmlns:a16="http://schemas.microsoft.com/office/drawing/2014/main" id="{B128167B-AD30-F57B-66F7-2AA93C11298E}"/>
                </a:ext>
              </a:extLst>
            </p:cNvPr>
            <p:cNvSpPr/>
            <p:nvPr/>
          </p:nvSpPr>
          <p:spPr>
            <a:xfrm>
              <a:off x="3253312" y="3248604"/>
              <a:ext cx="22569" cy="27455"/>
            </a:xfrm>
            <a:custGeom>
              <a:avLst/>
              <a:gdLst>
                <a:gd name="connsiteX0" fmla="*/ 0 w 22569"/>
                <a:gd name="connsiteY0" fmla="*/ 0 h 27455"/>
                <a:gd name="connsiteX1" fmla="*/ 0 w 22569"/>
                <a:gd name="connsiteY1" fmla="*/ 27455 h 27455"/>
                <a:gd name="connsiteX2" fmla="*/ 22569 w 22569"/>
                <a:gd name="connsiteY2" fmla="*/ 27455 h 27455"/>
                <a:gd name="connsiteX3" fmla="*/ 22569 w 22569"/>
                <a:gd name="connsiteY3" fmla="*/ 0 h 27455"/>
                <a:gd name="connsiteX4" fmla="*/ 0 w 22569"/>
                <a:gd name="connsiteY4" fmla="*/ 0 h 27455"/>
                <a:gd name="connsiteX5" fmla="*/ 0 w 22569"/>
                <a:gd name="connsiteY5" fmla="*/ 0 h 2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69" h="27455">
                  <a:moveTo>
                    <a:pt x="0" y="0"/>
                  </a:moveTo>
                  <a:lnTo>
                    <a:pt x="0" y="27455"/>
                  </a:lnTo>
                  <a:lnTo>
                    <a:pt x="22569" y="27455"/>
                  </a:lnTo>
                  <a:lnTo>
                    <a:pt x="2256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478" name="Freeform 477">
              <a:extLst>
                <a:ext uri="{FF2B5EF4-FFF2-40B4-BE49-F238E27FC236}">
                  <a16:creationId xmlns="" xmlns:a16="http://schemas.microsoft.com/office/drawing/2014/main" id="{26A0FB48-312A-CFE3-D972-5309F286ECBE}"/>
                </a:ext>
              </a:extLst>
            </p:cNvPr>
            <p:cNvSpPr/>
            <p:nvPr/>
          </p:nvSpPr>
          <p:spPr>
            <a:xfrm>
              <a:off x="3253312" y="3248604"/>
              <a:ext cx="22569" cy="27455"/>
            </a:xfrm>
            <a:custGeom>
              <a:avLst/>
              <a:gdLst>
                <a:gd name="connsiteX0" fmla="*/ 0 w 22569"/>
                <a:gd name="connsiteY0" fmla="*/ 0 h 27455"/>
                <a:gd name="connsiteX1" fmla="*/ 0 w 22569"/>
                <a:gd name="connsiteY1" fmla="*/ 27455 h 27455"/>
                <a:gd name="connsiteX2" fmla="*/ 22569 w 22569"/>
                <a:gd name="connsiteY2" fmla="*/ 27455 h 27455"/>
                <a:gd name="connsiteX3" fmla="*/ 22569 w 22569"/>
                <a:gd name="connsiteY3" fmla="*/ 0 h 27455"/>
                <a:gd name="connsiteX4" fmla="*/ 0 w 22569"/>
                <a:gd name="connsiteY4" fmla="*/ 0 h 27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9" h="27455">
                  <a:moveTo>
                    <a:pt x="0" y="0"/>
                  </a:moveTo>
                  <a:lnTo>
                    <a:pt x="0" y="27455"/>
                  </a:lnTo>
                  <a:lnTo>
                    <a:pt x="22569" y="27455"/>
                  </a:lnTo>
                  <a:lnTo>
                    <a:pt x="22569" y="0"/>
                  </a:lnTo>
                  <a:lnTo>
                    <a:pt x="0" y="0"/>
                  </a:lnTo>
                </a:path>
              </a:pathLst>
            </a:custGeom>
            <a:noFill/>
            <a:ln w="3493" cap="rnd">
              <a:solidFill>
                <a:srgbClr val="000000"/>
              </a:solidFill>
              <a:prstDash val="solid"/>
              <a:round/>
            </a:ln>
          </p:spPr>
          <p:txBody>
            <a:bodyPr rtlCol="0" anchor="ctr"/>
            <a:lstStyle/>
            <a:p>
              <a:endParaRPr lang="en-US"/>
            </a:p>
          </p:txBody>
        </p:sp>
        <p:sp>
          <p:nvSpPr>
            <p:cNvPr id="479" name="Freeform 478">
              <a:extLst>
                <a:ext uri="{FF2B5EF4-FFF2-40B4-BE49-F238E27FC236}">
                  <a16:creationId xmlns="" xmlns:a16="http://schemas.microsoft.com/office/drawing/2014/main" id="{1B3D75F7-494C-148E-1F6B-777C392513DC}"/>
                </a:ext>
              </a:extLst>
            </p:cNvPr>
            <p:cNvSpPr/>
            <p:nvPr/>
          </p:nvSpPr>
          <p:spPr>
            <a:xfrm>
              <a:off x="3275881" y="3260731"/>
              <a:ext cx="22570" cy="15327"/>
            </a:xfrm>
            <a:custGeom>
              <a:avLst/>
              <a:gdLst>
                <a:gd name="connsiteX0" fmla="*/ 0 w 22570"/>
                <a:gd name="connsiteY0" fmla="*/ 0 h 15327"/>
                <a:gd name="connsiteX1" fmla="*/ 0 w 22570"/>
                <a:gd name="connsiteY1" fmla="*/ 15328 h 15327"/>
                <a:gd name="connsiteX2" fmla="*/ 22570 w 22570"/>
                <a:gd name="connsiteY2" fmla="*/ 15328 h 15327"/>
                <a:gd name="connsiteX3" fmla="*/ 22570 w 22570"/>
                <a:gd name="connsiteY3" fmla="*/ 0 h 15327"/>
                <a:gd name="connsiteX4" fmla="*/ 0 w 22570"/>
                <a:gd name="connsiteY4" fmla="*/ 0 h 15327"/>
                <a:gd name="connsiteX5" fmla="*/ 0 w 22570"/>
                <a:gd name="connsiteY5" fmla="*/ 0 h 15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0" h="15327">
                  <a:moveTo>
                    <a:pt x="0" y="0"/>
                  </a:moveTo>
                  <a:lnTo>
                    <a:pt x="0" y="15328"/>
                  </a:lnTo>
                  <a:lnTo>
                    <a:pt x="22570" y="15328"/>
                  </a:lnTo>
                  <a:lnTo>
                    <a:pt x="2257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480" name="Freeform 479">
              <a:extLst>
                <a:ext uri="{FF2B5EF4-FFF2-40B4-BE49-F238E27FC236}">
                  <a16:creationId xmlns="" xmlns:a16="http://schemas.microsoft.com/office/drawing/2014/main" id="{CF8C3717-0CA3-A7F4-5A6B-4A119B5E7455}"/>
                </a:ext>
              </a:extLst>
            </p:cNvPr>
            <p:cNvSpPr/>
            <p:nvPr/>
          </p:nvSpPr>
          <p:spPr>
            <a:xfrm>
              <a:off x="3275881" y="3260731"/>
              <a:ext cx="22570" cy="15327"/>
            </a:xfrm>
            <a:custGeom>
              <a:avLst/>
              <a:gdLst>
                <a:gd name="connsiteX0" fmla="*/ 0 w 22570"/>
                <a:gd name="connsiteY0" fmla="*/ 0 h 15327"/>
                <a:gd name="connsiteX1" fmla="*/ 0 w 22570"/>
                <a:gd name="connsiteY1" fmla="*/ 15328 h 15327"/>
                <a:gd name="connsiteX2" fmla="*/ 22570 w 22570"/>
                <a:gd name="connsiteY2" fmla="*/ 15328 h 15327"/>
                <a:gd name="connsiteX3" fmla="*/ 22570 w 22570"/>
                <a:gd name="connsiteY3" fmla="*/ 0 h 15327"/>
                <a:gd name="connsiteX4" fmla="*/ 0 w 22570"/>
                <a:gd name="connsiteY4" fmla="*/ 0 h 1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0" h="15327">
                  <a:moveTo>
                    <a:pt x="0" y="0"/>
                  </a:moveTo>
                  <a:lnTo>
                    <a:pt x="0" y="15328"/>
                  </a:lnTo>
                  <a:lnTo>
                    <a:pt x="22570" y="15328"/>
                  </a:lnTo>
                  <a:lnTo>
                    <a:pt x="22570" y="0"/>
                  </a:lnTo>
                  <a:lnTo>
                    <a:pt x="0" y="0"/>
                  </a:lnTo>
                </a:path>
              </a:pathLst>
            </a:custGeom>
            <a:noFill/>
            <a:ln w="3493" cap="rnd">
              <a:solidFill>
                <a:srgbClr val="000000"/>
              </a:solidFill>
              <a:prstDash val="solid"/>
              <a:round/>
            </a:ln>
          </p:spPr>
          <p:txBody>
            <a:bodyPr rtlCol="0" anchor="ctr"/>
            <a:lstStyle/>
            <a:p>
              <a:endParaRPr lang="en-US"/>
            </a:p>
          </p:txBody>
        </p:sp>
        <p:sp>
          <p:nvSpPr>
            <p:cNvPr id="481" name="Freeform 480">
              <a:extLst>
                <a:ext uri="{FF2B5EF4-FFF2-40B4-BE49-F238E27FC236}">
                  <a16:creationId xmlns="" xmlns:a16="http://schemas.microsoft.com/office/drawing/2014/main" id="{F790058F-0B35-1EB3-1039-A10EECD5A224}"/>
                </a:ext>
              </a:extLst>
            </p:cNvPr>
            <p:cNvSpPr/>
            <p:nvPr/>
          </p:nvSpPr>
          <p:spPr>
            <a:xfrm>
              <a:off x="3298451" y="3263344"/>
              <a:ext cx="22570" cy="12714"/>
            </a:xfrm>
            <a:custGeom>
              <a:avLst/>
              <a:gdLst>
                <a:gd name="connsiteX0" fmla="*/ 0 w 22570"/>
                <a:gd name="connsiteY0" fmla="*/ 0 h 12714"/>
                <a:gd name="connsiteX1" fmla="*/ 0 w 22570"/>
                <a:gd name="connsiteY1" fmla="*/ 12715 h 12714"/>
                <a:gd name="connsiteX2" fmla="*/ 22570 w 22570"/>
                <a:gd name="connsiteY2" fmla="*/ 12715 h 12714"/>
                <a:gd name="connsiteX3" fmla="*/ 22570 w 22570"/>
                <a:gd name="connsiteY3" fmla="*/ 0 h 12714"/>
                <a:gd name="connsiteX4" fmla="*/ 0 w 22570"/>
                <a:gd name="connsiteY4" fmla="*/ 0 h 12714"/>
                <a:gd name="connsiteX5" fmla="*/ 0 w 22570"/>
                <a:gd name="connsiteY5" fmla="*/ 0 h 1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0" h="12714">
                  <a:moveTo>
                    <a:pt x="0" y="0"/>
                  </a:moveTo>
                  <a:lnTo>
                    <a:pt x="0" y="12715"/>
                  </a:lnTo>
                  <a:lnTo>
                    <a:pt x="22570" y="12715"/>
                  </a:lnTo>
                  <a:lnTo>
                    <a:pt x="2257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482" name="Freeform 481">
              <a:extLst>
                <a:ext uri="{FF2B5EF4-FFF2-40B4-BE49-F238E27FC236}">
                  <a16:creationId xmlns="" xmlns:a16="http://schemas.microsoft.com/office/drawing/2014/main" id="{E1C2E9F6-C440-44D6-5D41-105AB385A6DB}"/>
                </a:ext>
              </a:extLst>
            </p:cNvPr>
            <p:cNvSpPr/>
            <p:nvPr/>
          </p:nvSpPr>
          <p:spPr>
            <a:xfrm>
              <a:off x="3298451" y="3263344"/>
              <a:ext cx="22570" cy="12714"/>
            </a:xfrm>
            <a:custGeom>
              <a:avLst/>
              <a:gdLst>
                <a:gd name="connsiteX0" fmla="*/ 0 w 22570"/>
                <a:gd name="connsiteY0" fmla="*/ 0 h 12714"/>
                <a:gd name="connsiteX1" fmla="*/ 0 w 22570"/>
                <a:gd name="connsiteY1" fmla="*/ 12715 h 12714"/>
                <a:gd name="connsiteX2" fmla="*/ 22570 w 22570"/>
                <a:gd name="connsiteY2" fmla="*/ 12715 h 12714"/>
                <a:gd name="connsiteX3" fmla="*/ 22570 w 22570"/>
                <a:gd name="connsiteY3" fmla="*/ 0 h 12714"/>
                <a:gd name="connsiteX4" fmla="*/ 0 w 22570"/>
                <a:gd name="connsiteY4" fmla="*/ 0 h 1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0" h="12714">
                  <a:moveTo>
                    <a:pt x="0" y="0"/>
                  </a:moveTo>
                  <a:lnTo>
                    <a:pt x="0" y="12715"/>
                  </a:lnTo>
                  <a:lnTo>
                    <a:pt x="22570" y="12715"/>
                  </a:lnTo>
                  <a:lnTo>
                    <a:pt x="22570" y="0"/>
                  </a:lnTo>
                  <a:lnTo>
                    <a:pt x="0" y="0"/>
                  </a:lnTo>
                </a:path>
              </a:pathLst>
            </a:custGeom>
            <a:noFill/>
            <a:ln w="3493" cap="rnd">
              <a:solidFill>
                <a:srgbClr val="000000"/>
              </a:solidFill>
              <a:prstDash val="solid"/>
              <a:round/>
            </a:ln>
          </p:spPr>
          <p:txBody>
            <a:bodyPr rtlCol="0" anchor="ctr"/>
            <a:lstStyle/>
            <a:p>
              <a:endParaRPr lang="en-US"/>
            </a:p>
          </p:txBody>
        </p:sp>
        <p:sp>
          <p:nvSpPr>
            <p:cNvPr id="483" name="Freeform 482">
              <a:extLst>
                <a:ext uri="{FF2B5EF4-FFF2-40B4-BE49-F238E27FC236}">
                  <a16:creationId xmlns="" xmlns:a16="http://schemas.microsoft.com/office/drawing/2014/main" id="{958467A8-5CAC-E5FF-43F9-45B3AB2408C2}"/>
                </a:ext>
              </a:extLst>
            </p:cNvPr>
            <p:cNvSpPr/>
            <p:nvPr/>
          </p:nvSpPr>
          <p:spPr>
            <a:xfrm>
              <a:off x="3321021" y="3265309"/>
              <a:ext cx="22569" cy="10750"/>
            </a:xfrm>
            <a:custGeom>
              <a:avLst/>
              <a:gdLst>
                <a:gd name="connsiteX0" fmla="*/ 0 w 22569"/>
                <a:gd name="connsiteY0" fmla="*/ 0 h 10750"/>
                <a:gd name="connsiteX1" fmla="*/ 0 w 22569"/>
                <a:gd name="connsiteY1" fmla="*/ 10751 h 10750"/>
                <a:gd name="connsiteX2" fmla="*/ 22569 w 22569"/>
                <a:gd name="connsiteY2" fmla="*/ 10751 h 10750"/>
                <a:gd name="connsiteX3" fmla="*/ 22569 w 22569"/>
                <a:gd name="connsiteY3" fmla="*/ 0 h 10750"/>
                <a:gd name="connsiteX4" fmla="*/ 0 w 22569"/>
                <a:gd name="connsiteY4" fmla="*/ 0 h 10750"/>
                <a:gd name="connsiteX5" fmla="*/ 0 w 22569"/>
                <a:gd name="connsiteY5" fmla="*/ 0 h 1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69" h="10750">
                  <a:moveTo>
                    <a:pt x="0" y="0"/>
                  </a:moveTo>
                  <a:lnTo>
                    <a:pt x="0" y="10751"/>
                  </a:lnTo>
                  <a:lnTo>
                    <a:pt x="22569" y="10751"/>
                  </a:lnTo>
                  <a:lnTo>
                    <a:pt x="2256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484" name="Freeform 483">
              <a:extLst>
                <a:ext uri="{FF2B5EF4-FFF2-40B4-BE49-F238E27FC236}">
                  <a16:creationId xmlns="" xmlns:a16="http://schemas.microsoft.com/office/drawing/2014/main" id="{A1E8BDBC-3FD1-4BCD-6D76-F824180971D4}"/>
                </a:ext>
              </a:extLst>
            </p:cNvPr>
            <p:cNvSpPr/>
            <p:nvPr/>
          </p:nvSpPr>
          <p:spPr>
            <a:xfrm>
              <a:off x="3321021" y="3265309"/>
              <a:ext cx="22569" cy="10750"/>
            </a:xfrm>
            <a:custGeom>
              <a:avLst/>
              <a:gdLst>
                <a:gd name="connsiteX0" fmla="*/ 0 w 22569"/>
                <a:gd name="connsiteY0" fmla="*/ 0 h 10750"/>
                <a:gd name="connsiteX1" fmla="*/ 0 w 22569"/>
                <a:gd name="connsiteY1" fmla="*/ 10751 h 10750"/>
                <a:gd name="connsiteX2" fmla="*/ 22569 w 22569"/>
                <a:gd name="connsiteY2" fmla="*/ 10751 h 10750"/>
                <a:gd name="connsiteX3" fmla="*/ 22569 w 22569"/>
                <a:gd name="connsiteY3" fmla="*/ 0 h 10750"/>
                <a:gd name="connsiteX4" fmla="*/ 0 w 22569"/>
                <a:gd name="connsiteY4" fmla="*/ 0 h 10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9" h="10750">
                  <a:moveTo>
                    <a:pt x="0" y="0"/>
                  </a:moveTo>
                  <a:lnTo>
                    <a:pt x="0" y="10751"/>
                  </a:lnTo>
                  <a:lnTo>
                    <a:pt x="22569" y="10751"/>
                  </a:lnTo>
                  <a:lnTo>
                    <a:pt x="22569" y="0"/>
                  </a:lnTo>
                  <a:lnTo>
                    <a:pt x="0" y="0"/>
                  </a:lnTo>
                </a:path>
              </a:pathLst>
            </a:custGeom>
            <a:noFill/>
            <a:ln w="3493" cap="rnd">
              <a:solidFill>
                <a:srgbClr val="000000"/>
              </a:solidFill>
              <a:prstDash val="solid"/>
              <a:round/>
            </a:ln>
          </p:spPr>
          <p:txBody>
            <a:bodyPr rtlCol="0" anchor="ctr"/>
            <a:lstStyle/>
            <a:p>
              <a:endParaRPr lang="en-US"/>
            </a:p>
          </p:txBody>
        </p:sp>
        <p:sp>
          <p:nvSpPr>
            <p:cNvPr id="485" name="Freeform 484">
              <a:extLst>
                <a:ext uri="{FF2B5EF4-FFF2-40B4-BE49-F238E27FC236}">
                  <a16:creationId xmlns="" xmlns:a16="http://schemas.microsoft.com/office/drawing/2014/main" id="{4F818991-151D-A905-394A-51D9BD49CB9A}"/>
                </a:ext>
              </a:extLst>
            </p:cNvPr>
            <p:cNvSpPr/>
            <p:nvPr/>
          </p:nvSpPr>
          <p:spPr>
            <a:xfrm>
              <a:off x="3343591" y="3219044"/>
              <a:ext cx="22570" cy="57015"/>
            </a:xfrm>
            <a:custGeom>
              <a:avLst/>
              <a:gdLst>
                <a:gd name="connsiteX0" fmla="*/ 0 w 22570"/>
                <a:gd name="connsiteY0" fmla="*/ 0 h 57015"/>
                <a:gd name="connsiteX1" fmla="*/ 0 w 22570"/>
                <a:gd name="connsiteY1" fmla="*/ 57015 h 57015"/>
                <a:gd name="connsiteX2" fmla="*/ 22570 w 22570"/>
                <a:gd name="connsiteY2" fmla="*/ 57015 h 57015"/>
                <a:gd name="connsiteX3" fmla="*/ 22570 w 22570"/>
                <a:gd name="connsiteY3" fmla="*/ 0 h 57015"/>
                <a:gd name="connsiteX4" fmla="*/ 0 w 22570"/>
                <a:gd name="connsiteY4" fmla="*/ 0 h 57015"/>
                <a:gd name="connsiteX5" fmla="*/ 0 w 22570"/>
                <a:gd name="connsiteY5" fmla="*/ 0 h 5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0" h="57015">
                  <a:moveTo>
                    <a:pt x="0" y="0"/>
                  </a:moveTo>
                  <a:lnTo>
                    <a:pt x="0" y="57015"/>
                  </a:lnTo>
                  <a:lnTo>
                    <a:pt x="22570" y="57015"/>
                  </a:lnTo>
                  <a:lnTo>
                    <a:pt x="2257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486" name="Freeform 485">
              <a:extLst>
                <a:ext uri="{FF2B5EF4-FFF2-40B4-BE49-F238E27FC236}">
                  <a16:creationId xmlns="" xmlns:a16="http://schemas.microsoft.com/office/drawing/2014/main" id="{35715AD6-7CB2-511A-EC3E-0D0EEFE2114A}"/>
                </a:ext>
              </a:extLst>
            </p:cNvPr>
            <p:cNvSpPr/>
            <p:nvPr/>
          </p:nvSpPr>
          <p:spPr>
            <a:xfrm>
              <a:off x="3343591" y="3219044"/>
              <a:ext cx="22570" cy="57015"/>
            </a:xfrm>
            <a:custGeom>
              <a:avLst/>
              <a:gdLst>
                <a:gd name="connsiteX0" fmla="*/ 0 w 22570"/>
                <a:gd name="connsiteY0" fmla="*/ 0 h 57015"/>
                <a:gd name="connsiteX1" fmla="*/ 0 w 22570"/>
                <a:gd name="connsiteY1" fmla="*/ 57015 h 57015"/>
                <a:gd name="connsiteX2" fmla="*/ 22570 w 22570"/>
                <a:gd name="connsiteY2" fmla="*/ 57015 h 57015"/>
                <a:gd name="connsiteX3" fmla="*/ 22570 w 22570"/>
                <a:gd name="connsiteY3" fmla="*/ 0 h 57015"/>
                <a:gd name="connsiteX4" fmla="*/ 0 w 22570"/>
                <a:gd name="connsiteY4" fmla="*/ 0 h 57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0" h="57015">
                  <a:moveTo>
                    <a:pt x="0" y="0"/>
                  </a:moveTo>
                  <a:lnTo>
                    <a:pt x="0" y="57015"/>
                  </a:lnTo>
                  <a:lnTo>
                    <a:pt x="22570" y="57015"/>
                  </a:lnTo>
                  <a:lnTo>
                    <a:pt x="22570" y="0"/>
                  </a:lnTo>
                  <a:lnTo>
                    <a:pt x="0" y="0"/>
                  </a:lnTo>
                </a:path>
              </a:pathLst>
            </a:custGeom>
            <a:noFill/>
            <a:ln w="3493" cap="rnd">
              <a:solidFill>
                <a:srgbClr val="000000"/>
              </a:solidFill>
              <a:prstDash val="solid"/>
              <a:round/>
            </a:ln>
          </p:spPr>
          <p:txBody>
            <a:bodyPr rtlCol="0" anchor="ctr"/>
            <a:lstStyle/>
            <a:p>
              <a:endParaRPr lang="en-US"/>
            </a:p>
          </p:txBody>
        </p:sp>
        <p:sp>
          <p:nvSpPr>
            <p:cNvPr id="487" name="Freeform 486">
              <a:extLst>
                <a:ext uri="{FF2B5EF4-FFF2-40B4-BE49-F238E27FC236}">
                  <a16:creationId xmlns="" xmlns:a16="http://schemas.microsoft.com/office/drawing/2014/main" id="{6E2BFCEE-6A19-EC7C-CEBD-E742C67D0724}"/>
                </a:ext>
              </a:extLst>
            </p:cNvPr>
            <p:cNvSpPr/>
            <p:nvPr/>
          </p:nvSpPr>
          <p:spPr>
            <a:xfrm>
              <a:off x="3366161" y="3234258"/>
              <a:ext cx="22569" cy="41801"/>
            </a:xfrm>
            <a:custGeom>
              <a:avLst/>
              <a:gdLst>
                <a:gd name="connsiteX0" fmla="*/ 0 w 22569"/>
                <a:gd name="connsiteY0" fmla="*/ 0 h 41801"/>
                <a:gd name="connsiteX1" fmla="*/ 0 w 22569"/>
                <a:gd name="connsiteY1" fmla="*/ 41801 h 41801"/>
                <a:gd name="connsiteX2" fmla="*/ 22569 w 22569"/>
                <a:gd name="connsiteY2" fmla="*/ 41801 h 41801"/>
                <a:gd name="connsiteX3" fmla="*/ 22569 w 22569"/>
                <a:gd name="connsiteY3" fmla="*/ 0 h 41801"/>
                <a:gd name="connsiteX4" fmla="*/ 0 w 22569"/>
                <a:gd name="connsiteY4" fmla="*/ 0 h 41801"/>
                <a:gd name="connsiteX5" fmla="*/ 0 w 22569"/>
                <a:gd name="connsiteY5" fmla="*/ 0 h 41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69" h="41801">
                  <a:moveTo>
                    <a:pt x="0" y="0"/>
                  </a:moveTo>
                  <a:lnTo>
                    <a:pt x="0" y="41801"/>
                  </a:lnTo>
                  <a:lnTo>
                    <a:pt x="22569" y="41801"/>
                  </a:lnTo>
                  <a:lnTo>
                    <a:pt x="2256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488" name="Freeform 487">
              <a:extLst>
                <a:ext uri="{FF2B5EF4-FFF2-40B4-BE49-F238E27FC236}">
                  <a16:creationId xmlns="" xmlns:a16="http://schemas.microsoft.com/office/drawing/2014/main" id="{B0D08A76-3C39-ECC6-E88C-6CC3D40CE193}"/>
                </a:ext>
              </a:extLst>
            </p:cNvPr>
            <p:cNvSpPr/>
            <p:nvPr/>
          </p:nvSpPr>
          <p:spPr>
            <a:xfrm>
              <a:off x="3366161" y="3234258"/>
              <a:ext cx="22569" cy="41801"/>
            </a:xfrm>
            <a:custGeom>
              <a:avLst/>
              <a:gdLst>
                <a:gd name="connsiteX0" fmla="*/ 0 w 22569"/>
                <a:gd name="connsiteY0" fmla="*/ 0 h 41801"/>
                <a:gd name="connsiteX1" fmla="*/ 0 w 22569"/>
                <a:gd name="connsiteY1" fmla="*/ 41801 h 41801"/>
                <a:gd name="connsiteX2" fmla="*/ 22569 w 22569"/>
                <a:gd name="connsiteY2" fmla="*/ 41801 h 41801"/>
                <a:gd name="connsiteX3" fmla="*/ 22569 w 22569"/>
                <a:gd name="connsiteY3" fmla="*/ 0 h 41801"/>
                <a:gd name="connsiteX4" fmla="*/ 0 w 22569"/>
                <a:gd name="connsiteY4" fmla="*/ 0 h 41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9" h="41801">
                  <a:moveTo>
                    <a:pt x="0" y="0"/>
                  </a:moveTo>
                  <a:lnTo>
                    <a:pt x="0" y="41801"/>
                  </a:lnTo>
                  <a:lnTo>
                    <a:pt x="22569" y="41801"/>
                  </a:lnTo>
                  <a:lnTo>
                    <a:pt x="22569" y="0"/>
                  </a:lnTo>
                  <a:lnTo>
                    <a:pt x="0" y="0"/>
                  </a:lnTo>
                </a:path>
              </a:pathLst>
            </a:custGeom>
            <a:noFill/>
            <a:ln w="3493" cap="rnd">
              <a:solidFill>
                <a:srgbClr val="000000"/>
              </a:solidFill>
              <a:prstDash val="solid"/>
              <a:round/>
            </a:ln>
          </p:spPr>
          <p:txBody>
            <a:bodyPr rtlCol="0" anchor="ctr"/>
            <a:lstStyle/>
            <a:p>
              <a:endParaRPr lang="en-US"/>
            </a:p>
          </p:txBody>
        </p:sp>
        <p:sp>
          <p:nvSpPr>
            <p:cNvPr id="489" name="Freeform 488">
              <a:extLst>
                <a:ext uri="{FF2B5EF4-FFF2-40B4-BE49-F238E27FC236}">
                  <a16:creationId xmlns="" xmlns:a16="http://schemas.microsoft.com/office/drawing/2014/main" id="{55216F78-B9EC-B45E-F507-519AF008A44A}"/>
                </a:ext>
              </a:extLst>
            </p:cNvPr>
            <p:cNvSpPr/>
            <p:nvPr/>
          </p:nvSpPr>
          <p:spPr>
            <a:xfrm>
              <a:off x="3388730" y="3205251"/>
              <a:ext cx="22570" cy="70808"/>
            </a:xfrm>
            <a:custGeom>
              <a:avLst/>
              <a:gdLst>
                <a:gd name="connsiteX0" fmla="*/ 0 w 22570"/>
                <a:gd name="connsiteY0" fmla="*/ 0 h 70808"/>
                <a:gd name="connsiteX1" fmla="*/ 0 w 22570"/>
                <a:gd name="connsiteY1" fmla="*/ 70808 h 70808"/>
                <a:gd name="connsiteX2" fmla="*/ 22570 w 22570"/>
                <a:gd name="connsiteY2" fmla="*/ 70808 h 70808"/>
                <a:gd name="connsiteX3" fmla="*/ 22570 w 22570"/>
                <a:gd name="connsiteY3" fmla="*/ 0 h 70808"/>
                <a:gd name="connsiteX4" fmla="*/ 0 w 22570"/>
                <a:gd name="connsiteY4" fmla="*/ 0 h 70808"/>
                <a:gd name="connsiteX5" fmla="*/ 0 w 22570"/>
                <a:gd name="connsiteY5" fmla="*/ 0 h 70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0" h="70808">
                  <a:moveTo>
                    <a:pt x="0" y="0"/>
                  </a:moveTo>
                  <a:lnTo>
                    <a:pt x="0" y="70808"/>
                  </a:lnTo>
                  <a:lnTo>
                    <a:pt x="22570" y="70808"/>
                  </a:lnTo>
                  <a:lnTo>
                    <a:pt x="2257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490" name="Freeform 489">
              <a:extLst>
                <a:ext uri="{FF2B5EF4-FFF2-40B4-BE49-F238E27FC236}">
                  <a16:creationId xmlns="" xmlns:a16="http://schemas.microsoft.com/office/drawing/2014/main" id="{817158C2-CF3F-F90E-F904-18C490CAE428}"/>
                </a:ext>
              </a:extLst>
            </p:cNvPr>
            <p:cNvSpPr/>
            <p:nvPr/>
          </p:nvSpPr>
          <p:spPr>
            <a:xfrm>
              <a:off x="3388730" y="3205251"/>
              <a:ext cx="22570" cy="70808"/>
            </a:xfrm>
            <a:custGeom>
              <a:avLst/>
              <a:gdLst>
                <a:gd name="connsiteX0" fmla="*/ 0 w 22570"/>
                <a:gd name="connsiteY0" fmla="*/ 0 h 70808"/>
                <a:gd name="connsiteX1" fmla="*/ 0 w 22570"/>
                <a:gd name="connsiteY1" fmla="*/ 70808 h 70808"/>
                <a:gd name="connsiteX2" fmla="*/ 22570 w 22570"/>
                <a:gd name="connsiteY2" fmla="*/ 70808 h 70808"/>
                <a:gd name="connsiteX3" fmla="*/ 22570 w 22570"/>
                <a:gd name="connsiteY3" fmla="*/ 0 h 70808"/>
                <a:gd name="connsiteX4" fmla="*/ 0 w 22570"/>
                <a:gd name="connsiteY4" fmla="*/ 0 h 7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0" h="70808">
                  <a:moveTo>
                    <a:pt x="0" y="0"/>
                  </a:moveTo>
                  <a:lnTo>
                    <a:pt x="0" y="70808"/>
                  </a:lnTo>
                  <a:lnTo>
                    <a:pt x="22570" y="70808"/>
                  </a:lnTo>
                  <a:lnTo>
                    <a:pt x="22570" y="0"/>
                  </a:lnTo>
                  <a:lnTo>
                    <a:pt x="0" y="0"/>
                  </a:lnTo>
                </a:path>
              </a:pathLst>
            </a:custGeom>
            <a:noFill/>
            <a:ln w="3493" cap="rnd">
              <a:solidFill>
                <a:srgbClr val="000000"/>
              </a:solidFill>
              <a:prstDash val="solid"/>
              <a:round/>
            </a:ln>
          </p:spPr>
          <p:txBody>
            <a:bodyPr rtlCol="0" anchor="ctr"/>
            <a:lstStyle/>
            <a:p>
              <a:endParaRPr lang="en-US"/>
            </a:p>
          </p:txBody>
        </p:sp>
        <p:sp>
          <p:nvSpPr>
            <p:cNvPr id="491" name="Freeform 490">
              <a:extLst>
                <a:ext uri="{FF2B5EF4-FFF2-40B4-BE49-F238E27FC236}">
                  <a16:creationId xmlns="" xmlns:a16="http://schemas.microsoft.com/office/drawing/2014/main" id="{48F629A1-F372-821D-514D-7790C2CBF007}"/>
                </a:ext>
              </a:extLst>
            </p:cNvPr>
            <p:cNvSpPr/>
            <p:nvPr/>
          </p:nvSpPr>
          <p:spPr>
            <a:xfrm>
              <a:off x="3411300" y="3193983"/>
              <a:ext cx="22569" cy="82076"/>
            </a:xfrm>
            <a:custGeom>
              <a:avLst/>
              <a:gdLst>
                <a:gd name="connsiteX0" fmla="*/ 0 w 22569"/>
                <a:gd name="connsiteY0" fmla="*/ 0 h 82076"/>
                <a:gd name="connsiteX1" fmla="*/ 0 w 22569"/>
                <a:gd name="connsiteY1" fmla="*/ 82076 h 82076"/>
                <a:gd name="connsiteX2" fmla="*/ 22569 w 22569"/>
                <a:gd name="connsiteY2" fmla="*/ 82076 h 82076"/>
                <a:gd name="connsiteX3" fmla="*/ 22569 w 22569"/>
                <a:gd name="connsiteY3" fmla="*/ 0 h 82076"/>
                <a:gd name="connsiteX4" fmla="*/ 0 w 22569"/>
                <a:gd name="connsiteY4" fmla="*/ 0 h 82076"/>
                <a:gd name="connsiteX5" fmla="*/ 0 w 22569"/>
                <a:gd name="connsiteY5" fmla="*/ 0 h 82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69" h="82076">
                  <a:moveTo>
                    <a:pt x="0" y="0"/>
                  </a:moveTo>
                  <a:lnTo>
                    <a:pt x="0" y="82076"/>
                  </a:lnTo>
                  <a:lnTo>
                    <a:pt x="22569" y="82076"/>
                  </a:lnTo>
                  <a:lnTo>
                    <a:pt x="2256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492" name="Freeform 491">
              <a:extLst>
                <a:ext uri="{FF2B5EF4-FFF2-40B4-BE49-F238E27FC236}">
                  <a16:creationId xmlns="" xmlns:a16="http://schemas.microsoft.com/office/drawing/2014/main" id="{21B24EE8-F0D9-613C-C2D9-D5E547FC6CBD}"/>
                </a:ext>
              </a:extLst>
            </p:cNvPr>
            <p:cNvSpPr/>
            <p:nvPr/>
          </p:nvSpPr>
          <p:spPr>
            <a:xfrm>
              <a:off x="3411300" y="3193983"/>
              <a:ext cx="22569" cy="82076"/>
            </a:xfrm>
            <a:custGeom>
              <a:avLst/>
              <a:gdLst>
                <a:gd name="connsiteX0" fmla="*/ 0 w 22569"/>
                <a:gd name="connsiteY0" fmla="*/ 0 h 82076"/>
                <a:gd name="connsiteX1" fmla="*/ 0 w 22569"/>
                <a:gd name="connsiteY1" fmla="*/ 82076 h 82076"/>
                <a:gd name="connsiteX2" fmla="*/ 22569 w 22569"/>
                <a:gd name="connsiteY2" fmla="*/ 82076 h 82076"/>
                <a:gd name="connsiteX3" fmla="*/ 22569 w 22569"/>
                <a:gd name="connsiteY3" fmla="*/ 0 h 82076"/>
                <a:gd name="connsiteX4" fmla="*/ 0 w 22569"/>
                <a:gd name="connsiteY4" fmla="*/ 0 h 82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9" h="82076">
                  <a:moveTo>
                    <a:pt x="0" y="0"/>
                  </a:moveTo>
                  <a:lnTo>
                    <a:pt x="0" y="82076"/>
                  </a:lnTo>
                  <a:lnTo>
                    <a:pt x="22569" y="82076"/>
                  </a:lnTo>
                  <a:lnTo>
                    <a:pt x="22569" y="0"/>
                  </a:lnTo>
                  <a:lnTo>
                    <a:pt x="0" y="0"/>
                  </a:lnTo>
                </a:path>
              </a:pathLst>
            </a:custGeom>
            <a:noFill/>
            <a:ln w="3493" cap="rnd">
              <a:solidFill>
                <a:srgbClr val="000000"/>
              </a:solidFill>
              <a:prstDash val="solid"/>
              <a:round/>
            </a:ln>
          </p:spPr>
          <p:txBody>
            <a:bodyPr rtlCol="0" anchor="ctr"/>
            <a:lstStyle/>
            <a:p>
              <a:endParaRPr lang="en-US"/>
            </a:p>
          </p:txBody>
        </p:sp>
        <p:sp>
          <p:nvSpPr>
            <p:cNvPr id="493" name="Freeform 492">
              <a:extLst>
                <a:ext uri="{FF2B5EF4-FFF2-40B4-BE49-F238E27FC236}">
                  <a16:creationId xmlns="" xmlns:a16="http://schemas.microsoft.com/office/drawing/2014/main" id="{26968D0B-4AE1-1C8F-003B-A775A4E7C30E}"/>
                </a:ext>
              </a:extLst>
            </p:cNvPr>
            <p:cNvSpPr/>
            <p:nvPr/>
          </p:nvSpPr>
          <p:spPr>
            <a:xfrm>
              <a:off x="3433869" y="3198227"/>
              <a:ext cx="22570" cy="77832"/>
            </a:xfrm>
            <a:custGeom>
              <a:avLst/>
              <a:gdLst>
                <a:gd name="connsiteX0" fmla="*/ 0 w 22570"/>
                <a:gd name="connsiteY0" fmla="*/ 0 h 77832"/>
                <a:gd name="connsiteX1" fmla="*/ 0 w 22570"/>
                <a:gd name="connsiteY1" fmla="*/ 77832 h 77832"/>
                <a:gd name="connsiteX2" fmla="*/ 22570 w 22570"/>
                <a:gd name="connsiteY2" fmla="*/ 77832 h 77832"/>
                <a:gd name="connsiteX3" fmla="*/ 22570 w 22570"/>
                <a:gd name="connsiteY3" fmla="*/ 0 h 77832"/>
                <a:gd name="connsiteX4" fmla="*/ 0 w 22570"/>
                <a:gd name="connsiteY4" fmla="*/ 0 h 77832"/>
                <a:gd name="connsiteX5" fmla="*/ 0 w 22570"/>
                <a:gd name="connsiteY5" fmla="*/ 0 h 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0" h="77832">
                  <a:moveTo>
                    <a:pt x="0" y="0"/>
                  </a:moveTo>
                  <a:lnTo>
                    <a:pt x="0" y="77832"/>
                  </a:lnTo>
                  <a:lnTo>
                    <a:pt x="22570" y="77832"/>
                  </a:lnTo>
                  <a:lnTo>
                    <a:pt x="2257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494" name="Freeform 493">
              <a:extLst>
                <a:ext uri="{FF2B5EF4-FFF2-40B4-BE49-F238E27FC236}">
                  <a16:creationId xmlns="" xmlns:a16="http://schemas.microsoft.com/office/drawing/2014/main" id="{FCC77A2B-7449-8399-7481-765113DE585C}"/>
                </a:ext>
              </a:extLst>
            </p:cNvPr>
            <p:cNvSpPr/>
            <p:nvPr/>
          </p:nvSpPr>
          <p:spPr>
            <a:xfrm>
              <a:off x="3433869" y="3198227"/>
              <a:ext cx="22570" cy="77832"/>
            </a:xfrm>
            <a:custGeom>
              <a:avLst/>
              <a:gdLst>
                <a:gd name="connsiteX0" fmla="*/ 0 w 22570"/>
                <a:gd name="connsiteY0" fmla="*/ 0 h 77832"/>
                <a:gd name="connsiteX1" fmla="*/ 0 w 22570"/>
                <a:gd name="connsiteY1" fmla="*/ 77832 h 77832"/>
                <a:gd name="connsiteX2" fmla="*/ 22570 w 22570"/>
                <a:gd name="connsiteY2" fmla="*/ 77832 h 77832"/>
                <a:gd name="connsiteX3" fmla="*/ 22570 w 22570"/>
                <a:gd name="connsiteY3" fmla="*/ 0 h 77832"/>
                <a:gd name="connsiteX4" fmla="*/ 0 w 22570"/>
                <a:gd name="connsiteY4" fmla="*/ 0 h 77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0" h="77832">
                  <a:moveTo>
                    <a:pt x="0" y="0"/>
                  </a:moveTo>
                  <a:lnTo>
                    <a:pt x="0" y="77832"/>
                  </a:lnTo>
                  <a:lnTo>
                    <a:pt x="22570" y="77832"/>
                  </a:lnTo>
                  <a:lnTo>
                    <a:pt x="22570" y="0"/>
                  </a:lnTo>
                  <a:lnTo>
                    <a:pt x="0" y="0"/>
                  </a:lnTo>
                </a:path>
              </a:pathLst>
            </a:custGeom>
            <a:noFill/>
            <a:ln w="3493" cap="rnd">
              <a:solidFill>
                <a:srgbClr val="000000"/>
              </a:solidFill>
              <a:prstDash val="solid"/>
              <a:round/>
            </a:ln>
          </p:spPr>
          <p:txBody>
            <a:bodyPr rtlCol="0" anchor="ctr"/>
            <a:lstStyle/>
            <a:p>
              <a:endParaRPr lang="en-US"/>
            </a:p>
          </p:txBody>
        </p:sp>
        <p:sp>
          <p:nvSpPr>
            <p:cNvPr id="495" name="Freeform 494">
              <a:extLst>
                <a:ext uri="{FF2B5EF4-FFF2-40B4-BE49-F238E27FC236}">
                  <a16:creationId xmlns="" xmlns:a16="http://schemas.microsoft.com/office/drawing/2014/main" id="{3D8243A6-B620-4E84-9CE9-77ACC8ECD38B}"/>
                </a:ext>
              </a:extLst>
            </p:cNvPr>
            <p:cNvSpPr/>
            <p:nvPr/>
          </p:nvSpPr>
          <p:spPr>
            <a:xfrm>
              <a:off x="3456439" y="3177471"/>
              <a:ext cx="22570" cy="98588"/>
            </a:xfrm>
            <a:custGeom>
              <a:avLst/>
              <a:gdLst>
                <a:gd name="connsiteX0" fmla="*/ 0 w 22570"/>
                <a:gd name="connsiteY0" fmla="*/ 0 h 98588"/>
                <a:gd name="connsiteX1" fmla="*/ 0 w 22570"/>
                <a:gd name="connsiteY1" fmla="*/ 98588 h 98588"/>
                <a:gd name="connsiteX2" fmla="*/ 22570 w 22570"/>
                <a:gd name="connsiteY2" fmla="*/ 98588 h 98588"/>
                <a:gd name="connsiteX3" fmla="*/ 22570 w 22570"/>
                <a:gd name="connsiteY3" fmla="*/ 0 h 98588"/>
                <a:gd name="connsiteX4" fmla="*/ 0 w 22570"/>
                <a:gd name="connsiteY4" fmla="*/ 0 h 98588"/>
                <a:gd name="connsiteX5" fmla="*/ 0 w 22570"/>
                <a:gd name="connsiteY5" fmla="*/ 0 h 98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0" h="98588">
                  <a:moveTo>
                    <a:pt x="0" y="0"/>
                  </a:moveTo>
                  <a:lnTo>
                    <a:pt x="0" y="98588"/>
                  </a:lnTo>
                  <a:lnTo>
                    <a:pt x="22570" y="98588"/>
                  </a:lnTo>
                  <a:lnTo>
                    <a:pt x="2257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496" name="Freeform 495">
              <a:extLst>
                <a:ext uri="{FF2B5EF4-FFF2-40B4-BE49-F238E27FC236}">
                  <a16:creationId xmlns="" xmlns:a16="http://schemas.microsoft.com/office/drawing/2014/main" id="{B56E4A26-47E7-D943-198B-F086CE44978B}"/>
                </a:ext>
              </a:extLst>
            </p:cNvPr>
            <p:cNvSpPr/>
            <p:nvPr/>
          </p:nvSpPr>
          <p:spPr>
            <a:xfrm>
              <a:off x="3456439" y="3177471"/>
              <a:ext cx="22570" cy="98588"/>
            </a:xfrm>
            <a:custGeom>
              <a:avLst/>
              <a:gdLst>
                <a:gd name="connsiteX0" fmla="*/ 0 w 22570"/>
                <a:gd name="connsiteY0" fmla="*/ 0 h 98588"/>
                <a:gd name="connsiteX1" fmla="*/ 0 w 22570"/>
                <a:gd name="connsiteY1" fmla="*/ 98588 h 98588"/>
                <a:gd name="connsiteX2" fmla="*/ 22570 w 22570"/>
                <a:gd name="connsiteY2" fmla="*/ 98588 h 98588"/>
                <a:gd name="connsiteX3" fmla="*/ 22570 w 22570"/>
                <a:gd name="connsiteY3" fmla="*/ 0 h 98588"/>
                <a:gd name="connsiteX4" fmla="*/ 0 w 22570"/>
                <a:gd name="connsiteY4" fmla="*/ 0 h 98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0" h="98588">
                  <a:moveTo>
                    <a:pt x="0" y="0"/>
                  </a:moveTo>
                  <a:lnTo>
                    <a:pt x="0" y="98588"/>
                  </a:lnTo>
                  <a:lnTo>
                    <a:pt x="22570" y="98588"/>
                  </a:lnTo>
                  <a:lnTo>
                    <a:pt x="22570" y="0"/>
                  </a:lnTo>
                  <a:lnTo>
                    <a:pt x="0" y="0"/>
                  </a:lnTo>
                </a:path>
              </a:pathLst>
            </a:custGeom>
            <a:noFill/>
            <a:ln w="3493" cap="rnd">
              <a:solidFill>
                <a:srgbClr val="000000"/>
              </a:solidFill>
              <a:prstDash val="solid"/>
              <a:round/>
            </a:ln>
          </p:spPr>
          <p:txBody>
            <a:bodyPr rtlCol="0" anchor="ctr"/>
            <a:lstStyle/>
            <a:p>
              <a:endParaRPr lang="en-US"/>
            </a:p>
          </p:txBody>
        </p:sp>
        <p:sp>
          <p:nvSpPr>
            <p:cNvPr id="497" name="Freeform 496">
              <a:extLst>
                <a:ext uri="{FF2B5EF4-FFF2-40B4-BE49-F238E27FC236}">
                  <a16:creationId xmlns="" xmlns:a16="http://schemas.microsoft.com/office/drawing/2014/main" id="{66352060-900A-6E03-39CB-8D2224178B23}"/>
                </a:ext>
              </a:extLst>
            </p:cNvPr>
            <p:cNvSpPr/>
            <p:nvPr/>
          </p:nvSpPr>
          <p:spPr>
            <a:xfrm>
              <a:off x="3479010" y="3142501"/>
              <a:ext cx="22569" cy="133558"/>
            </a:xfrm>
            <a:custGeom>
              <a:avLst/>
              <a:gdLst>
                <a:gd name="connsiteX0" fmla="*/ 0 w 22569"/>
                <a:gd name="connsiteY0" fmla="*/ 0 h 133558"/>
                <a:gd name="connsiteX1" fmla="*/ 0 w 22569"/>
                <a:gd name="connsiteY1" fmla="*/ 133558 h 133558"/>
                <a:gd name="connsiteX2" fmla="*/ 22569 w 22569"/>
                <a:gd name="connsiteY2" fmla="*/ 133558 h 133558"/>
                <a:gd name="connsiteX3" fmla="*/ 22569 w 22569"/>
                <a:gd name="connsiteY3" fmla="*/ 0 h 133558"/>
                <a:gd name="connsiteX4" fmla="*/ 0 w 22569"/>
                <a:gd name="connsiteY4" fmla="*/ 0 h 133558"/>
                <a:gd name="connsiteX5" fmla="*/ 0 w 22569"/>
                <a:gd name="connsiteY5" fmla="*/ 0 h 13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69" h="133558">
                  <a:moveTo>
                    <a:pt x="0" y="0"/>
                  </a:moveTo>
                  <a:lnTo>
                    <a:pt x="0" y="133558"/>
                  </a:lnTo>
                  <a:lnTo>
                    <a:pt x="22569" y="133558"/>
                  </a:lnTo>
                  <a:lnTo>
                    <a:pt x="2256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498" name="Freeform 497">
              <a:extLst>
                <a:ext uri="{FF2B5EF4-FFF2-40B4-BE49-F238E27FC236}">
                  <a16:creationId xmlns="" xmlns:a16="http://schemas.microsoft.com/office/drawing/2014/main" id="{DCCA0712-636F-A43F-3C60-9BC3593938E7}"/>
                </a:ext>
              </a:extLst>
            </p:cNvPr>
            <p:cNvSpPr/>
            <p:nvPr/>
          </p:nvSpPr>
          <p:spPr>
            <a:xfrm>
              <a:off x="3479010" y="3142501"/>
              <a:ext cx="22569" cy="133558"/>
            </a:xfrm>
            <a:custGeom>
              <a:avLst/>
              <a:gdLst>
                <a:gd name="connsiteX0" fmla="*/ 0 w 22569"/>
                <a:gd name="connsiteY0" fmla="*/ 0 h 133558"/>
                <a:gd name="connsiteX1" fmla="*/ 0 w 22569"/>
                <a:gd name="connsiteY1" fmla="*/ 133558 h 133558"/>
                <a:gd name="connsiteX2" fmla="*/ 22569 w 22569"/>
                <a:gd name="connsiteY2" fmla="*/ 133558 h 133558"/>
                <a:gd name="connsiteX3" fmla="*/ 22569 w 22569"/>
                <a:gd name="connsiteY3" fmla="*/ 0 h 133558"/>
                <a:gd name="connsiteX4" fmla="*/ 0 w 22569"/>
                <a:gd name="connsiteY4" fmla="*/ 0 h 133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9" h="133558">
                  <a:moveTo>
                    <a:pt x="0" y="0"/>
                  </a:moveTo>
                  <a:lnTo>
                    <a:pt x="0" y="133558"/>
                  </a:lnTo>
                  <a:lnTo>
                    <a:pt x="22569" y="133558"/>
                  </a:lnTo>
                  <a:lnTo>
                    <a:pt x="22569" y="0"/>
                  </a:lnTo>
                  <a:lnTo>
                    <a:pt x="0" y="0"/>
                  </a:lnTo>
                </a:path>
              </a:pathLst>
            </a:custGeom>
            <a:noFill/>
            <a:ln w="3493" cap="rnd">
              <a:solidFill>
                <a:srgbClr val="000000"/>
              </a:solidFill>
              <a:prstDash val="solid"/>
              <a:round/>
            </a:ln>
          </p:spPr>
          <p:txBody>
            <a:bodyPr rtlCol="0" anchor="ctr"/>
            <a:lstStyle/>
            <a:p>
              <a:endParaRPr lang="en-US"/>
            </a:p>
          </p:txBody>
        </p:sp>
        <p:sp>
          <p:nvSpPr>
            <p:cNvPr id="499" name="Freeform 498">
              <a:extLst>
                <a:ext uri="{FF2B5EF4-FFF2-40B4-BE49-F238E27FC236}">
                  <a16:creationId xmlns="" xmlns:a16="http://schemas.microsoft.com/office/drawing/2014/main" id="{6B44BD21-6A95-3B31-F269-13930A8D2C9B}"/>
                </a:ext>
              </a:extLst>
            </p:cNvPr>
            <p:cNvSpPr/>
            <p:nvPr/>
          </p:nvSpPr>
          <p:spPr>
            <a:xfrm>
              <a:off x="3501579" y="3128330"/>
              <a:ext cx="22570" cy="147728"/>
            </a:xfrm>
            <a:custGeom>
              <a:avLst/>
              <a:gdLst>
                <a:gd name="connsiteX0" fmla="*/ 0 w 22570"/>
                <a:gd name="connsiteY0" fmla="*/ 0 h 147728"/>
                <a:gd name="connsiteX1" fmla="*/ 0 w 22570"/>
                <a:gd name="connsiteY1" fmla="*/ 147729 h 147728"/>
                <a:gd name="connsiteX2" fmla="*/ 22570 w 22570"/>
                <a:gd name="connsiteY2" fmla="*/ 147729 h 147728"/>
                <a:gd name="connsiteX3" fmla="*/ 22570 w 22570"/>
                <a:gd name="connsiteY3" fmla="*/ 0 h 147728"/>
                <a:gd name="connsiteX4" fmla="*/ 0 w 22570"/>
                <a:gd name="connsiteY4" fmla="*/ 0 h 147728"/>
                <a:gd name="connsiteX5" fmla="*/ 0 w 22570"/>
                <a:gd name="connsiteY5" fmla="*/ 0 h 147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0" h="147728">
                  <a:moveTo>
                    <a:pt x="0" y="0"/>
                  </a:moveTo>
                  <a:lnTo>
                    <a:pt x="0" y="147729"/>
                  </a:lnTo>
                  <a:lnTo>
                    <a:pt x="22570" y="147729"/>
                  </a:lnTo>
                  <a:lnTo>
                    <a:pt x="2257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00" name="Freeform 499">
              <a:extLst>
                <a:ext uri="{FF2B5EF4-FFF2-40B4-BE49-F238E27FC236}">
                  <a16:creationId xmlns="" xmlns:a16="http://schemas.microsoft.com/office/drawing/2014/main" id="{7FE90405-1A3B-F0CD-746C-133C2F3512E0}"/>
                </a:ext>
              </a:extLst>
            </p:cNvPr>
            <p:cNvSpPr/>
            <p:nvPr/>
          </p:nvSpPr>
          <p:spPr>
            <a:xfrm>
              <a:off x="3501579" y="3128330"/>
              <a:ext cx="22570" cy="147728"/>
            </a:xfrm>
            <a:custGeom>
              <a:avLst/>
              <a:gdLst>
                <a:gd name="connsiteX0" fmla="*/ 0 w 22570"/>
                <a:gd name="connsiteY0" fmla="*/ 0 h 147728"/>
                <a:gd name="connsiteX1" fmla="*/ 0 w 22570"/>
                <a:gd name="connsiteY1" fmla="*/ 147729 h 147728"/>
                <a:gd name="connsiteX2" fmla="*/ 22570 w 22570"/>
                <a:gd name="connsiteY2" fmla="*/ 147729 h 147728"/>
                <a:gd name="connsiteX3" fmla="*/ 22570 w 22570"/>
                <a:gd name="connsiteY3" fmla="*/ 0 h 147728"/>
                <a:gd name="connsiteX4" fmla="*/ 0 w 22570"/>
                <a:gd name="connsiteY4" fmla="*/ 0 h 147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0" h="147728">
                  <a:moveTo>
                    <a:pt x="0" y="0"/>
                  </a:moveTo>
                  <a:lnTo>
                    <a:pt x="0" y="147729"/>
                  </a:lnTo>
                  <a:lnTo>
                    <a:pt x="22570" y="147729"/>
                  </a:lnTo>
                  <a:lnTo>
                    <a:pt x="22570" y="0"/>
                  </a:lnTo>
                  <a:lnTo>
                    <a:pt x="0" y="0"/>
                  </a:lnTo>
                </a:path>
              </a:pathLst>
            </a:custGeom>
            <a:noFill/>
            <a:ln w="3493" cap="rnd">
              <a:solidFill>
                <a:srgbClr val="000000"/>
              </a:solidFill>
              <a:prstDash val="solid"/>
              <a:round/>
            </a:ln>
          </p:spPr>
          <p:txBody>
            <a:bodyPr rtlCol="0" anchor="ctr"/>
            <a:lstStyle/>
            <a:p>
              <a:endParaRPr lang="en-US"/>
            </a:p>
          </p:txBody>
        </p:sp>
        <p:sp>
          <p:nvSpPr>
            <p:cNvPr id="501" name="Freeform 500">
              <a:extLst>
                <a:ext uri="{FF2B5EF4-FFF2-40B4-BE49-F238E27FC236}">
                  <a16:creationId xmlns="" xmlns:a16="http://schemas.microsoft.com/office/drawing/2014/main" id="{A6EB8D7A-0521-B8B9-C318-1D1F3F8BBFD8}"/>
                </a:ext>
              </a:extLst>
            </p:cNvPr>
            <p:cNvSpPr/>
            <p:nvPr/>
          </p:nvSpPr>
          <p:spPr>
            <a:xfrm>
              <a:off x="3524149" y="3073885"/>
              <a:ext cx="22569" cy="202174"/>
            </a:xfrm>
            <a:custGeom>
              <a:avLst/>
              <a:gdLst>
                <a:gd name="connsiteX0" fmla="*/ 0 w 22569"/>
                <a:gd name="connsiteY0" fmla="*/ 0 h 202174"/>
                <a:gd name="connsiteX1" fmla="*/ 0 w 22569"/>
                <a:gd name="connsiteY1" fmla="*/ 202175 h 202174"/>
                <a:gd name="connsiteX2" fmla="*/ 22569 w 22569"/>
                <a:gd name="connsiteY2" fmla="*/ 202175 h 202174"/>
                <a:gd name="connsiteX3" fmla="*/ 22569 w 22569"/>
                <a:gd name="connsiteY3" fmla="*/ 0 h 202174"/>
                <a:gd name="connsiteX4" fmla="*/ 0 w 22569"/>
                <a:gd name="connsiteY4" fmla="*/ 0 h 202174"/>
                <a:gd name="connsiteX5" fmla="*/ 0 w 22569"/>
                <a:gd name="connsiteY5" fmla="*/ 0 h 20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69" h="202174">
                  <a:moveTo>
                    <a:pt x="0" y="0"/>
                  </a:moveTo>
                  <a:lnTo>
                    <a:pt x="0" y="202175"/>
                  </a:lnTo>
                  <a:lnTo>
                    <a:pt x="22569" y="202175"/>
                  </a:lnTo>
                  <a:lnTo>
                    <a:pt x="2256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02" name="Freeform 501">
              <a:extLst>
                <a:ext uri="{FF2B5EF4-FFF2-40B4-BE49-F238E27FC236}">
                  <a16:creationId xmlns="" xmlns:a16="http://schemas.microsoft.com/office/drawing/2014/main" id="{0436A04A-85BC-693C-CC7C-40EE6C1982C8}"/>
                </a:ext>
              </a:extLst>
            </p:cNvPr>
            <p:cNvSpPr/>
            <p:nvPr/>
          </p:nvSpPr>
          <p:spPr>
            <a:xfrm>
              <a:off x="3524149" y="3073885"/>
              <a:ext cx="22569" cy="202174"/>
            </a:xfrm>
            <a:custGeom>
              <a:avLst/>
              <a:gdLst>
                <a:gd name="connsiteX0" fmla="*/ 0 w 22569"/>
                <a:gd name="connsiteY0" fmla="*/ 0 h 202174"/>
                <a:gd name="connsiteX1" fmla="*/ 0 w 22569"/>
                <a:gd name="connsiteY1" fmla="*/ 202175 h 202174"/>
                <a:gd name="connsiteX2" fmla="*/ 22569 w 22569"/>
                <a:gd name="connsiteY2" fmla="*/ 202175 h 202174"/>
                <a:gd name="connsiteX3" fmla="*/ 22569 w 22569"/>
                <a:gd name="connsiteY3" fmla="*/ 0 h 202174"/>
                <a:gd name="connsiteX4" fmla="*/ 0 w 22569"/>
                <a:gd name="connsiteY4" fmla="*/ 0 h 202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9" h="202174">
                  <a:moveTo>
                    <a:pt x="0" y="0"/>
                  </a:moveTo>
                  <a:lnTo>
                    <a:pt x="0" y="202175"/>
                  </a:lnTo>
                  <a:lnTo>
                    <a:pt x="22569" y="202175"/>
                  </a:lnTo>
                  <a:lnTo>
                    <a:pt x="22569" y="0"/>
                  </a:lnTo>
                  <a:lnTo>
                    <a:pt x="0" y="0"/>
                  </a:lnTo>
                </a:path>
              </a:pathLst>
            </a:custGeom>
            <a:noFill/>
            <a:ln w="3493" cap="rnd">
              <a:solidFill>
                <a:srgbClr val="000000"/>
              </a:solidFill>
              <a:prstDash val="solid"/>
              <a:round/>
            </a:ln>
          </p:spPr>
          <p:txBody>
            <a:bodyPr rtlCol="0" anchor="ctr"/>
            <a:lstStyle/>
            <a:p>
              <a:endParaRPr lang="en-US"/>
            </a:p>
          </p:txBody>
        </p:sp>
        <p:sp>
          <p:nvSpPr>
            <p:cNvPr id="503" name="Freeform 502">
              <a:extLst>
                <a:ext uri="{FF2B5EF4-FFF2-40B4-BE49-F238E27FC236}">
                  <a16:creationId xmlns="" xmlns:a16="http://schemas.microsoft.com/office/drawing/2014/main" id="{E13D5C18-3B9C-3CD3-9C9C-D427366E309D}"/>
                </a:ext>
              </a:extLst>
            </p:cNvPr>
            <p:cNvSpPr/>
            <p:nvPr/>
          </p:nvSpPr>
          <p:spPr>
            <a:xfrm>
              <a:off x="3546718" y="3048271"/>
              <a:ext cx="22570" cy="227788"/>
            </a:xfrm>
            <a:custGeom>
              <a:avLst/>
              <a:gdLst>
                <a:gd name="connsiteX0" fmla="*/ 0 w 22570"/>
                <a:gd name="connsiteY0" fmla="*/ 0 h 227788"/>
                <a:gd name="connsiteX1" fmla="*/ 0 w 22570"/>
                <a:gd name="connsiteY1" fmla="*/ 227788 h 227788"/>
                <a:gd name="connsiteX2" fmla="*/ 22570 w 22570"/>
                <a:gd name="connsiteY2" fmla="*/ 227788 h 227788"/>
                <a:gd name="connsiteX3" fmla="*/ 22570 w 22570"/>
                <a:gd name="connsiteY3" fmla="*/ 0 h 227788"/>
                <a:gd name="connsiteX4" fmla="*/ 0 w 22570"/>
                <a:gd name="connsiteY4" fmla="*/ 0 h 227788"/>
                <a:gd name="connsiteX5" fmla="*/ 0 w 22570"/>
                <a:gd name="connsiteY5" fmla="*/ 0 h 22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0" h="227788">
                  <a:moveTo>
                    <a:pt x="0" y="0"/>
                  </a:moveTo>
                  <a:lnTo>
                    <a:pt x="0" y="227788"/>
                  </a:lnTo>
                  <a:lnTo>
                    <a:pt x="22570" y="227788"/>
                  </a:lnTo>
                  <a:lnTo>
                    <a:pt x="2257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04" name="Freeform 503">
              <a:extLst>
                <a:ext uri="{FF2B5EF4-FFF2-40B4-BE49-F238E27FC236}">
                  <a16:creationId xmlns="" xmlns:a16="http://schemas.microsoft.com/office/drawing/2014/main" id="{204685B9-79F9-64C6-350A-BA66214D2F6C}"/>
                </a:ext>
              </a:extLst>
            </p:cNvPr>
            <p:cNvSpPr/>
            <p:nvPr/>
          </p:nvSpPr>
          <p:spPr>
            <a:xfrm>
              <a:off x="3546718" y="3048271"/>
              <a:ext cx="22570" cy="227788"/>
            </a:xfrm>
            <a:custGeom>
              <a:avLst/>
              <a:gdLst>
                <a:gd name="connsiteX0" fmla="*/ 0 w 22570"/>
                <a:gd name="connsiteY0" fmla="*/ 0 h 227788"/>
                <a:gd name="connsiteX1" fmla="*/ 0 w 22570"/>
                <a:gd name="connsiteY1" fmla="*/ 227788 h 227788"/>
                <a:gd name="connsiteX2" fmla="*/ 22570 w 22570"/>
                <a:gd name="connsiteY2" fmla="*/ 227788 h 227788"/>
                <a:gd name="connsiteX3" fmla="*/ 22570 w 22570"/>
                <a:gd name="connsiteY3" fmla="*/ 0 h 227788"/>
                <a:gd name="connsiteX4" fmla="*/ 0 w 22570"/>
                <a:gd name="connsiteY4" fmla="*/ 0 h 2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0" h="227788">
                  <a:moveTo>
                    <a:pt x="0" y="0"/>
                  </a:moveTo>
                  <a:lnTo>
                    <a:pt x="0" y="227788"/>
                  </a:lnTo>
                  <a:lnTo>
                    <a:pt x="22570" y="227788"/>
                  </a:lnTo>
                  <a:lnTo>
                    <a:pt x="22570" y="0"/>
                  </a:lnTo>
                  <a:lnTo>
                    <a:pt x="0" y="0"/>
                  </a:lnTo>
                </a:path>
              </a:pathLst>
            </a:custGeom>
            <a:noFill/>
            <a:ln w="3493" cap="rnd">
              <a:solidFill>
                <a:srgbClr val="000000"/>
              </a:solidFill>
              <a:prstDash val="solid"/>
              <a:round/>
            </a:ln>
          </p:spPr>
          <p:txBody>
            <a:bodyPr rtlCol="0" anchor="ctr"/>
            <a:lstStyle/>
            <a:p>
              <a:endParaRPr lang="en-US"/>
            </a:p>
          </p:txBody>
        </p:sp>
        <p:sp>
          <p:nvSpPr>
            <p:cNvPr id="505" name="Freeform 504">
              <a:extLst>
                <a:ext uri="{FF2B5EF4-FFF2-40B4-BE49-F238E27FC236}">
                  <a16:creationId xmlns="" xmlns:a16="http://schemas.microsoft.com/office/drawing/2014/main" id="{FBD13890-953A-0061-609E-1149FD62643F}"/>
                </a:ext>
              </a:extLst>
            </p:cNvPr>
            <p:cNvSpPr/>
            <p:nvPr/>
          </p:nvSpPr>
          <p:spPr>
            <a:xfrm>
              <a:off x="3569288" y="2990739"/>
              <a:ext cx="22569" cy="285320"/>
            </a:xfrm>
            <a:custGeom>
              <a:avLst/>
              <a:gdLst>
                <a:gd name="connsiteX0" fmla="*/ 0 w 22569"/>
                <a:gd name="connsiteY0" fmla="*/ 0 h 285320"/>
                <a:gd name="connsiteX1" fmla="*/ 0 w 22569"/>
                <a:gd name="connsiteY1" fmla="*/ 285321 h 285320"/>
                <a:gd name="connsiteX2" fmla="*/ 22569 w 22569"/>
                <a:gd name="connsiteY2" fmla="*/ 285321 h 285320"/>
                <a:gd name="connsiteX3" fmla="*/ 22569 w 22569"/>
                <a:gd name="connsiteY3" fmla="*/ 0 h 285320"/>
                <a:gd name="connsiteX4" fmla="*/ 0 w 22569"/>
                <a:gd name="connsiteY4" fmla="*/ 0 h 285320"/>
                <a:gd name="connsiteX5" fmla="*/ 0 w 22569"/>
                <a:gd name="connsiteY5" fmla="*/ 0 h 285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69" h="285320">
                  <a:moveTo>
                    <a:pt x="0" y="0"/>
                  </a:moveTo>
                  <a:lnTo>
                    <a:pt x="0" y="285321"/>
                  </a:lnTo>
                  <a:lnTo>
                    <a:pt x="22569" y="285321"/>
                  </a:lnTo>
                  <a:lnTo>
                    <a:pt x="2256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06" name="Freeform 505">
              <a:extLst>
                <a:ext uri="{FF2B5EF4-FFF2-40B4-BE49-F238E27FC236}">
                  <a16:creationId xmlns="" xmlns:a16="http://schemas.microsoft.com/office/drawing/2014/main" id="{F5A02F18-B40E-267F-FD38-9B6BD5455265}"/>
                </a:ext>
              </a:extLst>
            </p:cNvPr>
            <p:cNvSpPr/>
            <p:nvPr/>
          </p:nvSpPr>
          <p:spPr>
            <a:xfrm>
              <a:off x="3569288" y="2990739"/>
              <a:ext cx="22569" cy="285320"/>
            </a:xfrm>
            <a:custGeom>
              <a:avLst/>
              <a:gdLst>
                <a:gd name="connsiteX0" fmla="*/ 0 w 22569"/>
                <a:gd name="connsiteY0" fmla="*/ 0 h 285320"/>
                <a:gd name="connsiteX1" fmla="*/ 0 w 22569"/>
                <a:gd name="connsiteY1" fmla="*/ 285321 h 285320"/>
                <a:gd name="connsiteX2" fmla="*/ 22569 w 22569"/>
                <a:gd name="connsiteY2" fmla="*/ 285321 h 285320"/>
                <a:gd name="connsiteX3" fmla="*/ 22569 w 22569"/>
                <a:gd name="connsiteY3" fmla="*/ 0 h 285320"/>
                <a:gd name="connsiteX4" fmla="*/ 0 w 22569"/>
                <a:gd name="connsiteY4" fmla="*/ 0 h 285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9" h="285320">
                  <a:moveTo>
                    <a:pt x="0" y="0"/>
                  </a:moveTo>
                  <a:lnTo>
                    <a:pt x="0" y="285321"/>
                  </a:lnTo>
                  <a:lnTo>
                    <a:pt x="22569" y="285321"/>
                  </a:lnTo>
                  <a:lnTo>
                    <a:pt x="22569" y="0"/>
                  </a:lnTo>
                  <a:lnTo>
                    <a:pt x="0" y="0"/>
                  </a:lnTo>
                </a:path>
              </a:pathLst>
            </a:custGeom>
            <a:noFill/>
            <a:ln w="3493" cap="rnd">
              <a:solidFill>
                <a:srgbClr val="000000"/>
              </a:solidFill>
              <a:prstDash val="solid"/>
              <a:round/>
            </a:ln>
          </p:spPr>
          <p:txBody>
            <a:bodyPr rtlCol="0" anchor="ctr"/>
            <a:lstStyle/>
            <a:p>
              <a:endParaRPr lang="en-US"/>
            </a:p>
          </p:txBody>
        </p:sp>
        <p:sp>
          <p:nvSpPr>
            <p:cNvPr id="507" name="Freeform 506">
              <a:extLst>
                <a:ext uri="{FF2B5EF4-FFF2-40B4-BE49-F238E27FC236}">
                  <a16:creationId xmlns="" xmlns:a16="http://schemas.microsoft.com/office/drawing/2014/main" id="{041896BE-F083-B598-1067-CA4EF28186AC}"/>
                </a:ext>
              </a:extLst>
            </p:cNvPr>
            <p:cNvSpPr/>
            <p:nvPr/>
          </p:nvSpPr>
          <p:spPr>
            <a:xfrm>
              <a:off x="3591858" y="2909579"/>
              <a:ext cx="22570" cy="366479"/>
            </a:xfrm>
            <a:custGeom>
              <a:avLst/>
              <a:gdLst>
                <a:gd name="connsiteX0" fmla="*/ 0 w 22570"/>
                <a:gd name="connsiteY0" fmla="*/ 0 h 366479"/>
                <a:gd name="connsiteX1" fmla="*/ 0 w 22570"/>
                <a:gd name="connsiteY1" fmla="*/ 366480 h 366479"/>
                <a:gd name="connsiteX2" fmla="*/ 22570 w 22570"/>
                <a:gd name="connsiteY2" fmla="*/ 366480 h 366479"/>
                <a:gd name="connsiteX3" fmla="*/ 22570 w 22570"/>
                <a:gd name="connsiteY3" fmla="*/ 0 h 366479"/>
                <a:gd name="connsiteX4" fmla="*/ 0 w 22570"/>
                <a:gd name="connsiteY4" fmla="*/ 0 h 366479"/>
                <a:gd name="connsiteX5" fmla="*/ 0 w 22570"/>
                <a:gd name="connsiteY5" fmla="*/ 0 h 366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0" h="366479">
                  <a:moveTo>
                    <a:pt x="0" y="0"/>
                  </a:moveTo>
                  <a:lnTo>
                    <a:pt x="0" y="366480"/>
                  </a:lnTo>
                  <a:lnTo>
                    <a:pt x="22570" y="366480"/>
                  </a:lnTo>
                  <a:lnTo>
                    <a:pt x="2257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08" name="Freeform 507">
              <a:extLst>
                <a:ext uri="{FF2B5EF4-FFF2-40B4-BE49-F238E27FC236}">
                  <a16:creationId xmlns="" xmlns:a16="http://schemas.microsoft.com/office/drawing/2014/main" id="{2E3EC4BF-4C63-6CA4-F87B-4F665B47B3BE}"/>
                </a:ext>
              </a:extLst>
            </p:cNvPr>
            <p:cNvSpPr/>
            <p:nvPr/>
          </p:nvSpPr>
          <p:spPr>
            <a:xfrm>
              <a:off x="3591858" y="2909579"/>
              <a:ext cx="22570" cy="366479"/>
            </a:xfrm>
            <a:custGeom>
              <a:avLst/>
              <a:gdLst>
                <a:gd name="connsiteX0" fmla="*/ 0 w 22570"/>
                <a:gd name="connsiteY0" fmla="*/ 0 h 366479"/>
                <a:gd name="connsiteX1" fmla="*/ 0 w 22570"/>
                <a:gd name="connsiteY1" fmla="*/ 366480 h 366479"/>
                <a:gd name="connsiteX2" fmla="*/ 22570 w 22570"/>
                <a:gd name="connsiteY2" fmla="*/ 366480 h 366479"/>
                <a:gd name="connsiteX3" fmla="*/ 22570 w 22570"/>
                <a:gd name="connsiteY3" fmla="*/ 0 h 366479"/>
                <a:gd name="connsiteX4" fmla="*/ 0 w 22570"/>
                <a:gd name="connsiteY4" fmla="*/ 0 h 366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0" h="366479">
                  <a:moveTo>
                    <a:pt x="0" y="0"/>
                  </a:moveTo>
                  <a:lnTo>
                    <a:pt x="0" y="366480"/>
                  </a:lnTo>
                  <a:lnTo>
                    <a:pt x="22570" y="366480"/>
                  </a:lnTo>
                  <a:lnTo>
                    <a:pt x="22570" y="0"/>
                  </a:lnTo>
                  <a:lnTo>
                    <a:pt x="0" y="0"/>
                  </a:lnTo>
                </a:path>
              </a:pathLst>
            </a:custGeom>
            <a:noFill/>
            <a:ln w="3493" cap="rnd">
              <a:solidFill>
                <a:srgbClr val="000000"/>
              </a:solidFill>
              <a:prstDash val="solid"/>
              <a:round/>
            </a:ln>
          </p:spPr>
          <p:txBody>
            <a:bodyPr rtlCol="0" anchor="ctr"/>
            <a:lstStyle/>
            <a:p>
              <a:endParaRPr lang="en-US"/>
            </a:p>
          </p:txBody>
        </p:sp>
        <p:sp>
          <p:nvSpPr>
            <p:cNvPr id="509" name="Freeform 508">
              <a:extLst>
                <a:ext uri="{FF2B5EF4-FFF2-40B4-BE49-F238E27FC236}">
                  <a16:creationId xmlns="" xmlns:a16="http://schemas.microsoft.com/office/drawing/2014/main" id="{A34E8461-167E-559B-FFA5-8534AA0A4CB8}"/>
                </a:ext>
              </a:extLst>
            </p:cNvPr>
            <p:cNvSpPr/>
            <p:nvPr/>
          </p:nvSpPr>
          <p:spPr>
            <a:xfrm>
              <a:off x="3614428" y="2894030"/>
              <a:ext cx="22569" cy="382029"/>
            </a:xfrm>
            <a:custGeom>
              <a:avLst/>
              <a:gdLst>
                <a:gd name="connsiteX0" fmla="*/ 0 w 22569"/>
                <a:gd name="connsiteY0" fmla="*/ 0 h 382029"/>
                <a:gd name="connsiteX1" fmla="*/ 0 w 22569"/>
                <a:gd name="connsiteY1" fmla="*/ 382030 h 382029"/>
                <a:gd name="connsiteX2" fmla="*/ 22569 w 22569"/>
                <a:gd name="connsiteY2" fmla="*/ 382030 h 382029"/>
                <a:gd name="connsiteX3" fmla="*/ 22569 w 22569"/>
                <a:gd name="connsiteY3" fmla="*/ 0 h 382029"/>
                <a:gd name="connsiteX4" fmla="*/ 0 w 22569"/>
                <a:gd name="connsiteY4" fmla="*/ 0 h 382029"/>
                <a:gd name="connsiteX5" fmla="*/ 0 w 22569"/>
                <a:gd name="connsiteY5" fmla="*/ 0 h 38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69" h="382029">
                  <a:moveTo>
                    <a:pt x="0" y="0"/>
                  </a:moveTo>
                  <a:lnTo>
                    <a:pt x="0" y="382030"/>
                  </a:lnTo>
                  <a:lnTo>
                    <a:pt x="22569" y="382030"/>
                  </a:lnTo>
                  <a:lnTo>
                    <a:pt x="2256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10" name="Freeform 509">
              <a:extLst>
                <a:ext uri="{FF2B5EF4-FFF2-40B4-BE49-F238E27FC236}">
                  <a16:creationId xmlns="" xmlns:a16="http://schemas.microsoft.com/office/drawing/2014/main" id="{48A229EE-1952-383C-EFA4-9414EAED906C}"/>
                </a:ext>
              </a:extLst>
            </p:cNvPr>
            <p:cNvSpPr/>
            <p:nvPr/>
          </p:nvSpPr>
          <p:spPr>
            <a:xfrm>
              <a:off x="3614428" y="2894030"/>
              <a:ext cx="22569" cy="382029"/>
            </a:xfrm>
            <a:custGeom>
              <a:avLst/>
              <a:gdLst>
                <a:gd name="connsiteX0" fmla="*/ 0 w 22569"/>
                <a:gd name="connsiteY0" fmla="*/ 0 h 382029"/>
                <a:gd name="connsiteX1" fmla="*/ 0 w 22569"/>
                <a:gd name="connsiteY1" fmla="*/ 382030 h 382029"/>
                <a:gd name="connsiteX2" fmla="*/ 22569 w 22569"/>
                <a:gd name="connsiteY2" fmla="*/ 382030 h 382029"/>
                <a:gd name="connsiteX3" fmla="*/ 22569 w 22569"/>
                <a:gd name="connsiteY3" fmla="*/ 0 h 382029"/>
                <a:gd name="connsiteX4" fmla="*/ 0 w 22569"/>
                <a:gd name="connsiteY4" fmla="*/ 0 h 382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9" h="382029">
                  <a:moveTo>
                    <a:pt x="0" y="0"/>
                  </a:moveTo>
                  <a:lnTo>
                    <a:pt x="0" y="382030"/>
                  </a:lnTo>
                  <a:lnTo>
                    <a:pt x="22569" y="382030"/>
                  </a:lnTo>
                  <a:lnTo>
                    <a:pt x="22569" y="0"/>
                  </a:lnTo>
                  <a:lnTo>
                    <a:pt x="0" y="0"/>
                  </a:lnTo>
                </a:path>
              </a:pathLst>
            </a:custGeom>
            <a:noFill/>
            <a:ln w="3493" cap="rnd">
              <a:solidFill>
                <a:srgbClr val="000000"/>
              </a:solidFill>
              <a:prstDash val="solid"/>
              <a:round/>
            </a:ln>
          </p:spPr>
          <p:txBody>
            <a:bodyPr rtlCol="0" anchor="ctr"/>
            <a:lstStyle/>
            <a:p>
              <a:endParaRPr lang="en-US"/>
            </a:p>
          </p:txBody>
        </p:sp>
        <p:sp>
          <p:nvSpPr>
            <p:cNvPr id="511" name="Freeform 510">
              <a:extLst>
                <a:ext uri="{FF2B5EF4-FFF2-40B4-BE49-F238E27FC236}">
                  <a16:creationId xmlns="" xmlns:a16="http://schemas.microsoft.com/office/drawing/2014/main" id="{23D21551-6D4D-DB55-23A4-2ADF0386905B}"/>
                </a:ext>
              </a:extLst>
            </p:cNvPr>
            <p:cNvSpPr/>
            <p:nvPr/>
          </p:nvSpPr>
          <p:spPr>
            <a:xfrm>
              <a:off x="3636997" y="2806553"/>
              <a:ext cx="22570" cy="469506"/>
            </a:xfrm>
            <a:custGeom>
              <a:avLst/>
              <a:gdLst>
                <a:gd name="connsiteX0" fmla="*/ 0 w 22570"/>
                <a:gd name="connsiteY0" fmla="*/ 0 h 469506"/>
                <a:gd name="connsiteX1" fmla="*/ 0 w 22570"/>
                <a:gd name="connsiteY1" fmla="*/ 469507 h 469506"/>
                <a:gd name="connsiteX2" fmla="*/ 22570 w 22570"/>
                <a:gd name="connsiteY2" fmla="*/ 469507 h 469506"/>
                <a:gd name="connsiteX3" fmla="*/ 22570 w 22570"/>
                <a:gd name="connsiteY3" fmla="*/ 0 h 469506"/>
                <a:gd name="connsiteX4" fmla="*/ 0 w 22570"/>
                <a:gd name="connsiteY4" fmla="*/ 0 h 469506"/>
                <a:gd name="connsiteX5" fmla="*/ 0 w 22570"/>
                <a:gd name="connsiteY5" fmla="*/ 0 h 469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0" h="469506">
                  <a:moveTo>
                    <a:pt x="0" y="0"/>
                  </a:moveTo>
                  <a:lnTo>
                    <a:pt x="0" y="469507"/>
                  </a:lnTo>
                  <a:lnTo>
                    <a:pt x="22570" y="469507"/>
                  </a:lnTo>
                  <a:lnTo>
                    <a:pt x="2257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12" name="Freeform 511">
              <a:extLst>
                <a:ext uri="{FF2B5EF4-FFF2-40B4-BE49-F238E27FC236}">
                  <a16:creationId xmlns="" xmlns:a16="http://schemas.microsoft.com/office/drawing/2014/main" id="{B3C8141E-9ED3-3CAB-B061-745C5A0F863D}"/>
                </a:ext>
              </a:extLst>
            </p:cNvPr>
            <p:cNvSpPr/>
            <p:nvPr/>
          </p:nvSpPr>
          <p:spPr>
            <a:xfrm>
              <a:off x="3636997" y="2806553"/>
              <a:ext cx="22570" cy="469506"/>
            </a:xfrm>
            <a:custGeom>
              <a:avLst/>
              <a:gdLst>
                <a:gd name="connsiteX0" fmla="*/ 0 w 22570"/>
                <a:gd name="connsiteY0" fmla="*/ 0 h 469506"/>
                <a:gd name="connsiteX1" fmla="*/ 0 w 22570"/>
                <a:gd name="connsiteY1" fmla="*/ 469507 h 469506"/>
                <a:gd name="connsiteX2" fmla="*/ 22570 w 22570"/>
                <a:gd name="connsiteY2" fmla="*/ 469507 h 469506"/>
                <a:gd name="connsiteX3" fmla="*/ 22570 w 22570"/>
                <a:gd name="connsiteY3" fmla="*/ 0 h 469506"/>
                <a:gd name="connsiteX4" fmla="*/ 0 w 22570"/>
                <a:gd name="connsiteY4" fmla="*/ 0 h 469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0" h="469506">
                  <a:moveTo>
                    <a:pt x="0" y="0"/>
                  </a:moveTo>
                  <a:lnTo>
                    <a:pt x="0" y="469507"/>
                  </a:lnTo>
                  <a:lnTo>
                    <a:pt x="22570" y="469507"/>
                  </a:lnTo>
                  <a:lnTo>
                    <a:pt x="22570" y="0"/>
                  </a:lnTo>
                  <a:lnTo>
                    <a:pt x="0" y="0"/>
                  </a:lnTo>
                </a:path>
              </a:pathLst>
            </a:custGeom>
            <a:noFill/>
            <a:ln w="3493" cap="rnd">
              <a:solidFill>
                <a:srgbClr val="000000"/>
              </a:solidFill>
              <a:prstDash val="solid"/>
              <a:round/>
            </a:ln>
          </p:spPr>
          <p:txBody>
            <a:bodyPr rtlCol="0" anchor="ctr"/>
            <a:lstStyle/>
            <a:p>
              <a:endParaRPr lang="en-US"/>
            </a:p>
          </p:txBody>
        </p:sp>
        <p:sp>
          <p:nvSpPr>
            <p:cNvPr id="513" name="Freeform 512">
              <a:extLst>
                <a:ext uri="{FF2B5EF4-FFF2-40B4-BE49-F238E27FC236}">
                  <a16:creationId xmlns="" xmlns:a16="http://schemas.microsoft.com/office/drawing/2014/main" id="{DE81EA8A-3E29-A161-1418-35FF1F5DAEC9}"/>
                </a:ext>
              </a:extLst>
            </p:cNvPr>
            <p:cNvSpPr/>
            <p:nvPr/>
          </p:nvSpPr>
          <p:spPr>
            <a:xfrm>
              <a:off x="3659567" y="2724687"/>
              <a:ext cx="22569" cy="551372"/>
            </a:xfrm>
            <a:custGeom>
              <a:avLst/>
              <a:gdLst>
                <a:gd name="connsiteX0" fmla="*/ 0 w 22569"/>
                <a:gd name="connsiteY0" fmla="*/ 0 h 551372"/>
                <a:gd name="connsiteX1" fmla="*/ 0 w 22569"/>
                <a:gd name="connsiteY1" fmla="*/ 551373 h 551372"/>
                <a:gd name="connsiteX2" fmla="*/ 22569 w 22569"/>
                <a:gd name="connsiteY2" fmla="*/ 551373 h 551372"/>
                <a:gd name="connsiteX3" fmla="*/ 22569 w 22569"/>
                <a:gd name="connsiteY3" fmla="*/ 0 h 551372"/>
                <a:gd name="connsiteX4" fmla="*/ 0 w 22569"/>
                <a:gd name="connsiteY4" fmla="*/ 0 h 551372"/>
                <a:gd name="connsiteX5" fmla="*/ 0 w 22569"/>
                <a:gd name="connsiteY5" fmla="*/ 0 h 55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69" h="551372">
                  <a:moveTo>
                    <a:pt x="0" y="0"/>
                  </a:moveTo>
                  <a:lnTo>
                    <a:pt x="0" y="551373"/>
                  </a:lnTo>
                  <a:lnTo>
                    <a:pt x="22569" y="551373"/>
                  </a:lnTo>
                  <a:lnTo>
                    <a:pt x="2256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14" name="Freeform 513">
              <a:extLst>
                <a:ext uri="{FF2B5EF4-FFF2-40B4-BE49-F238E27FC236}">
                  <a16:creationId xmlns="" xmlns:a16="http://schemas.microsoft.com/office/drawing/2014/main" id="{83A8A8F7-8320-71E5-1B5C-649FF38994AB}"/>
                </a:ext>
              </a:extLst>
            </p:cNvPr>
            <p:cNvSpPr/>
            <p:nvPr/>
          </p:nvSpPr>
          <p:spPr>
            <a:xfrm>
              <a:off x="3659567" y="2724687"/>
              <a:ext cx="22569" cy="551372"/>
            </a:xfrm>
            <a:custGeom>
              <a:avLst/>
              <a:gdLst>
                <a:gd name="connsiteX0" fmla="*/ 0 w 22569"/>
                <a:gd name="connsiteY0" fmla="*/ 0 h 551372"/>
                <a:gd name="connsiteX1" fmla="*/ 0 w 22569"/>
                <a:gd name="connsiteY1" fmla="*/ 551373 h 551372"/>
                <a:gd name="connsiteX2" fmla="*/ 22569 w 22569"/>
                <a:gd name="connsiteY2" fmla="*/ 551373 h 551372"/>
                <a:gd name="connsiteX3" fmla="*/ 22569 w 22569"/>
                <a:gd name="connsiteY3" fmla="*/ 0 h 551372"/>
                <a:gd name="connsiteX4" fmla="*/ 0 w 22569"/>
                <a:gd name="connsiteY4" fmla="*/ 0 h 551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9" h="551372">
                  <a:moveTo>
                    <a:pt x="0" y="0"/>
                  </a:moveTo>
                  <a:lnTo>
                    <a:pt x="0" y="551373"/>
                  </a:lnTo>
                  <a:lnTo>
                    <a:pt x="22569" y="551373"/>
                  </a:lnTo>
                  <a:lnTo>
                    <a:pt x="22569" y="0"/>
                  </a:lnTo>
                  <a:lnTo>
                    <a:pt x="0" y="0"/>
                  </a:lnTo>
                </a:path>
              </a:pathLst>
            </a:custGeom>
            <a:noFill/>
            <a:ln w="3493" cap="rnd">
              <a:solidFill>
                <a:srgbClr val="000000"/>
              </a:solidFill>
              <a:prstDash val="solid"/>
              <a:round/>
            </a:ln>
          </p:spPr>
          <p:txBody>
            <a:bodyPr rtlCol="0" anchor="ctr"/>
            <a:lstStyle/>
            <a:p>
              <a:endParaRPr lang="en-US"/>
            </a:p>
          </p:txBody>
        </p:sp>
        <p:sp>
          <p:nvSpPr>
            <p:cNvPr id="515" name="Freeform 514">
              <a:extLst>
                <a:ext uri="{FF2B5EF4-FFF2-40B4-BE49-F238E27FC236}">
                  <a16:creationId xmlns="" xmlns:a16="http://schemas.microsoft.com/office/drawing/2014/main" id="{DAA960D3-0136-C110-5AE4-CD0E60392833}"/>
                </a:ext>
              </a:extLst>
            </p:cNvPr>
            <p:cNvSpPr/>
            <p:nvPr/>
          </p:nvSpPr>
          <p:spPr>
            <a:xfrm>
              <a:off x="3682136" y="2695601"/>
              <a:ext cx="22571" cy="580458"/>
            </a:xfrm>
            <a:custGeom>
              <a:avLst/>
              <a:gdLst>
                <a:gd name="connsiteX0" fmla="*/ 0 w 22571"/>
                <a:gd name="connsiteY0" fmla="*/ 0 h 580458"/>
                <a:gd name="connsiteX1" fmla="*/ 0 w 22571"/>
                <a:gd name="connsiteY1" fmla="*/ 580458 h 580458"/>
                <a:gd name="connsiteX2" fmla="*/ 22571 w 22571"/>
                <a:gd name="connsiteY2" fmla="*/ 580458 h 580458"/>
                <a:gd name="connsiteX3" fmla="*/ 22571 w 22571"/>
                <a:gd name="connsiteY3" fmla="*/ 0 h 580458"/>
                <a:gd name="connsiteX4" fmla="*/ 0 w 22571"/>
                <a:gd name="connsiteY4" fmla="*/ 0 h 580458"/>
                <a:gd name="connsiteX5" fmla="*/ 0 w 22571"/>
                <a:gd name="connsiteY5" fmla="*/ 0 h 58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580458">
                  <a:moveTo>
                    <a:pt x="0" y="0"/>
                  </a:moveTo>
                  <a:lnTo>
                    <a:pt x="0" y="580458"/>
                  </a:lnTo>
                  <a:lnTo>
                    <a:pt x="22571" y="580458"/>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16" name="Freeform 515">
              <a:extLst>
                <a:ext uri="{FF2B5EF4-FFF2-40B4-BE49-F238E27FC236}">
                  <a16:creationId xmlns="" xmlns:a16="http://schemas.microsoft.com/office/drawing/2014/main" id="{4BAAD9CC-7F46-E0C4-DDCD-39F55327C384}"/>
                </a:ext>
              </a:extLst>
            </p:cNvPr>
            <p:cNvSpPr/>
            <p:nvPr/>
          </p:nvSpPr>
          <p:spPr>
            <a:xfrm>
              <a:off x="3682136" y="2695601"/>
              <a:ext cx="22571" cy="580458"/>
            </a:xfrm>
            <a:custGeom>
              <a:avLst/>
              <a:gdLst>
                <a:gd name="connsiteX0" fmla="*/ 0 w 22571"/>
                <a:gd name="connsiteY0" fmla="*/ 0 h 580458"/>
                <a:gd name="connsiteX1" fmla="*/ 0 w 22571"/>
                <a:gd name="connsiteY1" fmla="*/ 580458 h 580458"/>
                <a:gd name="connsiteX2" fmla="*/ 22571 w 22571"/>
                <a:gd name="connsiteY2" fmla="*/ 580458 h 580458"/>
                <a:gd name="connsiteX3" fmla="*/ 22571 w 22571"/>
                <a:gd name="connsiteY3" fmla="*/ 0 h 580458"/>
                <a:gd name="connsiteX4" fmla="*/ 0 w 22571"/>
                <a:gd name="connsiteY4" fmla="*/ 0 h 580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580458">
                  <a:moveTo>
                    <a:pt x="0" y="0"/>
                  </a:moveTo>
                  <a:lnTo>
                    <a:pt x="0" y="580458"/>
                  </a:lnTo>
                  <a:lnTo>
                    <a:pt x="22571" y="580458"/>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17" name="Freeform 516">
              <a:extLst>
                <a:ext uri="{FF2B5EF4-FFF2-40B4-BE49-F238E27FC236}">
                  <a16:creationId xmlns="" xmlns:a16="http://schemas.microsoft.com/office/drawing/2014/main" id="{98AB39B2-081C-43E1-9EF5-08ADA322FD8E}"/>
                </a:ext>
              </a:extLst>
            </p:cNvPr>
            <p:cNvSpPr/>
            <p:nvPr/>
          </p:nvSpPr>
          <p:spPr>
            <a:xfrm>
              <a:off x="3704707" y="2591981"/>
              <a:ext cx="22571" cy="684078"/>
            </a:xfrm>
            <a:custGeom>
              <a:avLst/>
              <a:gdLst>
                <a:gd name="connsiteX0" fmla="*/ 0 w 22571"/>
                <a:gd name="connsiteY0" fmla="*/ 0 h 684078"/>
                <a:gd name="connsiteX1" fmla="*/ 0 w 22571"/>
                <a:gd name="connsiteY1" fmla="*/ 684079 h 684078"/>
                <a:gd name="connsiteX2" fmla="*/ 22571 w 22571"/>
                <a:gd name="connsiteY2" fmla="*/ 684079 h 684078"/>
                <a:gd name="connsiteX3" fmla="*/ 22571 w 22571"/>
                <a:gd name="connsiteY3" fmla="*/ 0 h 684078"/>
                <a:gd name="connsiteX4" fmla="*/ 0 w 22571"/>
                <a:gd name="connsiteY4" fmla="*/ 0 h 684078"/>
                <a:gd name="connsiteX5" fmla="*/ 0 w 22571"/>
                <a:gd name="connsiteY5" fmla="*/ 0 h 68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684078">
                  <a:moveTo>
                    <a:pt x="0" y="0"/>
                  </a:moveTo>
                  <a:lnTo>
                    <a:pt x="0" y="684079"/>
                  </a:lnTo>
                  <a:lnTo>
                    <a:pt x="22571" y="684079"/>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18" name="Freeform 517">
              <a:extLst>
                <a:ext uri="{FF2B5EF4-FFF2-40B4-BE49-F238E27FC236}">
                  <a16:creationId xmlns="" xmlns:a16="http://schemas.microsoft.com/office/drawing/2014/main" id="{A11004C0-9DD3-C180-E7AE-C241123FE2B8}"/>
                </a:ext>
              </a:extLst>
            </p:cNvPr>
            <p:cNvSpPr/>
            <p:nvPr/>
          </p:nvSpPr>
          <p:spPr>
            <a:xfrm>
              <a:off x="3704707" y="2591981"/>
              <a:ext cx="22571" cy="684078"/>
            </a:xfrm>
            <a:custGeom>
              <a:avLst/>
              <a:gdLst>
                <a:gd name="connsiteX0" fmla="*/ 0 w 22571"/>
                <a:gd name="connsiteY0" fmla="*/ 0 h 684078"/>
                <a:gd name="connsiteX1" fmla="*/ 0 w 22571"/>
                <a:gd name="connsiteY1" fmla="*/ 684079 h 684078"/>
                <a:gd name="connsiteX2" fmla="*/ 22571 w 22571"/>
                <a:gd name="connsiteY2" fmla="*/ 684079 h 684078"/>
                <a:gd name="connsiteX3" fmla="*/ 22571 w 22571"/>
                <a:gd name="connsiteY3" fmla="*/ 0 h 684078"/>
                <a:gd name="connsiteX4" fmla="*/ 0 w 22571"/>
                <a:gd name="connsiteY4" fmla="*/ 0 h 684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684078">
                  <a:moveTo>
                    <a:pt x="0" y="0"/>
                  </a:moveTo>
                  <a:lnTo>
                    <a:pt x="0" y="684079"/>
                  </a:lnTo>
                  <a:lnTo>
                    <a:pt x="22571" y="684079"/>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19" name="Freeform 518">
              <a:extLst>
                <a:ext uri="{FF2B5EF4-FFF2-40B4-BE49-F238E27FC236}">
                  <a16:creationId xmlns="" xmlns:a16="http://schemas.microsoft.com/office/drawing/2014/main" id="{D48E08A4-9E9B-7395-22C1-420A6FFBD10B}"/>
                </a:ext>
              </a:extLst>
            </p:cNvPr>
            <p:cNvSpPr/>
            <p:nvPr/>
          </p:nvSpPr>
          <p:spPr>
            <a:xfrm>
              <a:off x="3727278" y="2528474"/>
              <a:ext cx="22571" cy="747585"/>
            </a:xfrm>
            <a:custGeom>
              <a:avLst/>
              <a:gdLst>
                <a:gd name="connsiteX0" fmla="*/ 0 w 22571"/>
                <a:gd name="connsiteY0" fmla="*/ 0 h 747585"/>
                <a:gd name="connsiteX1" fmla="*/ 0 w 22571"/>
                <a:gd name="connsiteY1" fmla="*/ 747585 h 747585"/>
                <a:gd name="connsiteX2" fmla="*/ 22571 w 22571"/>
                <a:gd name="connsiteY2" fmla="*/ 747585 h 747585"/>
                <a:gd name="connsiteX3" fmla="*/ 22571 w 22571"/>
                <a:gd name="connsiteY3" fmla="*/ 0 h 747585"/>
                <a:gd name="connsiteX4" fmla="*/ 0 w 22571"/>
                <a:gd name="connsiteY4" fmla="*/ 0 h 747585"/>
                <a:gd name="connsiteX5" fmla="*/ 0 w 22571"/>
                <a:gd name="connsiteY5" fmla="*/ 0 h 74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747585">
                  <a:moveTo>
                    <a:pt x="0" y="0"/>
                  </a:moveTo>
                  <a:lnTo>
                    <a:pt x="0" y="747585"/>
                  </a:lnTo>
                  <a:lnTo>
                    <a:pt x="22571" y="747585"/>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20" name="Freeform 519">
              <a:extLst>
                <a:ext uri="{FF2B5EF4-FFF2-40B4-BE49-F238E27FC236}">
                  <a16:creationId xmlns="" xmlns:a16="http://schemas.microsoft.com/office/drawing/2014/main" id="{219696C6-00B1-562F-AEF0-D82F82AA6C5A}"/>
                </a:ext>
              </a:extLst>
            </p:cNvPr>
            <p:cNvSpPr/>
            <p:nvPr/>
          </p:nvSpPr>
          <p:spPr>
            <a:xfrm>
              <a:off x="3727278" y="2528474"/>
              <a:ext cx="22571" cy="747585"/>
            </a:xfrm>
            <a:custGeom>
              <a:avLst/>
              <a:gdLst>
                <a:gd name="connsiteX0" fmla="*/ 0 w 22571"/>
                <a:gd name="connsiteY0" fmla="*/ 0 h 747585"/>
                <a:gd name="connsiteX1" fmla="*/ 0 w 22571"/>
                <a:gd name="connsiteY1" fmla="*/ 747585 h 747585"/>
                <a:gd name="connsiteX2" fmla="*/ 22571 w 22571"/>
                <a:gd name="connsiteY2" fmla="*/ 747585 h 747585"/>
                <a:gd name="connsiteX3" fmla="*/ 22571 w 22571"/>
                <a:gd name="connsiteY3" fmla="*/ 0 h 747585"/>
                <a:gd name="connsiteX4" fmla="*/ 0 w 22571"/>
                <a:gd name="connsiteY4" fmla="*/ 0 h 747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747585">
                  <a:moveTo>
                    <a:pt x="0" y="0"/>
                  </a:moveTo>
                  <a:lnTo>
                    <a:pt x="0" y="747585"/>
                  </a:lnTo>
                  <a:lnTo>
                    <a:pt x="22571" y="747585"/>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21" name="Freeform 520">
              <a:extLst>
                <a:ext uri="{FF2B5EF4-FFF2-40B4-BE49-F238E27FC236}">
                  <a16:creationId xmlns="" xmlns:a16="http://schemas.microsoft.com/office/drawing/2014/main" id="{6F025D46-B393-04A8-8F54-28FFB41067A6}"/>
                </a:ext>
              </a:extLst>
            </p:cNvPr>
            <p:cNvSpPr/>
            <p:nvPr/>
          </p:nvSpPr>
          <p:spPr>
            <a:xfrm>
              <a:off x="3749849" y="2473121"/>
              <a:ext cx="22562" cy="802938"/>
            </a:xfrm>
            <a:custGeom>
              <a:avLst/>
              <a:gdLst>
                <a:gd name="connsiteX0" fmla="*/ 0 w 22562"/>
                <a:gd name="connsiteY0" fmla="*/ 0 h 802938"/>
                <a:gd name="connsiteX1" fmla="*/ 0 w 22562"/>
                <a:gd name="connsiteY1" fmla="*/ 802939 h 802938"/>
                <a:gd name="connsiteX2" fmla="*/ 22562 w 22562"/>
                <a:gd name="connsiteY2" fmla="*/ 802939 h 802938"/>
                <a:gd name="connsiteX3" fmla="*/ 22562 w 22562"/>
                <a:gd name="connsiteY3" fmla="*/ 0 h 802938"/>
                <a:gd name="connsiteX4" fmla="*/ 0 w 22562"/>
                <a:gd name="connsiteY4" fmla="*/ 0 h 802938"/>
                <a:gd name="connsiteX5" fmla="*/ 0 w 22562"/>
                <a:gd name="connsiteY5" fmla="*/ 0 h 80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62" h="802938">
                  <a:moveTo>
                    <a:pt x="0" y="0"/>
                  </a:moveTo>
                  <a:lnTo>
                    <a:pt x="0" y="802939"/>
                  </a:lnTo>
                  <a:lnTo>
                    <a:pt x="22562" y="802939"/>
                  </a:lnTo>
                  <a:lnTo>
                    <a:pt x="22562"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22" name="Freeform 521">
              <a:extLst>
                <a:ext uri="{FF2B5EF4-FFF2-40B4-BE49-F238E27FC236}">
                  <a16:creationId xmlns="" xmlns:a16="http://schemas.microsoft.com/office/drawing/2014/main" id="{E6B67878-5C83-1136-FF1A-96742CCE8FED}"/>
                </a:ext>
              </a:extLst>
            </p:cNvPr>
            <p:cNvSpPr/>
            <p:nvPr/>
          </p:nvSpPr>
          <p:spPr>
            <a:xfrm>
              <a:off x="3749849" y="2473121"/>
              <a:ext cx="22562" cy="802938"/>
            </a:xfrm>
            <a:custGeom>
              <a:avLst/>
              <a:gdLst>
                <a:gd name="connsiteX0" fmla="*/ 0 w 22562"/>
                <a:gd name="connsiteY0" fmla="*/ 0 h 802938"/>
                <a:gd name="connsiteX1" fmla="*/ 0 w 22562"/>
                <a:gd name="connsiteY1" fmla="*/ 802939 h 802938"/>
                <a:gd name="connsiteX2" fmla="*/ 22562 w 22562"/>
                <a:gd name="connsiteY2" fmla="*/ 802939 h 802938"/>
                <a:gd name="connsiteX3" fmla="*/ 22562 w 22562"/>
                <a:gd name="connsiteY3" fmla="*/ 0 h 802938"/>
                <a:gd name="connsiteX4" fmla="*/ 0 w 22562"/>
                <a:gd name="connsiteY4" fmla="*/ 0 h 80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2" h="802938">
                  <a:moveTo>
                    <a:pt x="0" y="0"/>
                  </a:moveTo>
                  <a:lnTo>
                    <a:pt x="0" y="802939"/>
                  </a:lnTo>
                  <a:lnTo>
                    <a:pt x="22562" y="802939"/>
                  </a:lnTo>
                  <a:lnTo>
                    <a:pt x="22562" y="0"/>
                  </a:lnTo>
                  <a:lnTo>
                    <a:pt x="0" y="0"/>
                  </a:lnTo>
                </a:path>
              </a:pathLst>
            </a:custGeom>
            <a:noFill/>
            <a:ln w="3493" cap="rnd">
              <a:solidFill>
                <a:srgbClr val="000000"/>
              </a:solidFill>
              <a:prstDash val="solid"/>
              <a:round/>
            </a:ln>
          </p:spPr>
          <p:txBody>
            <a:bodyPr rtlCol="0" anchor="ctr"/>
            <a:lstStyle/>
            <a:p>
              <a:endParaRPr lang="en-US"/>
            </a:p>
          </p:txBody>
        </p:sp>
        <p:sp>
          <p:nvSpPr>
            <p:cNvPr id="523" name="Freeform 522">
              <a:extLst>
                <a:ext uri="{FF2B5EF4-FFF2-40B4-BE49-F238E27FC236}">
                  <a16:creationId xmlns="" xmlns:a16="http://schemas.microsoft.com/office/drawing/2014/main" id="{FFC19268-D954-99C5-33FB-457BB2F192D1}"/>
                </a:ext>
              </a:extLst>
            </p:cNvPr>
            <p:cNvSpPr/>
            <p:nvPr/>
          </p:nvSpPr>
          <p:spPr>
            <a:xfrm>
              <a:off x="3772412" y="2401646"/>
              <a:ext cx="22571" cy="874413"/>
            </a:xfrm>
            <a:custGeom>
              <a:avLst/>
              <a:gdLst>
                <a:gd name="connsiteX0" fmla="*/ 0 w 22571"/>
                <a:gd name="connsiteY0" fmla="*/ 0 h 874413"/>
                <a:gd name="connsiteX1" fmla="*/ 0 w 22571"/>
                <a:gd name="connsiteY1" fmla="*/ 874413 h 874413"/>
                <a:gd name="connsiteX2" fmla="*/ 22571 w 22571"/>
                <a:gd name="connsiteY2" fmla="*/ 874413 h 874413"/>
                <a:gd name="connsiteX3" fmla="*/ 22571 w 22571"/>
                <a:gd name="connsiteY3" fmla="*/ 0 h 874413"/>
                <a:gd name="connsiteX4" fmla="*/ 0 w 22571"/>
                <a:gd name="connsiteY4" fmla="*/ 0 h 874413"/>
                <a:gd name="connsiteX5" fmla="*/ 0 w 22571"/>
                <a:gd name="connsiteY5" fmla="*/ 0 h 87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874413">
                  <a:moveTo>
                    <a:pt x="0" y="0"/>
                  </a:moveTo>
                  <a:lnTo>
                    <a:pt x="0" y="874413"/>
                  </a:lnTo>
                  <a:lnTo>
                    <a:pt x="22571" y="874413"/>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24" name="Freeform 523">
              <a:extLst>
                <a:ext uri="{FF2B5EF4-FFF2-40B4-BE49-F238E27FC236}">
                  <a16:creationId xmlns="" xmlns:a16="http://schemas.microsoft.com/office/drawing/2014/main" id="{BC37CC4E-693D-559F-380D-91B9293ECE02}"/>
                </a:ext>
              </a:extLst>
            </p:cNvPr>
            <p:cNvSpPr/>
            <p:nvPr/>
          </p:nvSpPr>
          <p:spPr>
            <a:xfrm>
              <a:off x="3772412" y="2401646"/>
              <a:ext cx="22571" cy="874413"/>
            </a:xfrm>
            <a:custGeom>
              <a:avLst/>
              <a:gdLst>
                <a:gd name="connsiteX0" fmla="*/ 0 w 22571"/>
                <a:gd name="connsiteY0" fmla="*/ 0 h 874413"/>
                <a:gd name="connsiteX1" fmla="*/ 0 w 22571"/>
                <a:gd name="connsiteY1" fmla="*/ 874413 h 874413"/>
                <a:gd name="connsiteX2" fmla="*/ 22571 w 22571"/>
                <a:gd name="connsiteY2" fmla="*/ 874413 h 874413"/>
                <a:gd name="connsiteX3" fmla="*/ 22571 w 22571"/>
                <a:gd name="connsiteY3" fmla="*/ 0 h 874413"/>
                <a:gd name="connsiteX4" fmla="*/ 0 w 22571"/>
                <a:gd name="connsiteY4" fmla="*/ 0 h 874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874413">
                  <a:moveTo>
                    <a:pt x="0" y="0"/>
                  </a:moveTo>
                  <a:lnTo>
                    <a:pt x="0" y="874413"/>
                  </a:lnTo>
                  <a:lnTo>
                    <a:pt x="22571" y="874413"/>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25" name="Freeform 524">
              <a:extLst>
                <a:ext uri="{FF2B5EF4-FFF2-40B4-BE49-F238E27FC236}">
                  <a16:creationId xmlns="" xmlns:a16="http://schemas.microsoft.com/office/drawing/2014/main" id="{53CE91D8-018B-6B58-9FFE-4F187823B001}"/>
                </a:ext>
              </a:extLst>
            </p:cNvPr>
            <p:cNvSpPr/>
            <p:nvPr/>
          </p:nvSpPr>
          <p:spPr>
            <a:xfrm>
              <a:off x="3794983" y="2314702"/>
              <a:ext cx="22571" cy="961357"/>
            </a:xfrm>
            <a:custGeom>
              <a:avLst/>
              <a:gdLst>
                <a:gd name="connsiteX0" fmla="*/ 0 w 22571"/>
                <a:gd name="connsiteY0" fmla="*/ 0 h 961357"/>
                <a:gd name="connsiteX1" fmla="*/ 0 w 22571"/>
                <a:gd name="connsiteY1" fmla="*/ 961357 h 961357"/>
                <a:gd name="connsiteX2" fmla="*/ 22571 w 22571"/>
                <a:gd name="connsiteY2" fmla="*/ 961357 h 961357"/>
                <a:gd name="connsiteX3" fmla="*/ 22571 w 22571"/>
                <a:gd name="connsiteY3" fmla="*/ 0 h 961357"/>
                <a:gd name="connsiteX4" fmla="*/ 0 w 22571"/>
                <a:gd name="connsiteY4" fmla="*/ 0 h 961357"/>
                <a:gd name="connsiteX5" fmla="*/ 0 w 22571"/>
                <a:gd name="connsiteY5" fmla="*/ 0 h 961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961357">
                  <a:moveTo>
                    <a:pt x="0" y="0"/>
                  </a:moveTo>
                  <a:lnTo>
                    <a:pt x="0" y="961357"/>
                  </a:lnTo>
                  <a:lnTo>
                    <a:pt x="22571" y="961357"/>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26" name="Freeform 525">
              <a:extLst>
                <a:ext uri="{FF2B5EF4-FFF2-40B4-BE49-F238E27FC236}">
                  <a16:creationId xmlns="" xmlns:a16="http://schemas.microsoft.com/office/drawing/2014/main" id="{193F3C66-EA09-35B8-E107-C4B71F314BFE}"/>
                </a:ext>
              </a:extLst>
            </p:cNvPr>
            <p:cNvSpPr/>
            <p:nvPr/>
          </p:nvSpPr>
          <p:spPr>
            <a:xfrm>
              <a:off x="3794983" y="2314702"/>
              <a:ext cx="22571" cy="961357"/>
            </a:xfrm>
            <a:custGeom>
              <a:avLst/>
              <a:gdLst>
                <a:gd name="connsiteX0" fmla="*/ 0 w 22571"/>
                <a:gd name="connsiteY0" fmla="*/ 0 h 961357"/>
                <a:gd name="connsiteX1" fmla="*/ 0 w 22571"/>
                <a:gd name="connsiteY1" fmla="*/ 961357 h 961357"/>
                <a:gd name="connsiteX2" fmla="*/ 22571 w 22571"/>
                <a:gd name="connsiteY2" fmla="*/ 961357 h 961357"/>
                <a:gd name="connsiteX3" fmla="*/ 22571 w 22571"/>
                <a:gd name="connsiteY3" fmla="*/ 0 h 961357"/>
                <a:gd name="connsiteX4" fmla="*/ 0 w 22571"/>
                <a:gd name="connsiteY4" fmla="*/ 0 h 961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961357">
                  <a:moveTo>
                    <a:pt x="0" y="0"/>
                  </a:moveTo>
                  <a:lnTo>
                    <a:pt x="0" y="961357"/>
                  </a:lnTo>
                  <a:lnTo>
                    <a:pt x="22571" y="961357"/>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27" name="Freeform 526">
              <a:extLst>
                <a:ext uri="{FF2B5EF4-FFF2-40B4-BE49-F238E27FC236}">
                  <a16:creationId xmlns="" xmlns:a16="http://schemas.microsoft.com/office/drawing/2014/main" id="{11845648-EBBA-4712-3CC0-1691A25A60D4}"/>
                </a:ext>
              </a:extLst>
            </p:cNvPr>
            <p:cNvSpPr/>
            <p:nvPr/>
          </p:nvSpPr>
          <p:spPr>
            <a:xfrm>
              <a:off x="3817554" y="2255698"/>
              <a:ext cx="22571" cy="1020361"/>
            </a:xfrm>
            <a:custGeom>
              <a:avLst/>
              <a:gdLst>
                <a:gd name="connsiteX0" fmla="*/ 0 w 22571"/>
                <a:gd name="connsiteY0" fmla="*/ 0 h 1020361"/>
                <a:gd name="connsiteX1" fmla="*/ 0 w 22571"/>
                <a:gd name="connsiteY1" fmla="*/ 1020361 h 1020361"/>
                <a:gd name="connsiteX2" fmla="*/ 22571 w 22571"/>
                <a:gd name="connsiteY2" fmla="*/ 1020361 h 1020361"/>
                <a:gd name="connsiteX3" fmla="*/ 22571 w 22571"/>
                <a:gd name="connsiteY3" fmla="*/ 0 h 1020361"/>
                <a:gd name="connsiteX4" fmla="*/ 0 w 22571"/>
                <a:gd name="connsiteY4" fmla="*/ 0 h 1020361"/>
                <a:gd name="connsiteX5" fmla="*/ 0 w 22571"/>
                <a:gd name="connsiteY5" fmla="*/ 0 h 10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1020361">
                  <a:moveTo>
                    <a:pt x="0" y="0"/>
                  </a:moveTo>
                  <a:lnTo>
                    <a:pt x="0" y="1020361"/>
                  </a:lnTo>
                  <a:lnTo>
                    <a:pt x="22571" y="1020361"/>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28" name="Freeform 527">
              <a:extLst>
                <a:ext uri="{FF2B5EF4-FFF2-40B4-BE49-F238E27FC236}">
                  <a16:creationId xmlns="" xmlns:a16="http://schemas.microsoft.com/office/drawing/2014/main" id="{3989F362-CAED-5828-2650-0C2FBB36E860}"/>
                </a:ext>
              </a:extLst>
            </p:cNvPr>
            <p:cNvSpPr/>
            <p:nvPr/>
          </p:nvSpPr>
          <p:spPr>
            <a:xfrm>
              <a:off x="3817554" y="2255698"/>
              <a:ext cx="22571" cy="1020361"/>
            </a:xfrm>
            <a:custGeom>
              <a:avLst/>
              <a:gdLst>
                <a:gd name="connsiteX0" fmla="*/ 0 w 22571"/>
                <a:gd name="connsiteY0" fmla="*/ 0 h 1020361"/>
                <a:gd name="connsiteX1" fmla="*/ 0 w 22571"/>
                <a:gd name="connsiteY1" fmla="*/ 1020361 h 1020361"/>
                <a:gd name="connsiteX2" fmla="*/ 22571 w 22571"/>
                <a:gd name="connsiteY2" fmla="*/ 1020361 h 1020361"/>
                <a:gd name="connsiteX3" fmla="*/ 22571 w 22571"/>
                <a:gd name="connsiteY3" fmla="*/ 0 h 1020361"/>
                <a:gd name="connsiteX4" fmla="*/ 0 w 22571"/>
                <a:gd name="connsiteY4" fmla="*/ 0 h 1020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1020361">
                  <a:moveTo>
                    <a:pt x="0" y="0"/>
                  </a:moveTo>
                  <a:lnTo>
                    <a:pt x="0" y="1020361"/>
                  </a:lnTo>
                  <a:lnTo>
                    <a:pt x="22571" y="1020361"/>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29" name="Freeform 528">
              <a:extLst>
                <a:ext uri="{FF2B5EF4-FFF2-40B4-BE49-F238E27FC236}">
                  <a16:creationId xmlns="" xmlns:a16="http://schemas.microsoft.com/office/drawing/2014/main" id="{0D67744B-698C-E141-6B1C-1B195370A350}"/>
                </a:ext>
              </a:extLst>
            </p:cNvPr>
            <p:cNvSpPr/>
            <p:nvPr/>
          </p:nvSpPr>
          <p:spPr>
            <a:xfrm>
              <a:off x="3840125" y="2234158"/>
              <a:ext cx="22571" cy="1041901"/>
            </a:xfrm>
            <a:custGeom>
              <a:avLst/>
              <a:gdLst>
                <a:gd name="connsiteX0" fmla="*/ 0 w 22571"/>
                <a:gd name="connsiteY0" fmla="*/ 0 h 1041901"/>
                <a:gd name="connsiteX1" fmla="*/ 0 w 22571"/>
                <a:gd name="connsiteY1" fmla="*/ 1041902 h 1041901"/>
                <a:gd name="connsiteX2" fmla="*/ 22571 w 22571"/>
                <a:gd name="connsiteY2" fmla="*/ 1041902 h 1041901"/>
                <a:gd name="connsiteX3" fmla="*/ 22571 w 22571"/>
                <a:gd name="connsiteY3" fmla="*/ 0 h 1041901"/>
                <a:gd name="connsiteX4" fmla="*/ 0 w 22571"/>
                <a:gd name="connsiteY4" fmla="*/ 0 h 1041901"/>
                <a:gd name="connsiteX5" fmla="*/ 0 w 22571"/>
                <a:gd name="connsiteY5" fmla="*/ 0 h 1041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1041901">
                  <a:moveTo>
                    <a:pt x="0" y="0"/>
                  </a:moveTo>
                  <a:lnTo>
                    <a:pt x="0" y="1041902"/>
                  </a:lnTo>
                  <a:lnTo>
                    <a:pt x="22571" y="1041902"/>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30" name="Freeform 529">
              <a:extLst>
                <a:ext uri="{FF2B5EF4-FFF2-40B4-BE49-F238E27FC236}">
                  <a16:creationId xmlns="" xmlns:a16="http://schemas.microsoft.com/office/drawing/2014/main" id="{CAB30D47-0AB9-8167-7EA6-5DB6ABE44A10}"/>
                </a:ext>
              </a:extLst>
            </p:cNvPr>
            <p:cNvSpPr/>
            <p:nvPr/>
          </p:nvSpPr>
          <p:spPr>
            <a:xfrm>
              <a:off x="3840125" y="2234158"/>
              <a:ext cx="22571" cy="1041901"/>
            </a:xfrm>
            <a:custGeom>
              <a:avLst/>
              <a:gdLst>
                <a:gd name="connsiteX0" fmla="*/ 0 w 22571"/>
                <a:gd name="connsiteY0" fmla="*/ 0 h 1041901"/>
                <a:gd name="connsiteX1" fmla="*/ 0 w 22571"/>
                <a:gd name="connsiteY1" fmla="*/ 1041902 h 1041901"/>
                <a:gd name="connsiteX2" fmla="*/ 22571 w 22571"/>
                <a:gd name="connsiteY2" fmla="*/ 1041902 h 1041901"/>
                <a:gd name="connsiteX3" fmla="*/ 22571 w 22571"/>
                <a:gd name="connsiteY3" fmla="*/ 0 h 1041901"/>
                <a:gd name="connsiteX4" fmla="*/ 0 w 22571"/>
                <a:gd name="connsiteY4" fmla="*/ 0 h 1041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1041901">
                  <a:moveTo>
                    <a:pt x="0" y="0"/>
                  </a:moveTo>
                  <a:lnTo>
                    <a:pt x="0" y="1041902"/>
                  </a:lnTo>
                  <a:lnTo>
                    <a:pt x="22571" y="1041902"/>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31" name="Freeform 530">
              <a:extLst>
                <a:ext uri="{FF2B5EF4-FFF2-40B4-BE49-F238E27FC236}">
                  <a16:creationId xmlns="" xmlns:a16="http://schemas.microsoft.com/office/drawing/2014/main" id="{A09F64B2-2C19-7DF2-1DF0-DD100F158038}"/>
                </a:ext>
              </a:extLst>
            </p:cNvPr>
            <p:cNvSpPr/>
            <p:nvPr/>
          </p:nvSpPr>
          <p:spPr>
            <a:xfrm>
              <a:off x="3862696" y="2189011"/>
              <a:ext cx="22571" cy="1087048"/>
            </a:xfrm>
            <a:custGeom>
              <a:avLst/>
              <a:gdLst>
                <a:gd name="connsiteX0" fmla="*/ 0 w 22571"/>
                <a:gd name="connsiteY0" fmla="*/ 0 h 1087048"/>
                <a:gd name="connsiteX1" fmla="*/ 0 w 22571"/>
                <a:gd name="connsiteY1" fmla="*/ 1087048 h 1087048"/>
                <a:gd name="connsiteX2" fmla="*/ 22571 w 22571"/>
                <a:gd name="connsiteY2" fmla="*/ 1087048 h 1087048"/>
                <a:gd name="connsiteX3" fmla="*/ 22571 w 22571"/>
                <a:gd name="connsiteY3" fmla="*/ 0 h 1087048"/>
                <a:gd name="connsiteX4" fmla="*/ 0 w 22571"/>
                <a:gd name="connsiteY4" fmla="*/ 0 h 1087048"/>
                <a:gd name="connsiteX5" fmla="*/ 0 w 22571"/>
                <a:gd name="connsiteY5" fmla="*/ 0 h 1087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1087048">
                  <a:moveTo>
                    <a:pt x="0" y="0"/>
                  </a:moveTo>
                  <a:lnTo>
                    <a:pt x="0" y="1087048"/>
                  </a:lnTo>
                  <a:lnTo>
                    <a:pt x="22571" y="1087048"/>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32" name="Freeform 531">
              <a:extLst>
                <a:ext uri="{FF2B5EF4-FFF2-40B4-BE49-F238E27FC236}">
                  <a16:creationId xmlns="" xmlns:a16="http://schemas.microsoft.com/office/drawing/2014/main" id="{8343305C-53C8-DE9B-738D-30F400C80DA9}"/>
                </a:ext>
              </a:extLst>
            </p:cNvPr>
            <p:cNvSpPr/>
            <p:nvPr/>
          </p:nvSpPr>
          <p:spPr>
            <a:xfrm>
              <a:off x="3862696" y="2189011"/>
              <a:ext cx="22571" cy="1087048"/>
            </a:xfrm>
            <a:custGeom>
              <a:avLst/>
              <a:gdLst>
                <a:gd name="connsiteX0" fmla="*/ 0 w 22571"/>
                <a:gd name="connsiteY0" fmla="*/ 0 h 1087048"/>
                <a:gd name="connsiteX1" fmla="*/ 0 w 22571"/>
                <a:gd name="connsiteY1" fmla="*/ 1087048 h 1087048"/>
                <a:gd name="connsiteX2" fmla="*/ 22571 w 22571"/>
                <a:gd name="connsiteY2" fmla="*/ 1087048 h 1087048"/>
                <a:gd name="connsiteX3" fmla="*/ 22571 w 22571"/>
                <a:gd name="connsiteY3" fmla="*/ 0 h 1087048"/>
                <a:gd name="connsiteX4" fmla="*/ 0 w 22571"/>
                <a:gd name="connsiteY4" fmla="*/ 0 h 1087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1087048">
                  <a:moveTo>
                    <a:pt x="0" y="0"/>
                  </a:moveTo>
                  <a:lnTo>
                    <a:pt x="0" y="1087048"/>
                  </a:lnTo>
                  <a:lnTo>
                    <a:pt x="22571" y="1087048"/>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33" name="Freeform 532">
              <a:extLst>
                <a:ext uri="{FF2B5EF4-FFF2-40B4-BE49-F238E27FC236}">
                  <a16:creationId xmlns="" xmlns:a16="http://schemas.microsoft.com/office/drawing/2014/main" id="{540C20C6-7C77-F4A6-9FA5-05B0415B7CD4}"/>
                </a:ext>
              </a:extLst>
            </p:cNvPr>
            <p:cNvSpPr/>
            <p:nvPr/>
          </p:nvSpPr>
          <p:spPr>
            <a:xfrm>
              <a:off x="3885267" y="2138596"/>
              <a:ext cx="22571" cy="1137463"/>
            </a:xfrm>
            <a:custGeom>
              <a:avLst/>
              <a:gdLst>
                <a:gd name="connsiteX0" fmla="*/ 0 w 22571"/>
                <a:gd name="connsiteY0" fmla="*/ 0 h 1137463"/>
                <a:gd name="connsiteX1" fmla="*/ 0 w 22571"/>
                <a:gd name="connsiteY1" fmla="*/ 1137463 h 1137463"/>
                <a:gd name="connsiteX2" fmla="*/ 22571 w 22571"/>
                <a:gd name="connsiteY2" fmla="*/ 1137463 h 1137463"/>
                <a:gd name="connsiteX3" fmla="*/ 22571 w 22571"/>
                <a:gd name="connsiteY3" fmla="*/ 0 h 1137463"/>
                <a:gd name="connsiteX4" fmla="*/ 0 w 22571"/>
                <a:gd name="connsiteY4" fmla="*/ 0 h 1137463"/>
                <a:gd name="connsiteX5" fmla="*/ 0 w 22571"/>
                <a:gd name="connsiteY5" fmla="*/ 0 h 113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1137463">
                  <a:moveTo>
                    <a:pt x="0" y="0"/>
                  </a:moveTo>
                  <a:lnTo>
                    <a:pt x="0" y="1137463"/>
                  </a:lnTo>
                  <a:lnTo>
                    <a:pt x="22571" y="1137463"/>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34" name="Freeform 533">
              <a:extLst>
                <a:ext uri="{FF2B5EF4-FFF2-40B4-BE49-F238E27FC236}">
                  <a16:creationId xmlns="" xmlns:a16="http://schemas.microsoft.com/office/drawing/2014/main" id="{7D7FA36E-6B82-1F52-D015-F8A95E8B70A6}"/>
                </a:ext>
              </a:extLst>
            </p:cNvPr>
            <p:cNvSpPr/>
            <p:nvPr/>
          </p:nvSpPr>
          <p:spPr>
            <a:xfrm>
              <a:off x="3885267" y="2138596"/>
              <a:ext cx="22571" cy="1137463"/>
            </a:xfrm>
            <a:custGeom>
              <a:avLst/>
              <a:gdLst>
                <a:gd name="connsiteX0" fmla="*/ 0 w 22571"/>
                <a:gd name="connsiteY0" fmla="*/ 0 h 1137463"/>
                <a:gd name="connsiteX1" fmla="*/ 0 w 22571"/>
                <a:gd name="connsiteY1" fmla="*/ 1137463 h 1137463"/>
                <a:gd name="connsiteX2" fmla="*/ 22571 w 22571"/>
                <a:gd name="connsiteY2" fmla="*/ 1137463 h 1137463"/>
                <a:gd name="connsiteX3" fmla="*/ 22571 w 22571"/>
                <a:gd name="connsiteY3" fmla="*/ 0 h 1137463"/>
                <a:gd name="connsiteX4" fmla="*/ 0 w 22571"/>
                <a:gd name="connsiteY4" fmla="*/ 0 h 1137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1137463">
                  <a:moveTo>
                    <a:pt x="0" y="0"/>
                  </a:moveTo>
                  <a:lnTo>
                    <a:pt x="0" y="1137463"/>
                  </a:lnTo>
                  <a:lnTo>
                    <a:pt x="22571" y="1137463"/>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35" name="Freeform 534">
              <a:extLst>
                <a:ext uri="{FF2B5EF4-FFF2-40B4-BE49-F238E27FC236}">
                  <a16:creationId xmlns="" xmlns:a16="http://schemas.microsoft.com/office/drawing/2014/main" id="{0C466CB7-2DF5-E678-CAE9-A05655CFBE09}"/>
                </a:ext>
              </a:extLst>
            </p:cNvPr>
            <p:cNvSpPr/>
            <p:nvPr/>
          </p:nvSpPr>
          <p:spPr>
            <a:xfrm>
              <a:off x="3907838" y="2125202"/>
              <a:ext cx="22562" cy="1150857"/>
            </a:xfrm>
            <a:custGeom>
              <a:avLst/>
              <a:gdLst>
                <a:gd name="connsiteX0" fmla="*/ 0 w 22562"/>
                <a:gd name="connsiteY0" fmla="*/ 0 h 1150857"/>
                <a:gd name="connsiteX1" fmla="*/ 0 w 22562"/>
                <a:gd name="connsiteY1" fmla="*/ 1150857 h 1150857"/>
                <a:gd name="connsiteX2" fmla="*/ 22562 w 22562"/>
                <a:gd name="connsiteY2" fmla="*/ 1150857 h 1150857"/>
                <a:gd name="connsiteX3" fmla="*/ 22562 w 22562"/>
                <a:gd name="connsiteY3" fmla="*/ 0 h 1150857"/>
                <a:gd name="connsiteX4" fmla="*/ 0 w 22562"/>
                <a:gd name="connsiteY4" fmla="*/ 0 h 1150857"/>
                <a:gd name="connsiteX5" fmla="*/ 0 w 22562"/>
                <a:gd name="connsiteY5" fmla="*/ 0 h 115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62" h="1150857">
                  <a:moveTo>
                    <a:pt x="0" y="0"/>
                  </a:moveTo>
                  <a:lnTo>
                    <a:pt x="0" y="1150857"/>
                  </a:lnTo>
                  <a:lnTo>
                    <a:pt x="22562" y="1150857"/>
                  </a:lnTo>
                  <a:lnTo>
                    <a:pt x="22562"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36" name="Freeform 535">
              <a:extLst>
                <a:ext uri="{FF2B5EF4-FFF2-40B4-BE49-F238E27FC236}">
                  <a16:creationId xmlns="" xmlns:a16="http://schemas.microsoft.com/office/drawing/2014/main" id="{3A18244B-5D6D-850A-B175-DC61CECCA727}"/>
                </a:ext>
              </a:extLst>
            </p:cNvPr>
            <p:cNvSpPr/>
            <p:nvPr/>
          </p:nvSpPr>
          <p:spPr>
            <a:xfrm>
              <a:off x="3907838" y="2125202"/>
              <a:ext cx="22562" cy="1150857"/>
            </a:xfrm>
            <a:custGeom>
              <a:avLst/>
              <a:gdLst>
                <a:gd name="connsiteX0" fmla="*/ 0 w 22562"/>
                <a:gd name="connsiteY0" fmla="*/ 0 h 1150857"/>
                <a:gd name="connsiteX1" fmla="*/ 0 w 22562"/>
                <a:gd name="connsiteY1" fmla="*/ 1150857 h 1150857"/>
                <a:gd name="connsiteX2" fmla="*/ 22562 w 22562"/>
                <a:gd name="connsiteY2" fmla="*/ 1150857 h 1150857"/>
                <a:gd name="connsiteX3" fmla="*/ 22562 w 22562"/>
                <a:gd name="connsiteY3" fmla="*/ 0 h 1150857"/>
                <a:gd name="connsiteX4" fmla="*/ 0 w 22562"/>
                <a:gd name="connsiteY4" fmla="*/ 0 h 1150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2" h="1150857">
                  <a:moveTo>
                    <a:pt x="0" y="0"/>
                  </a:moveTo>
                  <a:lnTo>
                    <a:pt x="0" y="1150857"/>
                  </a:lnTo>
                  <a:lnTo>
                    <a:pt x="22562" y="1150857"/>
                  </a:lnTo>
                  <a:lnTo>
                    <a:pt x="22562" y="0"/>
                  </a:lnTo>
                  <a:lnTo>
                    <a:pt x="0" y="0"/>
                  </a:lnTo>
                </a:path>
              </a:pathLst>
            </a:custGeom>
            <a:noFill/>
            <a:ln w="3493" cap="rnd">
              <a:solidFill>
                <a:srgbClr val="000000"/>
              </a:solidFill>
              <a:prstDash val="solid"/>
              <a:round/>
            </a:ln>
          </p:spPr>
          <p:txBody>
            <a:bodyPr rtlCol="0" anchor="ctr"/>
            <a:lstStyle/>
            <a:p>
              <a:endParaRPr lang="en-US"/>
            </a:p>
          </p:txBody>
        </p:sp>
        <p:sp>
          <p:nvSpPr>
            <p:cNvPr id="537" name="Freeform 536">
              <a:extLst>
                <a:ext uri="{FF2B5EF4-FFF2-40B4-BE49-F238E27FC236}">
                  <a16:creationId xmlns="" xmlns:a16="http://schemas.microsoft.com/office/drawing/2014/main" id="{BE848EE5-F881-CF79-1A06-7BAD2AF6DF15}"/>
                </a:ext>
              </a:extLst>
            </p:cNvPr>
            <p:cNvSpPr/>
            <p:nvPr/>
          </p:nvSpPr>
          <p:spPr>
            <a:xfrm>
              <a:off x="3930400" y="2111192"/>
              <a:ext cx="22571" cy="1164867"/>
            </a:xfrm>
            <a:custGeom>
              <a:avLst/>
              <a:gdLst>
                <a:gd name="connsiteX0" fmla="*/ 0 w 22571"/>
                <a:gd name="connsiteY0" fmla="*/ 0 h 1164867"/>
                <a:gd name="connsiteX1" fmla="*/ 0 w 22571"/>
                <a:gd name="connsiteY1" fmla="*/ 1164867 h 1164867"/>
                <a:gd name="connsiteX2" fmla="*/ 22571 w 22571"/>
                <a:gd name="connsiteY2" fmla="*/ 1164867 h 1164867"/>
                <a:gd name="connsiteX3" fmla="*/ 22571 w 22571"/>
                <a:gd name="connsiteY3" fmla="*/ 0 h 1164867"/>
                <a:gd name="connsiteX4" fmla="*/ 0 w 22571"/>
                <a:gd name="connsiteY4" fmla="*/ 0 h 1164867"/>
                <a:gd name="connsiteX5" fmla="*/ 0 w 22571"/>
                <a:gd name="connsiteY5" fmla="*/ 0 h 116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1164867">
                  <a:moveTo>
                    <a:pt x="0" y="0"/>
                  </a:moveTo>
                  <a:lnTo>
                    <a:pt x="0" y="1164867"/>
                  </a:lnTo>
                  <a:lnTo>
                    <a:pt x="22571" y="1164867"/>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38" name="Freeform 537">
              <a:extLst>
                <a:ext uri="{FF2B5EF4-FFF2-40B4-BE49-F238E27FC236}">
                  <a16:creationId xmlns="" xmlns:a16="http://schemas.microsoft.com/office/drawing/2014/main" id="{D94F9A7D-F5A8-027D-2BBC-B697BF209E06}"/>
                </a:ext>
              </a:extLst>
            </p:cNvPr>
            <p:cNvSpPr/>
            <p:nvPr/>
          </p:nvSpPr>
          <p:spPr>
            <a:xfrm>
              <a:off x="3930400" y="2111192"/>
              <a:ext cx="22571" cy="1164867"/>
            </a:xfrm>
            <a:custGeom>
              <a:avLst/>
              <a:gdLst>
                <a:gd name="connsiteX0" fmla="*/ 0 w 22571"/>
                <a:gd name="connsiteY0" fmla="*/ 0 h 1164867"/>
                <a:gd name="connsiteX1" fmla="*/ 0 w 22571"/>
                <a:gd name="connsiteY1" fmla="*/ 1164867 h 1164867"/>
                <a:gd name="connsiteX2" fmla="*/ 22571 w 22571"/>
                <a:gd name="connsiteY2" fmla="*/ 1164867 h 1164867"/>
                <a:gd name="connsiteX3" fmla="*/ 22571 w 22571"/>
                <a:gd name="connsiteY3" fmla="*/ 0 h 1164867"/>
                <a:gd name="connsiteX4" fmla="*/ 0 w 22571"/>
                <a:gd name="connsiteY4" fmla="*/ 0 h 1164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1164867">
                  <a:moveTo>
                    <a:pt x="0" y="0"/>
                  </a:moveTo>
                  <a:lnTo>
                    <a:pt x="0" y="1164867"/>
                  </a:lnTo>
                  <a:lnTo>
                    <a:pt x="22571" y="1164867"/>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39" name="Freeform 538">
              <a:extLst>
                <a:ext uri="{FF2B5EF4-FFF2-40B4-BE49-F238E27FC236}">
                  <a16:creationId xmlns="" xmlns:a16="http://schemas.microsoft.com/office/drawing/2014/main" id="{CA9596AB-EF80-083D-1763-5EDDE5E2D9A7}"/>
                </a:ext>
              </a:extLst>
            </p:cNvPr>
            <p:cNvSpPr/>
            <p:nvPr/>
          </p:nvSpPr>
          <p:spPr>
            <a:xfrm>
              <a:off x="3952971" y="2120311"/>
              <a:ext cx="22571" cy="1155748"/>
            </a:xfrm>
            <a:custGeom>
              <a:avLst/>
              <a:gdLst>
                <a:gd name="connsiteX0" fmla="*/ 0 w 22571"/>
                <a:gd name="connsiteY0" fmla="*/ 0 h 1155748"/>
                <a:gd name="connsiteX1" fmla="*/ 0 w 22571"/>
                <a:gd name="connsiteY1" fmla="*/ 1155749 h 1155748"/>
                <a:gd name="connsiteX2" fmla="*/ 22571 w 22571"/>
                <a:gd name="connsiteY2" fmla="*/ 1155749 h 1155748"/>
                <a:gd name="connsiteX3" fmla="*/ 22571 w 22571"/>
                <a:gd name="connsiteY3" fmla="*/ 0 h 1155748"/>
                <a:gd name="connsiteX4" fmla="*/ 0 w 22571"/>
                <a:gd name="connsiteY4" fmla="*/ 0 h 1155748"/>
                <a:gd name="connsiteX5" fmla="*/ 0 w 22571"/>
                <a:gd name="connsiteY5" fmla="*/ 0 h 115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1155748">
                  <a:moveTo>
                    <a:pt x="0" y="0"/>
                  </a:moveTo>
                  <a:lnTo>
                    <a:pt x="0" y="1155749"/>
                  </a:lnTo>
                  <a:lnTo>
                    <a:pt x="22571" y="1155749"/>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40" name="Freeform 539">
              <a:extLst>
                <a:ext uri="{FF2B5EF4-FFF2-40B4-BE49-F238E27FC236}">
                  <a16:creationId xmlns="" xmlns:a16="http://schemas.microsoft.com/office/drawing/2014/main" id="{EF6A94E7-D73B-8CAD-3820-14844CA99F47}"/>
                </a:ext>
              </a:extLst>
            </p:cNvPr>
            <p:cNvSpPr/>
            <p:nvPr/>
          </p:nvSpPr>
          <p:spPr>
            <a:xfrm>
              <a:off x="3952971" y="2120311"/>
              <a:ext cx="22571" cy="1155748"/>
            </a:xfrm>
            <a:custGeom>
              <a:avLst/>
              <a:gdLst>
                <a:gd name="connsiteX0" fmla="*/ 0 w 22571"/>
                <a:gd name="connsiteY0" fmla="*/ 0 h 1155748"/>
                <a:gd name="connsiteX1" fmla="*/ 0 w 22571"/>
                <a:gd name="connsiteY1" fmla="*/ 1155749 h 1155748"/>
                <a:gd name="connsiteX2" fmla="*/ 22571 w 22571"/>
                <a:gd name="connsiteY2" fmla="*/ 1155749 h 1155748"/>
                <a:gd name="connsiteX3" fmla="*/ 22571 w 22571"/>
                <a:gd name="connsiteY3" fmla="*/ 0 h 1155748"/>
                <a:gd name="connsiteX4" fmla="*/ 0 w 22571"/>
                <a:gd name="connsiteY4" fmla="*/ 0 h 115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1155748">
                  <a:moveTo>
                    <a:pt x="0" y="0"/>
                  </a:moveTo>
                  <a:lnTo>
                    <a:pt x="0" y="1155749"/>
                  </a:lnTo>
                  <a:lnTo>
                    <a:pt x="22571" y="1155749"/>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41" name="Freeform 540">
              <a:extLst>
                <a:ext uri="{FF2B5EF4-FFF2-40B4-BE49-F238E27FC236}">
                  <a16:creationId xmlns="" xmlns:a16="http://schemas.microsoft.com/office/drawing/2014/main" id="{987019B1-6121-4A46-7416-0ABBC3EF0682}"/>
                </a:ext>
              </a:extLst>
            </p:cNvPr>
            <p:cNvSpPr/>
            <p:nvPr/>
          </p:nvSpPr>
          <p:spPr>
            <a:xfrm>
              <a:off x="3975542" y="2133116"/>
              <a:ext cx="22571" cy="1142943"/>
            </a:xfrm>
            <a:custGeom>
              <a:avLst/>
              <a:gdLst>
                <a:gd name="connsiteX0" fmla="*/ 0 w 22571"/>
                <a:gd name="connsiteY0" fmla="*/ 0 h 1142943"/>
                <a:gd name="connsiteX1" fmla="*/ 0 w 22571"/>
                <a:gd name="connsiteY1" fmla="*/ 1142943 h 1142943"/>
                <a:gd name="connsiteX2" fmla="*/ 22571 w 22571"/>
                <a:gd name="connsiteY2" fmla="*/ 1142943 h 1142943"/>
                <a:gd name="connsiteX3" fmla="*/ 22571 w 22571"/>
                <a:gd name="connsiteY3" fmla="*/ 0 h 1142943"/>
                <a:gd name="connsiteX4" fmla="*/ 0 w 22571"/>
                <a:gd name="connsiteY4" fmla="*/ 0 h 1142943"/>
                <a:gd name="connsiteX5" fmla="*/ 0 w 22571"/>
                <a:gd name="connsiteY5" fmla="*/ 0 h 1142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1142943">
                  <a:moveTo>
                    <a:pt x="0" y="0"/>
                  </a:moveTo>
                  <a:lnTo>
                    <a:pt x="0" y="1142943"/>
                  </a:lnTo>
                  <a:lnTo>
                    <a:pt x="22571" y="1142943"/>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42" name="Freeform 541">
              <a:extLst>
                <a:ext uri="{FF2B5EF4-FFF2-40B4-BE49-F238E27FC236}">
                  <a16:creationId xmlns="" xmlns:a16="http://schemas.microsoft.com/office/drawing/2014/main" id="{A9A116DD-4C7A-FDE4-128F-A5F73FA12CC9}"/>
                </a:ext>
              </a:extLst>
            </p:cNvPr>
            <p:cNvSpPr/>
            <p:nvPr/>
          </p:nvSpPr>
          <p:spPr>
            <a:xfrm>
              <a:off x="3975542" y="2133116"/>
              <a:ext cx="22571" cy="1142943"/>
            </a:xfrm>
            <a:custGeom>
              <a:avLst/>
              <a:gdLst>
                <a:gd name="connsiteX0" fmla="*/ 0 w 22571"/>
                <a:gd name="connsiteY0" fmla="*/ 0 h 1142943"/>
                <a:gd name="connsiteX1" fmla="*/ 0 w 22571"/>
                <a:gd name="connsiteY1" fmla="*/ 1142943 h 1142943"/>
                <a:gd name="connsiteX2" fmla="*/ 22571 w 22571"/>
                <a:gd name="connsiteY2" fmla="*/ 1142943 h 1142943"/>
                <a:gd name="connsiteX3" fmla="*/ 22571 w 22571"/>
                <a:gd name="connsiteY3" fmla="*/ 0 h 1142943"/>
                <a:gd name="connsiteX4" fmla="*/ 0 w 22571"/>
                <a:gd name="connsiteY4" fmla="*/ 0 h 1142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1142943">
                  <a:moveTo>
                    <a:pt x="0" y="0"/>
                  </a:moveTo>
                  <a:lnTo>
                    <a:pt x="0" y="1142943"/>
                  </a:lnTo>
                  <a:lnTo>
                    <a:pt x="22571" y="1142943"/>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43" name="Freeform 542">
              <a:extLst>
                <a:ext uri="{FF2B5EF4-FFF2-40B4-BE49-F238E27FC236}">
                  <a16:creationId xmlns="" xmlns:a16="http://schemas.microsoft.com/office/drawing/2014/main" id="{D13A22FB-9113-1E30-BD42-D73A0AA557B7}"/>
                </a:ext>
              </a:extLst>
            </p:cNvPr>
            <p:cNvSpPr/>
            <p:nvPr/>
          </p:nvSpPr>
          <p:spPr>
            <a:xfrm>
              <a:off x="3998113" y="2144863"/>
              <a:ext cx="22571" cy="1131195"/>
            </a:xfrm>
            <a:custGeom>
              <a:avLst/>
              <a:gdLst>
                <a:gd name="connsiteX0" fmla="*/ 0 w 22571"/>
                <a:gd name="connsiteY0" fmla="*/ 0 h 1131195"/>
                <a:gd name="connsiteX1" fmla="*/ 0 w 22571"/>
                <a:gd name="connsiteY1" fmla="*/ 1131196 h 1131195"/>
                <a:gd name="connsiteX2" fmla="*/ 22571 w 22571"/>
                <a:gd name="connsiteY2" fmla="*/ 1131196 h 1131195"/>
                <a:gd name="connsiteX3" fmla="*/ 22571 w 22571"/>
                <a:gd name="connsiteY3" fmla="*/ 0 h 1131195"/>
                <a:gd name="connsiteX4" fmla="*/ 0 w 22571"/>
                <a:gd name="connsiteY4" fmla="*/ 0 h 1131195"/>
                <a:gd name="connsiteX5" fmla="*/ 0 w 22571"/>
                <a:gd name="connsiteY5" fmla="*/ 0 h 1131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1131195">
                  <a:moveTo>
                    <a:pt x="0" y="0"/>
                  </a:moveTo>
                  <a:lnTo>
                    <a:pt x="0" y="1131196"/>
                  </a:lnTo>
                  <a:lnTo>
                    <a:pt x="22571" y="1131196"/>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44" name="Freeform 543">
              <a:extLst>
                <a:ext uri="{FF2B5EF4-FFF2-40B4-BE49-F238E27FC236}">
                  <a16:creationId xmlns="" xmlns:a16="http://schemas.microsoft.com/office/drawing/2014/main" id="{E5FA9010-3B14-58A9-C8BD-E7064D6F9C33}"/>
                </a:ext>
              </a:extLst>
            </p:cNvPr>
            <p:cNvSpPr/>
            <p:nvPr/>
          </p:nvSpPr>
          <p:spPr>
            <a:xfrm>
              <a:off x="3998113" y="2144863"/>
              <a:ext cx="22571" cy="1131195"/>
            </a:xfrm>
            <a:custGeom>
              <a:avLst/>
              <a:gdLst>
                <a:gd name="connsiteX0" fmla="*/ 0 w 22571"/>
                <a:gd name="connsiteY0" fmla="*/ 0 h 1131195"/>
                <a:gd name="connsiteX1" fmla="*/ 0 w 22571"/>
                <a:gd name="connsiteY1" fmla="*/ 1131196 h 1131195"/>
                <a:gd name="connsiteX2" fmla="*/ 22571 w 22571"/>
                <a:gd name="connsiteY2" fmla="*/ 1131196 h 1131195"/>
                <a:gd name="connsiteX3" fmla="*/ 22571 w 22571"/>
                <a:gd name="connsiteY3" fmla="*/ 0 h 1131195"/>
                <a:gd name="connsiteX4" fmla="*/ 0 w 22571"/>
                <a:gd name="connsiteY4" fmla="*/ 0 h 1131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1131195">
                  <a:moveTo>
                    <a:pt x="0" y="0"/>
                  </a:moveTo>
                  <a:lnTo>
                    <a:pt x="0" y="1131196"/>
                  </a:lnTo>
                  <a:lnTo>
                    <a:pt x="22571" y="1131196"/>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45" name="Freeform 544">
              <a:extLst>
                <a:ext uri="{FF2B5EF4-FFF2-40B4-BE49-F238E27FC236}">
                  <a16:creationId xmlns="" xmlns:a16="http://schemas.microsoft.com/office/drawing/2014/main" id="{871A4F74-CF01-B6BE-ACF1-C7B5EDF2855F}"/>
                </a:ext>
              </a:extLst>
            </p:cNvPr>
            <p:cNvSpPr/>
            <p:nvPr/>
          </p:nvSpPr>
          <p:spPr>
            <a:xfrm>
              <a:off x="4020684" y="2186489"/>
              <a:ext cx="22571" cy="1089570"/>
            </a:xfrm>
            <a:custGeom>
              <a:avLst/>
              <a:gdLst>
                <a:gd name="connsiteX0" fmla="*/ 0 w 22571"/>
                <a:gd name="connsiteY0" fmla="*/ 0 h 1089570"/>
                <a:gd name="connsiteX1" fmla="*/ 0 w 22571"/>
                <a:gd name="connsiteY1" fmla="*/ 1089570 h 1089570"/>
                <a:gd name="connsiteX2" fmla="*/ 22571 w 22571"/>
                <a:gd name="connsiteY2" fmla="*/ 1089570 h 1089570"/>
                <a:gd name="connsiteX3" fmla="*/ 22571 w 22571"/>
                <a:gd name="connsiteY3" fmla="*/ 0 h 1089570"/>
                <a:gd name="connsiteX4" fmla="*/ 0 w 22571"/>
                <a:gd name="connsiteY4" fmla="*/ 0 h 1089570"/>
                <a:gd name="connsiteX5" fmla="*/ 0 w 22571"/>
                <a:gd name="connsiteY5" fmla="*/ 0 h 1089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1089570">
                  <a:moveTo>
                    <a:pt x="0" y="0"/>
                  </a:moveTo>
                  <a:lnTo>
                    <a:pt x="0" y="1089570"/>
                  </a:lnTo>
                  <a:lnTo>
                    <a:pt x="22571" y="1089570"/>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46" name="Freeform 545">
              <a:extLst>
                <a:ext uri="{FF2B5EF4-FFF2-40B4-BE49-F238E27FC236}">
                  <a16:creationId xmlns="" xmlns:a16="http://schemas.microsoft.com/office/drawing/2014/main" id="{047838B5-EB3C-2C93-5E44-3F5236CEDC00}"/>
                </a:ext>
              </a:extLst>
            </p:cNvPr>
            <p:cNvSpPr/>
            <p:nvPr/>
          </p:nvSpPr>
          <p:spPr>
            <a:xfrm>
              <a:off x="4020684" y="2186489"/>
              <a:ext cx="22571" cy="1089570"/>
            </a:xfrm>
            <a:custGeom>
              <a:avLst/>
              <a:gdLst>
                <a:gd name="connsiteX0" fmla="*/ 0 w 22571"/>
                <a:gd name="connsiteY0" fmla="*/ 0 h 1089570"/>
                <a:gd name="connsiteX1" fmla="*/ 0 w 22571"/>
                <a:gd name="connsiteY1" fmla="*/ 1089570 h 1089570"/>
                <a:gd name="connsiteX2" fmla="*/ 22571 w 22571"/>
                <a:gd name="connsiteY2" fmla="*/ 1089570 h 1089570"/>
                <a:gd name="connsiteX3" fmla="*/ 22571 w 22571"/>
                <a:gd name="connsiteY3" fmla="*/ 0 h 1089570"/>
                <a:gd name="connsiteX4" fmla="*/ 0 w 22571"/>
                <a:gd name="connsiteY4" fmla="*/ 0 h 1089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1089570">
                  <a:moveTo>
                    <a:pt x="0" y="0"/>
                  </a:moveTo>
                  <a:lnTo>
                    <a:pt x="0" y="1089570"/>
                  </a:lnTo>
                  <a:lnTo>
                    <a:pt x="22571" y="1089570"/>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47" name="Freeform 546">
              <a:extLst>
                <a:ext uri="{FF2B5EF4-FFF2-40B4-BE49-F238E27FC236}">
                  <a16:creationId xmlns="" xmlns:a16="http://schemas.microsoft.com/office/drawing/2014/main" id="{9DA7C29F-9F43-EDED-F2D9-9B9006516ED5}"/>
                </a:ext>
              </a:extLst>
            </p:cNvPr>
            <p:cNvSpPr/>
            <p:nvPr/>
          </p:nvSpPr>
          <p:spPr>
            <a:xfrm>
              <a:off x="4043255" y="2236329"/>
              <a:ext cx="22571" cy="1039730"/>
            </a:xfrm>
            <a:custGeom>
              <a:avLst/>
              <a:gdLst>
                <a:gd name="connsiteX0" fmla="*/ 0 w 22571"/>
                <a:gd name="connsiteY0" fmla="*/ 0 h 1039730"/>
                <a:gd name="connsiteX1" fmla="*/ 0 w 22571"/>
                <a:gd name="connsiteY1" fmla="*/ 1039731 h 1039730"/>
                <a:gd name="connsiteX2" fmla="*/ 22571 w 22571"/>
                <a:gd name="connsiteY2" fmla="*/ 1039731 h 1039730"/>
                <a:gd name="connsiteX3" fmla="*/ 22571 w 22571"/>
                <a:gd name="connsiteY3" fmla="*/ 0 h 1039730"/>
                <a:gd name="connsiteX4" fmla="*/ 0 w 22571"/>
                <a:gd name="connsiteY4" fmla="*/ 0 h 1039730"/>
                <a:gd name="connsiteX5" fmla="*/ 0 w 22571"/>
                <a:gd name="connsiteY5" fmla="*/ 0 h 1039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1039730">
                  <a:moveTo>
                    <a:pt x="0" y="0"/>
                  </a:moveTo>
                  <a:lnTo>
                    <a:pt x="0" y="1039731"/>
                  </a:lnTo>
                  <a:lnTo>
                    <a:pt x="22571" y="1039731"/>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48" name="Freeform 547">
              <a:extLst>
                <a:ext uri="{FF2B5EF4-FFF2-40B4-BE49-F238E27FC236}">
                  <a16:creationId xmlns="" xmlns:a16="http://schemas.microsoft.com/office/drawing/2014/main" id="{BDE6CF25-AF1A-1804-4B69-60C2913BC1FD}"/>
                </a:ext>
              </a:extLst>
            </p:cNvPr>
            <p:cNvSpPr/>
            <p:nvPr/>
          </p:nvSpPr>
          <p:spPr>
            <a:xfrm>
              <a:off x="4043255" y="2236329"/>
              <a:ext cx="22571" cy="1039730"/>
            </a:xfrm>
            <a:custGeom>
              <a:avLst/>
              <a:gdLst>
                <a:gd name="connsiteX0" fmla="*/ 0 w 22571"/>
                <a:gd name="connsiteY0" fmla="*/ 0 h 1039730"/>
                <a:gd name="connsiteX1" fmla="*/ 0 w 22571"/>
                <a:gd name="connsiteY1" fmla="*/ 1039731 h 1039730"/>
                <a:gd name="connsiteX2" fmla="*/ 22571 w 22571"/>
                <a:gd name="connsiteY2" fmla="*/ 1039731 h 1039730"/>
                <a:gd name="connsiteX3" fmla="*/ 22571 w 22571"/>
                <a:gd name="connsiteY3" fmla="*/ 0 h 1039730"/>
                <a:gd name="connsiteX4" fmla="*/ 0 w 22571"/>
                <a:gd name="connsiteY4" fmla="*/ 0 h 1039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1039730">
                  <a:moveTo>
                    <a:pt x="0" y="0"/>
                  </a:moveTo>
                  <a:lnTo>
                    <a:pt x="0" y="1039731"/>
                  </a:lnTo>
                  <a:lnTo>
                    <a:pt x="22571" y="1039731"/>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49" name="Freeform 548">
              <a:extLst>
                <a:ext uri="{FF2B5EF4-FFF2-40B4-BE49-F238E27FC236}">
                  <a16:creationId xmlns="" xmlns:a16="http://schemas.microsoft.com/office/drawing/2014/main" id="{3339D3AB-0F75-B1E7-7AC8-4C76D5478CAC}"/>
                </a:ext>
              </a:extLst>
            </p:cNvPr>
            <p:cNvSpPr/>
            <p:nvPr/>
          </p:nvSpPr>
          <p:spPr>
            <a:xfrm>
              <a:off x="4065826" y="2290044"/>
              <a:ext cx="22562" cy="986015"/>
            </a:xfrm>
            <a:custGeom>
              <a:avLst/>
              <a:gdLst>
                <a:gd name="connsiteX0" fmla="*/ 0 w 22562"/>
                <a:gd name="connsiteY0" fmla="*/ 0 h 986015"/>
                <a:gd name="connsiteX1" fmla="*/ 0 w 22562"/>
                <a:gd name="connsiteY1" fmla="*/ 986015 h 986015"/>
                <a:gd name="connsiteX2" fmla="*/ 22562 w 22562"/>
                <a:gd name="connsiteY2" fmla="*/ 986015 h 986015"/>
                <a:gd name="connsiteX3" fmla="*/ 22562 w 22562"/>
                <a:gd name="connsiteY3" fmla="*/ 0 h 986015"/>
                <a:gd name="connsiteX4" fmla="*/ 0 w 22562"/>
                <a:gd name="connsiteY4" fmla="*/ 0 h 986015"/>
                <a:gd name="connsiteX5" fmla="*/ 0 w 22562"/>
                <a:gd name="connsiteY5" fmla="*/ 0 h 986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62" h="986015">
                  <a:moveTo>
                    <a:pt x="0" y="0"/>
                  </a:moveTo>
                  <a:lnTo>
                    <a:pt x="0" y="986015"/>
                  </a:lnTo>
                  <a:lnTo>
                    <a:pt x="22562" y="986015"/>
                  </a:lnTo>
                  <a:lnTo>
                    <a:pt x="22562"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50" name="Freeform 549">
              <a:extLst>
                <a:ext uri="{FF2B5EF4-FFF2-40B4-BE49-F238E27FC236}">
                  <a16:creationId xmlns="" xmlns:a16="http://schemas.microsoft.com/office/drawing/2014/main" id="{81BF4140-3CDE-2446-36BB-940D64F5E7D2}"/>
                </a:ext>
              </a:extLst>
            </p:cNvPr>
            <p:cNvSpPr/>
            <p:nvPr/>
          </p:nvSpPr>
          <p:spPr>
            <a:xfrm>
              <a:off x="4065826" y="2290044"/>
              <a:ext cx="22562" cy="986015"/>
            </a:xfrm>
            <a:custGeom>
              <a:avLst/>
              <a:gdLst>
                <a:gd name="connsiteX0" fmla="*/ 0 w 22562"/>
                <a:gd name="connsiteY0" fmla="*/ 0 h 986015"/>
                <a:gd name="connsiteX1" fmla="*/ 0 w 22562"/>
                <a:gd name="connsiteY1" fmla="*/ 986015 h 986015"/>
                <a:gd name="connsiteX2" fmla="*/ 22562 w 22562"/>
                <a:gd name="connsiteY2" fmla="*/ 986015 h 986015"/>
                <a:gd name="connsiteX3" fmla="*/ 22562 w 22562"/>
                <a:gd name="connsiteY3" fmla="*/ 0 h 986015"/>
                <a:gd name="connsiteX4" fmla="*/ 0 w 22562"/>
                <a:gd name="connsiteY4" fmla="*/ 0 h 986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2" h="986015">
                  <a:moveTo>
                    <a:pt x="0" y="0"/>
                  </a:moveTo>
                  <a:lnTo>
                    <a:pt x="0" y="986015"/>
                  </a:lnTo>
                  <a:lnTo>
                    <a:pt x="22562" y="986015"/>
                  </a:lnTo>
                  <a:lnTo>
                    <a:pt x="22562" y="0"/>
                  </a:lnTo>
                  <a:lnTo>
                    <a:pt x="0" y="0"/>
                  </a:lnTo>
                </a:path>
              </a:pathLst>
            </a:custGeom>
            <a:noFill/>
            <a:ln w="3493" cap="rnd">
              <a:solidFill>
                <a:srgbClr val="000000"/>
              </a:solidFill>
              <a:prstDash val="solid"/>
              <a:round/>
            </a:ln>
          </p:spPr>
          <p:txBody>
            <a:bodyPr rtlCol="0" anchor="ctr"/>
            <a:lstStyle/>
            <a:p>
              <a:endParaRPr lang="en-US"/>
            </a:p>
          </p:txBody>
        </p:sp>
        <p:sp>
          <p:nvSpPr>
            <p:cNvPr id="551" name="Freeform 550">
              <a:extLst>
                <a:ext uri="{FF2B5EF4-FFF2-40B4-BE49-F238E27FC236}">
                  <a16:creationId xmlns="" xmlns:a16="http://schemas.microsoft.com/office/drawing/2014/main" id="{6022B3D8-1A56-C342-406A-861A4F472C45}"/>
                </a:ext>
              </a:extLst>
            </p:cNvPr>
            <p:cNvSpPr/>
            <p:nvPr/>
          </p:nvSpPr>
          <p:spPr>
            <a:xfrm>
              <a:off x="4088388" y="2331532"/>
              <a:ext cx="22571" cy="944527"/>
            </a:xfrm>
            <a:custGeom>
              <a:avLst/>
              <a:gdLst>
                <a:gd name="connsiteX0" fmla="*/ 0 w 22571"/>
                <a:gd name="connsiteY0" fmla="*/ 0 h 944527"/>
                <a:gd name="connsiteX1" fmla="*/ 0 w 22571"/>
                <a:gd name="connsiteY1" fmla="*/ 944527 h 944527"/>
                <a:gd name="connsiteX2" fmla="*/ 22571 w 22571"/>
                <a:gd name="connsiteY2" fmla="*/ 944527 h 944527"/>
                <a:gd name="connsiteX3" fmla="*/ 22571 w 22571"/>
                <a:gd name="connsiteY3" fmla="*/ 0 h 944527"/>
                <a:gd name="connsiteX4" fmla="*/ 0 w 22571"/>
                <a:gd name="connsiteY4" fmla="*/ 0 h 944527"/>
                <a:gd name="connsiteX5" fmla="*/ 0 w 22571"/>
                <a:gd name="connsiteY5" fmla="*/ 0 h 9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944527">
                  <a:moveTo>
                    <a:pt x="0" y="0"/>
                  </a:moveTo>
                  <a:lnTo>
                    <a:pt x="0" y="944527"/>
                  </a:lnTo>
                  <a:lnTo>
                    <a:pt x="22571" y="944527"/>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52" name="Freeform 551">
              <a:extLst>
                <a:ext uri="{FF2B5EF4-FFF2-40B4-BE49-F238E27FC236}">
                  <a16:creationId xmlns="" xmlns:a16="http://schemas.microsoft.com/office/drawing/2014/main" id="{DB6EC40D-68A8-EAA5-170D-7B2B5BEF1FD6}"/>
                </a:ext>
              </a:extLst>
            </p:cNvPr>
            <p:cNvSpPr/>
            <p:nvPr/>
          </p:nvSpPr>
          <p:spPr>
            <a:xfrm>
              <a:off x="4088388" y="2331532"/>
              <a:ext cx="22571" cy="944527"/>
            </a:xfrm>
            <a:custGeom>
              <a:avLst/>
              <a:gdLst>
                <a:gd name="connsiteX0" fmla="*/ 0 w 22571"/>
                <a:gd name="connsiteY0" fmla="*/ 0 h 944527"/>
                <a:gd name="connsiteX1" fmla="*/ 0 w 22571"/>
                <a:gd name="connsiteY1" fmla="*/ 944527 h 944527"/>
                <a:gd name="connsiteX2" fmla="*/ 22571 w 22571"/>
                <a:gd name="connsiteY2" fmla="*/ 944527 h 944527"/>
                <a:gd name="connsiteX3" fmla="*/ 22571 w 22571"/>
                <a:gd name="connsiteY3" fmla="*/ 0 h 944527"/>
                <a:gd name="connsiteX4" fmla="*/ 0 w 22571"/>
                <a:gd name="connsiteY4" fmla="*/ 0 h 94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944527">
                  <a:moveTo>
                    <a:pt x="0" y="0"/>
                  </a:moveTo>
                  <a:lnTo>
                    <a:pt x="0" y="944527"/>
                  </a:lnTo>
                  <a:lnTo>
                    <a:pt x="22571" y="944527"/>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53" name="Freeform 552">
              <a:extLst>
                <a:ext uri="{FF2B5EF4-FFF2-40B4-BE49-F238E27FC236}">
                  <a16:creationId xmlns="" xmlns:a16="http://schemas.microsoft.com/office/drawing/2014/main" id="{2A39EB51-8F45-9A56-72AE-A3ADB27BD56B}"/>
                </a:ext>
              </a:extLst>
            </p:cNvPr>
            <p:cNvSpPr/>
            <p:nvPr/>
          </p:nvSpPr>
          <p:spPr>
            <a:xfrm>
              <a:off x="4110959" y="2400719"/>
              <a:ext cx="22571" cy="875340"/>
            </a:xfrm>
            <a:custGeom>
              <a:avLst/>
              <a:gdLst>
                <a:gd name="connsiteX0" fmla="*/ 0 w 22571"/>
                <a:gd name="connsiteY0" fmla="*/ 0 h 875340"/>
                <a:gd name="connsiteX1" fmla="*/ 0 w 22571"/>
                <a:gd name="connsiteY1" fmla="*/ 875340 h 875340"/>
                <a:gd name="connsiteX2" fmla="*/ 22571 w 22571"/>
                <a:gd name="connsiteY2" fmla="*/ 875340 h 875340"/>
                <a:gd name="connsiteX3" fmla="*/ 22571 w 22571"/>
                <a:gd name="connsiteY3" fmla="*/ 0 h 875340"/>
                <a:gd name="connsiteX4" fmla="*/ 0 w 22571"/>
                <a:gd name="connsiteY4" fmla="*/ 0 h 875340"/>
                <a:gd name="connsiteX5" fmla="*/ 0 w 22571"/>
                <a:gd name="connsiteY5" fmla="*/ 0 h 87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875340">
                  <a:moveTo>
                    <a:pt x="0" y="0"/>
                  </a:moveTo>
                  <a:lnTo>
                    <a:pt x="0" y="875340"/>
                  </a:lnTo>
                  <a:lnTo>
                    <a:pt x="22571" y="875340"/>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54" name="Freeform 553">
              <a:extLst>
                <a:ext uri="{FF2B5EF4-FFF2-40B4-BE49-F238E27FC236}">
                  <a16:creationId xmlns="" xmlns:a16="http://schemas.microsoft.com/office/drawing/2014/main" id="{9C6F4CE2-3632-90BA-3E4A-B2399CF80886}"/>
                </a:ext>
              </a:extLst>
            </p:cNvPr>
            <p:cNvSpPr/>
            <p:nvPr/>
          </p:nvSpPr>
          <p:spPr>
            <a:xfrm>
              <a:off x="4110959" y="2400719"/>
              <a:ext cx="22571" cy="875340"/>
            </a:xfrm>
            <a:custGeom>
              <a:avLst/>
              <a:gdLst>
                <a:gd name="connsiteX0" fmla="*/ 0 w 22571"/>
                <a:gd name="connsiteY0" fmla="*/ 0 h 875340"/>
                <a:gd name="connsiteX1" fmla="*/ 0 w 22571"/>
                <a:gd name="connsiteY1" fmla="*/ 875340 h 875340"/>
                <a:gd name="connsiteX2" fmla="*/ 22571 w 22571"/>
                <a:gd name="connsiteY2" fmla="*/ 875340 h 875340"/>
                <a:gd name="connsiteX3" fmla="*/ 22571 w 22571"/>
                <a:gd name="connsiteY3" fmla="*/ 0 h 875340"/>
                <a:gd name="connsiteX4" fmla="*/ 0 w 22571"/>
                <a:gd name="connsiteY4" fmla="*/ 0 h 875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875340">
                  <a:moveTo>
                    <a:pt x="0" y="0"/>
                  </a:moveTo>
                  <a:lnTo>
                    <a:pt x="0" y="875340"/>
                  </a:lnTo>
                  <a:lnTo>
                    <a:pt x="22571" y="875340"/>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55" name="Freeform 554">
              <a:extLst>
                <a:ext uri="{FF2B5EF4-FFF2-40B4-BE49-F238E27FC236}">
                  <a16:creationId xmlns="" xmlns:a16="http://schemas.microsoft.com/office/drawing/2014/main" id="{A7666ACC-E54F-887F-D052-C36EE4CC7CCF}"/>
                </a:ext>
              </a:extLst>
            </p:cNvPr>
            <p:cNvSpPr/>
            <p:nvPr/>
          </p:nvSpPr>
          <p:spPr>
            <a:xfrm>
              <a:off x="4133530" y="2467825"/>
              <a:ext cx="22571" cy="808233"/>
            </a:xfrm>
            <a:custGeom>
              <a:avLst/>
              <a:gdLst>
                <a:gd name="connsiteX0" fmla="*/ 0 w 22571"/>
                <a:gd name="connsiteY0" fmla="*/ 0 h 808233"/>
                <a:gd name="connsiteX1" fmla="*/ 0 w 22571"/>
                <a:gd name="connsiteY1" fmla="*/ 808234 h 808233"/>
                <a:gd name="connsiteX2" fmla="*/ 22571 w 22571"/>
                <a:gd name="connsiteY2" fmla="*/ 808234 h 808233"/>
                <a:gd name="connsiteX3" fmla="*/ 22571 w 22571"/>
                <a:gd name="connsiteY3" fmla="*/ 0 h 808233"/>
                <a:gd name="connsiteX4" fmla="*/ 0 w 22571"/>
                <a:gd name="connsiteY4" fmla="*/ 0 h 808233"/>
                <a:gd name="connsiteX5" fmla="*/ 0 w 22571"/>
                <a:gd name="connsiteY5" fmla="*/ 0 h 80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808233">
                  <a:moveTo>
                    <a:pt x="0" y="0"/>
                  </a:moveTo>
                  <a:lnTo>
                    <a:pt x="0" y="808234"/>
                  </a:lnTo>
                  <a:lnTo>
                    <a:pt x="22571" y="808234"/>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56" name="Freeform 555">
              <a:extLst>
                <a:ext uri="{FF2B5EF4-FFF2-40B4-BE49-F238E27FC236}">
                  <a16:creationId xmlns="" xmlns:a16="http://schemas.microsoft.com/office/drawing/2014/main" id="{5F3887DE-F007-1ADE-28D4-EC349DFD948A}"/>
                </a:ext>
              </a:extLst>
            </p:cNvPr>
            <p:cNvSpPr/>
            <p:nvPr/>
          </p:nvSpPr>
          <p:spPr>
            <a:xfrm>
              <a:off x="4133530" y="2467825"/>
              <a:ext cx="22571" cy="808233"/>
            </a:xfrm>
            <a:custGeom>
              <a:avLst/>
              <a:gdLst>
                <a:gd name="connsiteX0" fmla="*/ 0 w 22571"/>
                <a:gd name="connsiteY0" fmla="*/ 0 h 808233"/>
                <a:gd name="connsiteX1" fmla="*/ 0 w 22571"/>
                <a:gd name="connsiteY1" fmla="*/ 808234 h 808233"/>
                <a:gd name="connsiteX2" fmla="*/ 22571 w 22571"/>
                <a:gd name="connsiteY2" fmla="*/ 808234 h 808233"/>
                <a:gd name="connsiteX3" fmla="*/ 22571 w 22571"/>
                <a:gd name="connsiteY3" fmla="*/ 0 h 808233"/>
                <a:gd name="connsiteX4" fmla="*/ 0 w 22571"/>
                <a:gd name="connsiteY4" fmla="*/ 0 h 808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808233">
                  <a:moveTo>
                    <a:pt x="0" y="0"/>
                  </a:moveTo>
                  <a:lnTo>
                    <a:pt x="0" y="808234"/>
                  </a:lnTo>
                  <a:lnTo>
                    <a:pt x="22571" y="808234"/>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57" name="Freeform 556">
              <a:extLst>
                <a:ext uri="{FF2B5EF4-FFF2-40B4-BE49-F238E27FC236}">
                  <a16:creationId xmlns="" xmlns:a16="http://schemas.microsoft.com/office/drawing/2014/main" id="{5CF0FBC1-AFA3-6A69-89B0-EDEEFD36C512}"/>
                </a:ext>
              </a:extLst>
            </p:cNvPr>
            <p:cNvSpPr/>
            <p:nvPr/>
          </p:nvSpPr>
          <p:spPr>
            <a:xfrm>
              <a:off x="4156101" y="2537168"/>
              <a:ext cx="22571" cy="738890"/>
            </a:xfrm>
            <a:custGeom>
              <a:avLst/>
              <a:gdLst>
                <a:gd name="connsiteX0" fmla="*/ 0 w 22571"/>
                <a:gd name="connsiteY0" fmla="*/ 0 h 738890"/>
                <a:gd name="connsiteX1" fmla="*/ 0 w 22571"/>
                <a:gd name="connsiteY1" fmla="*/ 738891 h 738890"/>
                <a:gd name="connsiteX2" fmla="*/ 22571 w 22571"/>
                <a:gd name="connsiteY2" fmla="*/ 738891 h 738890"/>
                <a:gd name="connsiteX3" fmla="*/ 22571 w 22571"/>
                <a:gd name="connsiteY3" fmla="*/ 0 h 738890"/>
                <a:gd name="connsiteX4" fmla="*/ 0 w 22571"/>
                <a:gd name="connsiteY4" fmla="*/ 0 h 738890"/>
                <a:gd name="connsiteX5" fmla="*/ 0 w 22571"/>
                <a:gd name="connsiteY5" fmla="*/ 0 h 73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738890">
                  <a:moveTo>
                    <a:pt x="0" y="0"/>
                  </a:moveTo>
                  <a:lnTo>
                    <a:pt x="0" y="738891"/>
                  </a:lnTo>
                  <a:lnTo>
                    <a:pt x="22571" y="738891"/>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58" name="Freeform 557">
              <a:extLst>
                <a:ext uri="{FF2B5EF4-FFF2-40B4-BE49-F238E27FC236}">
                  <a16:creationId xmlns="" xmlns:a16="http://schemas.microsoft.com/office/drawing/2014/main" id="{95A25C78-E049-B267-3ADC-E76F0A91E20B}"/>
                </a:ext>
              </a:extLst>
            </p:cNvPr>
            <p:cNvSpPr/>
            <p:nvPr/>
          </p:nvSpPr>
          <p:spPr>
            <a:xfrm>
              <a:off x="4156101" y="2537168"/>
              <a:ext cx="22571" cy="738890"/>
            </a:xfrm>
            <a:custGeom>
              <a:avLst/>
              <a:gdLst>
                <a:gd name="connsiteX0" fmla="*/ 0 w 22571"/>
                <a:gd name="connsiteY0" fmla="*/ 0 h 738890"/>
                <a:gd name="connsiteX1" fmla="*/ 0 w 22571"/>
                <a:gd name="connsiteY1" fmla="*/ 738891 h 738890"/>
                <a:gd name="connsiteX2" fmla="*/ 22571 w 22571"/>
                <a:gd name="connsiteY2" fmla="*/ 738891 h 738890"/>
                <a:gd name="connsiteX3" fmla="*/ 22571 w 22571"/>
                <a:gd name="connsiteY3" fmla="*/ 0 h 738890"/>
                <a:gd name="connsiteX4" fmla="*/ 0 w 22571"/>
                <a:gd name="connsiteY4" fmla="*/ 0 h 738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738890">
                  <a:moveTo>
                    <a:pt x="0" y="0"/>
                  </a:moveTo>
                  <a:lnTo>
                    <a:pt x="0" y="738891"/>
                  </a:lnTo>
                  <a:lnTo>
                    <a:pt x="22571" y="738891"/>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59" name="Freeform 558">
              <a:extLst>
                <a:ext uri="{FF2B5EF4-FFF2-40B4-BE49-F238E27FC236}">
                  <a16:creationId xmlns="" xmlns:a16="http://schemas.microsoft.com/office/drawing/2014/main" id="{60D6A24D-CD27-44B8-A52B-0172A8E5FD43}"/>
                </a:ext>
              </a:extLst>
            </p:cNvPr>
            <p:cNvSpPr/>
            <p:nvPr/>
          </p:nvSpPr>
          <p:spPr>
            <a:xfrm>
              <a:off x="4178672" y="2603667"/>
              <a:ext cx="22571" cy="672392"/>
            </a:xfrm>
            <a:custGeom>
              <a:avLst/>
              <a:gdLst>
                <a:gd name="connsiteX0" fmla="*/ 0 w 22571"/>
                <a:gd name="connsiteY0" fmla="*/ 0 h 672392"/>
                <a:gd name="connsiteX1" fmla="*/ 0 w 22571"/>
                <a:gd name="connsiteY1" fmla="*/ 672392 h 672392"/>
                <a:gd name="connsiteX2" fmla="*/ 22571 w 22571"/>
                <a:gd name="connsiteY2" fmla="*/ 672392 h 672392"/>
                <a:gd name="connsiteX3" fmla="*/ 22571 w 22571"/>
                <a:gd name="connsiteY3" fmla="*/ 0 h 672392"/>
                <a:gd name="connsiteX4" fmla="*/ 0 w 22571"/>
                <a:gd name="connsiteY4" fmla="*/ 0 h 672392"/>
                <a:gd name="connsiteX5" fmla="*/ 0 w 22571"/>
                <a:gd name="connsiteY5" fmla="*/ 0 h 67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672392">
                  <a:moveTo>
                    <a:pt x="0" y="0"/>
                  </a:moveTo>
                  <a:lnTo>
                    <a:pt x="0" y="672392"/>
                  </a:lnTo>
                  <a:lnTo>
                    <a:pt x="22571" y="672392"/>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60" name="Freeform 559">
              <a:extLst>
                <a:ext uri="{FF2B5EF4-FFF2-40B4-BE49-F238E27FC236}">
                  <a16:creationId xmlns="" xmlns:a16="http://schemas.microsoft.com/office/drawing/2014/main" id="{06978DE7-9DCC-957A-056B-05FB00F869BD}"/>
                </a:ext>
              </a:extLst>
            </p:cNvPr>
            <p:cNvSpPr/>
            <p:nvPr/>
          </p:nvSpPr>
          <p:spPr>
            <a:xfrm>
              <a:off x="4178672" y="2603667"/>
              <a:ext cx="22571" cy="672392"/>
            </a:xfrm>
            <a:custGeom>
              <a:avLst/>
              <a:gdLst>
                <a:gd name="connsiteX0" fmla="*/ 0 w 22571"/>
                <a:gd name="connsiteY0" fmla="*/ 0 h 672392"/>
                <a:gd name="connsiteX1" fmla="*/ 0 w 22571"/>
                <a:gd name="connsiteY1" fmla="*/ 672392 h 672392"/>
                <a:gd name="connsiteX2" fmla="*/ 22571 w 22571"/>
                <a:gd name="connsiteY2" fmla="*/ 672392 h 672392"/>
                <a:gd name="connsiteX3" fmla="*/ 22571 w 22571"/>
                <a:gd name="connsiteY3" fmla="*/ 0 h 672392"/>
                <a:gd name="connsiteX4" fmla="*/ 0 w 22571"/>
                <a:gd name="connsiteY4" fmla="*/ 0 h 672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672392">
                  <a:moveTo>
                    <a:pt x="0" y="0"/>
                  </a:moveTo>
                  <a:lnTo>
                    <a:pt x="0" y="672392"/>
                  </a:lnTo>
                  <a:lnTo>
                    <a:pt x="22571" y="672392"/>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61" name="Freeform 560">
              <a:extLst>
                <a:ext uri="{FF2B5EF4-FFF2-40B4-BE49-F238E27FC236}">
                  <a16:creationId xmlns="" xmlns:a16="http://schemas.microsoft.com/office/drawing/2014/main" id="{8607C3F4-4CE0-F461-59F8-4F4647F05448}"/>
                </a:ext>
              </a:extLst>
            </p:cNvPr>
            <p:cNvSpPr/>
            <p:nvPr/>
          </p:nvSpPr>
          <p:spPr>
            <a:xfrm>
              <a:off x="4201243" y="2669879"/>
              <a:ext cx="22571" cy="606180"/>
            </a:xfrm>
            <a:custGeom>
              <a:avLst/>
              <a:gdLst>
                <a:gd name="connsiteX0" fmla="*/ 0 w 22571"/>
                <a:gd name="connsiteY0" fmla="*/ 0 h 606180"/>
                <a:gd name="connsiteX1" fmla="*/ 0 w 22571"/>
                <a:gd name="connsiteY1" fmla="*/ 606181 h 606180"/>
                <a:gd name="connsiteX2" fmla="*/ 22571 w 22571"/>
                <a:gd name="connsiteY2" fmla="*/ 606181 h 606180"/>
                <a:gd name="connsiteX3" fmla="*/ 22571 w 22571"/>
                <a:gd name="connsiteY3" fmla="*/ 0 h 606180"/>
                <a:gd name="connsiteX4" fmla="*/ 0 w 22571"/>
                <a:gd name="connsiteY4" fmla="*/ 0 h 606180"/>
                <a:gd name="connsiteX5" fmla="*/ 0 w 22571"/>
                <a:gd name="connsiteY5" fmla="*/ 0 h 606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606180">
                  <a:moveTo>
                    <a:pt x="0" y="0"/>
                  </a:moveTo>
                  <a:lnTo>
                    <a:pt x="0" y="606181"/>
                  </a:lnTo>
                  <a:lnTo>
                    <a:pt x="22571" y="606181"/>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62" name="Freeform 561">
              <a:extLst>
                <a:ext uri="{FF2B5EF4-FFF2-40B4-BE49-F238E27FC236}">
                  <a16:creationId xmlns="" xmlns:a16="http://schemas.microsoft.com/office/drawing/2014/main" id="{4D0CFF03-69D8-F471-0EA1-218FA654703F}"/>
                </a:ext>
              </a:extLst>
            </p:cNvPr>
            <p:cNvSpPr/>
            <p:nvPr/>
          </p:nvSpPr>
          <p:spPr>
            <a:xfrm>
              <a:off x="4201243" y="2669879"/>
              <a:ext cx="22571" cy="606180"/>
            </a:xfrm>
            <a:custGeom>
              <a:avLst/>
              <a:gdLst>
                <a:gd name="connsiteX0" fmla="*/ 0 w 22571"/>
                <a:gd name="connsiteY0" fmla="*/ 0 h 606180"/>
                <a:gd name="connsiteX1" fmla="*/ 0 w 22571"/>
                <a:gd name="connsiteY1" fmla="*/ 606181 h 606180"/>
                <a:gd name="connsiteX2" fmla="*/ 22571 w 22571"/>
                <a:gd name="connsiteY2" fmla="*/ 606181 h 606180"/>
                <a:gd name="connsiteX3" fmla="*/ 22571 w 22571"/>
                <a:gd name="connsiteY3" fmla="*/ 0 h 606180"/>
                <a:gd name="connsiteX4" fmla="*/ 0 w 22571"/>
                <a:gd name="connsiteY4" fmla="*/ 0 h 606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606180">
                  <a:moveTo>
                    <a:pt x="0" y="0"/>
                  </a:moveTo>
                  <a:lnTo>
                    <a:pt x="0" y="606181"/>
                  </a:lnTo>
                  <a:lnTo>
                    <a:pt x="22571" y="606181"/>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63" name="Freeform 562">
              <a:extLst>
                <a:ext uri="{FF2B5EF4-FFF2-40B4-BE49-F238E27FC236}">
                  <a16:creationId xmlns="" xmlns:a16="http://schemas.microsoft.com/office/drawing/2014/main" id="{0D9ABF2B-4E30-CDEB-91F7-E0400C50C71B}"/>
                </a:ext>
              </a:extLst>
            </p:cNvPr>
            <p:cNvSpPr/>
            <p:nvPr/>
          </p:nvSpPr>
          <p:spPr>
            <a:xfrm>
              <a:off x="4223814" y="2740799"/>
              <a:ext cx="22562" cy="535260"/>
            </a:xfrm>
            <a:custGeom>
              <a:avLst/>
              <a:gdLst>
                <a:gd name="connsiteX0" fmla="*/ 0 w 22562"/>
                <a:gd name="connsiteY0" fmla="*/ 0 h 535260"/>
                <a:gd name="connsiteX1" fmla="*/ 0 w 22562"/>
                <a:gd name="connsiteY1" fmla="*/ 535261 h 535260"/>
                <a:gd name="connsiteX2" fmla="*/ 22562 w 22562"/>
                <a:gd name="connsiteY2" fmla="*/ 535261 h 535260"/>
                <a:gd name="connsiteX3" fmla="*/ 22562 w 22562"/>
                <a:gd name="connsiteY3" fmla="*/ 0 h 535260"/>
                <a:gd name="connsiteX4" fmla="*/ 0 w 22562"/>
                <a:gd name="connsiteY4" fmla="*/ 0 h 535260"/>
                <a:gd name="connsiteX5" fmla="*/ 0 w 22562"/>
                <a:gd name="connsiteY5" fmla="*/ 0 h 53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62" h="535260">
                  <a:moveTo>
                    <a:pt x="0" y="0"/>
                  </a:moveTo>
                  <a:lnTo>
                    <a:pt x="0" y="535261"/>
                  </a:lnTo>
                  <a:lnTo>
                    <a:pt x="22562" y="535261"/>
                  </a:lnTo>
                  <a:lnTo>
                    <a:pt x="22562"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64" name="Freeform 563">
              <a:extLst>
                <a:ext uri="{FF2B5EF4-FFF2-40B4-BE49-F238E27FC236}">
                  <a16:creationId xmlns="" xmlns:a16="http://schemas.microsoft.com/office/drawing/2014/main" id="{862EC68E-41C1-4EDE-4DD2-EAD60BA1FAF0}"/>
                </a:ext>
              </a:extLst>
            </p:cNvPr>
            <p:cNvSpPr/>
            <p:nvPr/>
          </p:nvSpPr>
          <p:spPr>
            <a:xfrm>
              <a:off x="4223814" y="2740799"/>
              <a:ext cx="22562" cy="535260"/>
            </a:xfrm>
            <a:custGeom>
              <a:avLst/>
              <a:gdLst>
                <a:gd name="connsiteX0" fmla="*/ 0 w 22562"/>
                <a:gd name="connsiteY0" fmla="*/ 0 h 535260"/>
                <a:gd name="connsiteX1" fmla="*/ 0 w 22562"/>
                <a:gd name="connsiteY1" fmla="*/ 535261 h 535260"/>
                <a:gd name="connsiteX2" fmla="*/ 22562 w 22562"/>
                <a:gd name="connsiteY2" fmla="*/ 535261 h 535260"/>
                <a:gd name="connsiteX3" fmla="*/ 22562 w 22562"/>
                <a:gd name="connsiteY3" fmla="*/ 0 h 535260"/>
                <a:gd name="connsiteX4" fmla="*/ 0 w 22562"/>
                <a:gd name="connsiteY4" fmla="*/ 0 h 535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2" h="535260">
                  <a:moveTo>
                    <a:pt x="0" y="0"/>
                  </a:moveTo>
                  <a:lnTo>
                    <a:pt x="0" y="535261"/>
                  </a:lnTo>
                  <a:lnTo>
                    <a:pt x="22562" y="535261"/>
                  </a:lnTo>
                  <a:lnTo>
                    <a:pt x="22562" y="0"/>
                  </a:lnTo>
                  <a:lnTo>
                    <a:pt x="0" y="0"/>
                  </a:lnTo>
                </a:path>
              </a:pathLst>
            </a:custGeom>
            <a:noFill/>
            <a:ln w="3493" cap="rnd">
              <a:solidFill>
                <a:srgbClr val="000000"/>
              </a:solidFill>
              <a:prstDash val="solid"/>
              <a:round/>
            </a:ln>
          </p:spPr>
          <p:txBody>
            <a:bodyPr rtlCol="0" anchor="ctr"/>
            <a:lstStyle/>
            <a:p>
              <a:endParaRPr lang="en-US"/>
            </a:p>
          </p:txBody>
        </p:sp>
        <p:sp>
          <p:nvSpPr>
            <p:cNvPr id="565" name="Freeform 564">
              <a:extLst>
                <a:ext uri="{FF2B5EF4-FFF2-40B4-BE49-F238E27FC236}">
                  <a16:creationId xmlns="" xmlns:a16="http://schemas.microsoft.com/office/drawing/2014/main" id="{3E6E4939-C6C7-FC09-0007-5FA233E27C6B}"/>
                </a:ext>
              </a:extLst>
            </p:cNvPr>
            <p:cNvSpPr/>
            <p:nvPr/>
          </p:nvSpPr>
          <p:spPr>
            <a:xfrm>
              <a:off x="4246377" y="2805675"/>
              <a:ext cx="22571" cy="470384"/>
            </a:xfrm>
            <a:custGeom>
              <a:avLst/>
              <a:gdLst>
                <a:gd name="connsiteX0" fmla="*/ 0 w 22571"/>
                <a:gd name="connsiteY0" fmla="*/ 0 h 470384"/>
                <a:gd name="connsiteX1" fmla="*/ 0 w 22571"/>
                <a:gd name="connsiteY1" fmla="*/ 470385 h 470384"/>
                <a:gd name="connsiteX2" fmla="*/ 22571 w 22571"/>
                <a:gd name="connsiteY2" fmla="*/ 470385 h 470384"/>
                <a:gd name="connsiteX3" fmla="*/ 22571 w 22571"/>
                <a:gd name="connsiteY3" fmla="*/ 0 h 470384"/>
                <a:gd name="connsiteX4" fmla="*/ 0 w 22571"/>
                <a:gd name="connsiteY4" fmla="*/ 0 h 470384"/>
                <a:gd name="connsiteX5" fmla="*/ 0 w 22571"/>
                <a:gd name="connsiteY5" fmla="*/ 0 h 47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470384">
                  <a:moveTo>
                    <a:pt x="0" y="0"/>
                  </a:moveTo>
                  <a:lnTo>
                    <a:pt x="0" y="470385"/>
                  </a:lnTo>
                  <a:lnTo>
                    <a:pt x="22571" y="470385"/>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66" name="Freeform 565">
              <a:extLst>
                <a:ext uri="{FF2B5EF4-FFF2-40B4-BE49-F238E27FC236}">
                  <a16:creationId xmlns="" xmlns:a16="http://schemas.microsoft.com/office/drawing/2014/main" id="{17122874-2509-55C8-B9F2-8E711381D944}"/>
                </a:ext>
              </a:extLst>
            </p:cNvPr>
            <p:cNvSpPr/>
            <p:nvPr/>
          </p:nvSpPr>
          <p:spPr>
            <a:xfrm>
              <a:off x="4246377" y="2805675"/>
              <a:ext cx="22571" cy="470384"/>
            </a:xfrm>
            <a:custGeom>
              <a:avLst/>
              <a:gdLst>
                <a:gd name="connsiteX0" fmla="*/ 0 w 22571"/>
                <a:gd name="connsiteY0" fmla="*/ 0 h 470384"/>
                <a:gd name="connsiteX1" fmla="*/ 0 w 22571"/>
                <a:gd name="connsiteY1" fmla="*/ 470385 h 470384"/>
                <a:gd name="connsiteX2" fmla="*/ 22571 w 22571"/>
                <a:gd name="connsiteY2" fmla="*/ 470385 h 470384"/>
                <a:gd name="connsiteX3" fmla="*/ 22571 w 22571"/>
                <a:gd name="connsiteY3" fmla="*/ 0 h 470384"/>
                <a:gd name="connsiteX4" fmla="*/ 0 w 22571"/>
                <a:gd name="connsiteY4" fmla="*/ 0 h 470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470384">
                  <a:moveTo>
                    <a:pt x="0" y="0"/>
                  </a:moveTo>
                  <a:lnTo>
                    <a:pt x="0" y="470385"/>
                  </a:lnTo>
                  <a:lnTo>
                    <a:pt x="22571" y="470385"/>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67" name="Freeform 566">
              <a:extLst>
                <a:ext uri="{FF2B5EF4-FFF2-40B4-BE49-F238E27FC236}">
                  <a16:creationId xmlns="" xmlns:a16="http://schemas.microsoft.com/office/drawing/2014/main" id="{AFDB3246-52D7-BC18-01DC-6CDB037201A8}"/>
                </a:ext>
              </a:extLst>
            </p:cNvPr>
            <p:cNvSpPr/>
            <p:nvPr/>
          </p:nvSpPr>
          <p:spPr>
            <a:xfrm>
              <a:off x="4268948" y="2870378"/>
              <a:ext cx="22571" cy="405680"/>
            </a:xfrm>
            <a:custGeom>
              <a:avLst/>
              <a:gdLst>
                <a:gd name="connsiteX0" fmla="*/ 0 w 22571"/>
                <a:gd name="connsiteY0" fmla="*/ 0 h 405680"/>
                <a:gd name="connsiteX1" fmla="*/ 0 w 22571"/>
                <a:gd name="connsiteY1" fmla="*/ 405681 h 405680"/>
                <a:gd name="connsiteX2" fmla="*/ 22571 w 22571"/>
                <a:gd name="connsiteY2" fmla="*/ 405681 h 405680"/>
                <a:gd name="connsiteX3" fmla="*/ 22571 w 22571"/>
                <a:gd name="connsiteY3" fmla="*/ 0 h 405680"/>
                <a:gd name="connsiteX4" fmla="*/ 0 w 22571"/>
                <a:gd name="connsiteY4" fmla="*/ 0 h 405680"/>
                <a:gd name="connsiteX5" fmla="*/ 0 w 22571"/>
                <a:gd name="connsiteY5" fmla="*/ 0 h 40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405680">
                  <a:moveTo>
                    <a:pt x="0" y="0"/>
                  </a:moveTo>
                  <a:lnTo>
                    <a:pt x="0" y="405681"/>
                  </a:lnTo>
                  <a:lnTo>
                    <a:pt x="22571" y="405681"/>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68" name="Freeform 567">
              <a:extLst>
                <a:ext uri="{FF2B5EF4-FFF2-40B4-BE49-F238E27FC236}">
                  <a16:creationId xmlns="" xmlns:a16="http://schemas.microsoft.com/office/drawing/2014/main" id="{E154F3D3-76BB-E4F0-F19B-ADA946003568}"/>
                </a:ext>
              </a:extLst>
            </p:cNvPr>
            <p:cNvSpPr/>
            <p:nvPr/>
          </p:nvSpPr>
          <p:spPr>
            <a:xfrm>
              <a:off x="4268948" y="2870378"/>
              <a:ext cx="22571" cy="405680"/>
            </a:xfrm>
            <a:custGeom>
              <a:avLst/>
              <a:gdLst>
                <a:gd name="connsiteX0" fmla="*/ 0 w 22571"/>
                <a:gd name="connsiteY0" fmla="*/ 0 h 405680"/>
                <a:gd name="connsiteX1" fmla="*/ 0 w 22571"/>
                <a:gd name="connsiteY1" fmla="*/ 405681 h 405680"/>
                <a:gd name="connsiteX2" fmla="*/ 22571 w 22571"/>
                <a:gd name="connsiteY2" fmla="*/ 405681 h 405680"/>
                <a:gd name="connsiteX3" fmla="*/ 22571 w 22571"/>
                <a:gd name="connsiteY3" fmla="*/ 0 h 405680"/>
                <a:gd name="connsiteX4" fmla="*/ 0 w 22571"/>
                <a:gd name="connsiteY4" fmla="*/ 0 h 40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405680">
                  <a:moveTo>
                    <a:pt x="0" y="0"/>
                  </a:moveTo>
                  <a:lnTo>
                    <a:pt x="0" y="405681"/>
                  </a:lnTo>
                  <a:lnTo>
                    <a:pt x="22571" y="405681"/>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69" name="Freeform 568">
              <a:extLst>
                <a:ext uri="{FF2B5EF4-FFF2-40B4-BE49-F238E27FC236}">
                  <a16:creationId xmlns="" xmlns:a16="http://schemas.microsoft.com/office/drawing/2014/main" id="{6424113D-A84B-85A9-9A1B-D946F9954A21}"/>
                </a:ext>
              </a:extLst>
            </p:cNvPr>
            <p:cNvSpPr/>
            <p:nvPr/>
          </p:nvSpPr>
          <p:spPr>
            <a:xfrm>
              <a:off x="4291519" y="2924038"/>
              <a:ext cx="22571" cy="352021"/>
            </a:xfrm>
            <a:custGeom>
              <a:avLst/>
              <a:gdLst>
                <a:gd name="connsiteX0" fmla="*/ 0 w 22571"/>
                <a:gd name="connsiteY0" fmla="*/ 0 h 352021"/>
                <a:gd name="connsiteX1" fmla="*/ 0 w 22571"/>
                <a:gd name="connsiteY1" fmla="*/ 352022 h 352021"/>
                <a:gd name="connsiteX2" fmla="*/ 22571 w 22571"/>
                <a:gd name="connsiteY2" fmla="*/ 352022 h 352021"/>
                <a:gd name="connsiteX3" fmla="*/ 22571 w 22571"/>
                <a:gd name="connsiteY3" fmla="*/ 0 h 352021"/>
                <a:gd name="connsiteX4" fmla="*/ 0 w 22571"/>
                <a:gd name="connsiteY4" fmla="*/ 0 h 352021"/>
                <a:gd name="connsiteX5" fmla="*/ 0 w 22571"/>
                <a:gd name="connsiteY5" fmla="*/ 0 h 352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352021">
                  <a:moveTo>
                    <a:pt x="0" y="0"/>
                  </a:moveTo>
                  <a:lnTo>
                    <a:pt x="0" y="352022"/>
                  </a:lnTo>
                  <a:lnTo>
                    <a:pt x="22571" y="352022"/>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70" name="Freeform 569">
              <a:extLst>
                <a:ext uri="{FF2B5EF4-FFF2-40B4-BE49-F238E27FC236}">
                  <a16:creationId xmlns="" xmlns:a16="http://schemas.microsoft.com/office/drawing/2014/main" id="{368B46D9-C346-A3B1-24CD-1BFDDCADC023}"/>
                </a:ext>
              </a:extLst>
            </p:cNvPr>
            <p:cNvSpPr/>
            <p:nvPr/>
          </p:nvSpPr>
          <p:spPr>
            <a:xfrm>
              <a:off x="4291519" y="2924038"/>
              <a:ext cx="22571" cy="352021"/>
            </a:xfrm>
            <a:custGeom>
              <a:avLst/>
              <a:gdLst>
                <a:gd name="connsiteX0" fmla="*/ 0 w 22571"/>
                <a:gd name="connsiteY0" fmla="*/ 0 h 352021"/>
                <a:gd name="connsiteX1" fmla="*/ 0 w 22571"/>
                <a:gd name="connsiteY1" fmla="*/ 352022 h 352021"/>
                <a:gd name="connsiteX2" fmla="*/ 22571 w 22571"/>
                <a:gd name="connsiteY2" fmla="*/ 352022 h 352021"/>
                <a:gd name="connsiteX3" fmla="*/ 22571 w 22571"/>
                <a:gd name="connsiteY3" fmla="*/ 0 h 352021"/>
                <a:gd name="connsiteX4" fmla="*/ 0 w 22571"/>
                <a:gd name="connsiteY4" fmla="*/ 0 h 352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352021">
                  <a:moveTo>
                    <a:pt x="0" y="0"/>
                  </a:moveTo>
                  <a:lnTo>
                    <a:pt x="0" y="352022"/>
                  </a:lnTo>
                  <a:lnTo>
                    <a:pt x="22571" y="352022"/>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71" name="Freeform 570">
              <a:extLst>
                <a:ext uri="{FF2B5EF4-FFF2-40B4-BE49-F238E27FC236}">
                  <a16:creationId xmlns="" xmlns:a16="http://schemas.microsoft.com/office/drawing/2014/main" id="{3FBD17F5-0070-6F35-8D8C-3AB091704070}"/>
                </a:ext>
              </a:extLst>
            </p:cNvPr>
            <p:cNvSpPr/>
            <p:nvPr/>
          </p:nvSpPr>
          <p:spPr>
            <a:xfrm>
              <a:off x="4314090" y="2979111"/>
              <a:ext cx="22571" cy="296948"/>
            </a:xfrm>
            <a:custGeom>
              <a:avLst/>
              <a:gdLst>
                <a:gd name="connsiteX0" fmla="*/ 0 w 22571"/>
                <a:gd name="connsiteY0" fmla="*/ 0 h 296948"/>
                <a:gd name="connsiteX1" fmla="*/ 0 w 22571"/>
                <a:gd name="connsiteY1" fmla="*/ 296948 h 296948"/>
                <a:gd name="connsiteX2" fmla="*/ 22571 w 22571"/>
                <a:gd name="connsiteY2" fmla="*/ 296948 h 296948"/>
                <a:gd name="connsiteX3" fmla="*/ 22571 w 22571"/>
                <a:gd name="connsiteY3" fmla="*/ 0 h 296948"/>
                <a:gd name="connsiteX4" fmla="*/ 0 w 22571"/>
                <a:gd name="connsiteY4" fmla="*/ 0 h 296948"/>
                <a:gd name="connsiteX5" fmla="*/ 0 w 22571"/>
                <a:gd name="connsiteY5" fmla="*/ 0 h 29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296948">
                  <a:moveTo>
                    <a:pt x="0" y="0"/>
                  </a:moveTo>
                  <a:lnTo>
                    <a:pt x="0" y="296948"/>
                  </a:lnTo>
                  <a:lnTo>
                    <a:pt x="22571" y="296948"/>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72" name="Freeform 571">
              <a:extLst>
                <a:ext uri="{FF2B5EF4-FFF2-40B4-BE49-F238E27FC236}">
                  <a16:creationId xmlns="" xmlns:a16="http://schemas.microsoft.com/office/drawing/2014/main" id="{807FA326-1B6A-5F85-22D5-DED36157F2D7}"/>
                </a:ext>
              </a:extLst>
            </p:cNvPr>
            <p:cNvSpPr/>
            <p:nvPr/>
          </p:nvSpPr>
          <p:spPr>
            <a:xfrm>
              <a:off x="4314090" y="2979111"/>
              <a:ext cx="22571" cy="296948"/>
            </a:xfrm>
            <a:custGeom>
              <a:avLst/>
              <a:gdLst>
                <a:gd name="connsiteX0" fmla="*/ 0 w 22571"/>
                <a:gd name="connsiteY0" fmla="*/ 0 h 296948"/>
                <a:gd name="connsiteX1" fmla="*/ 0 w 22571"/>
                <a:gd name="connsiteY1" fmla="*/ 296948 h 296948"/>
                <a:gd name="connsiteX2" fmla="*/ 22571 w 22571"/>
                <a:gd name="connsiteY2" fmla="*/ 296948 h 296948"/>
                <a:gd name="connsiteX3" fmla="*/ 22571 w 22571"/>
                <a:gd name="connsiteY3" fmla="*/ 0 h 296948"/>
                <a:gd name="connsiteX4" fmla="*/ 0 w 22571"/>
                <a:gd name="connsiteY4" fmla="*/ 0 h 296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296948">
                  <a:moveTo>
                    <a:pt x="0" y="0"/>
                  </a:moveTo>
                  <a:lnTo>
                    <a:pt x="0" y="296948"/>
                  </a:lnTo>
                  <a:lnTo>
                    <a:pt x="22571" y="296948"/>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73" name="Freeform 572">
              <a:extLst>
                <a:ext uri="{FF2B5EF4-FFF2-40B4-BE49-F238E27FC236}">
                  <a16:creationId xmlns="" xmlns:a16="http://schemas.microsoft.com/office/drawing/2014/main" id="{04DF7C71-A52B-8201-5B80-7EB4F59AA741}"/>
                </a:ext>
              </a:extLst>
            </p:cNvPr>
            <p:cNvSpPr/>
            <p:nvPr/>
          </p:nvSpPr>
          <p:spPr>
            <a:xfrm>
              <a:off x="4336661" y="3022754"/>
              <a:ext cx="22571" cy="253305"/>
            </a:xfrm>
            <a:custGeom>
              <a:avLst/>
              <a:gdLst>
                <a:gd name="connsiteX0" fmla="*/ 0 w 22571"/>
                <a:gd name="connsiteY0" fmla="*/ 0 h 253305"/>
                <a:gd name="connsiteX1" fmla="*/ 0 w 22571"/>
                <a:gd name="connsiteY1" fmla="*/ 253306 h 253305"/>
                <a:gd name="connsiteX2" fmla="*/ 22571 w 22571"/>
                <a:gd name="connsiteY2" fmla="*/ 253306 h 253305"/>
                <a:gd name="connsiteX3" fmla="*/ 22571 w 22571"/>
                <a:gd name="connsiteY3" fmla="*/ 0 h 253305"/>
                <a:gd name="connsiteX4" fmla="*/ 0 w 22571"/>
                <a:gd name="connsiteY4" fmla="*/ 0 h 253305"/>
                <a:gd name="connsiteX5" fmla="*/ 0 w 22571"/>
                <a:gd name="connsiteY5" fmla="*/ 0 h 253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253305">
                  <a:moveTo>
                    <a:pt x="0" y="0"/>
                  </a:moveTo>
                  <a:lnTo>
                    <a:pt x="0" y="253306"/>
                  </a:lnTo>
                  <a:lnTo>
                    <a:pt x="22571" y="253306"/>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74" name="Freeform 573">
              <a:extLst>
                <a:ext uri="{FF2B5EF4-FFF2-40B4-BE49-F238E27FC236}">
                  <a16:creationId xmlns="" xmlns:a16="http://schemas.microsoft.com/office/drawing/2014/main" id="{640C0C2F-80FB-1D5C-8EA2-3FA8C093DAAD}"/>
                </a:ext>
              </a:extLst>
            </p:cNvPr>
            <p:cNvSpPr/>
            <p:nvPr/>
          </p:nvSpPr>
          <p:spPr>
            <a:xfrm>
              <a:off x="4336661" y="3022754"/>
              <a:ext cx="22571" cy="253305"/>
            </a:xfrm>
            <a:custGeom>
              <a:avLst/>
              <a:gdLst>
                <a:gd name="connsiteX0" fmla="*/ 0 w 22571"/>
                <a:gd name="connsiteY0" fmla="*/ 0 h 253305"/>
                <a:gd name="connsiteX1" fmla="*/ 0 w 22571"/>
                <a:gd name="connsiteY1" fmla="*/ 253306 h 253305"/>
                <a:gd name="connsiteX2" fmla="*/ 22571 w 22571"/>
                <a:gd name="connsiteY2" fmla="*/ 253306 h 253305"/>
                <a:gd name="connsiteX3" fmla="*/ 22571 w 22571"/>
                <a:gd name="connsiteY3" fmla="*/ 0 h 253305"/>
                <a:gd name="connsiteX4" fmla="*/ 0 w 22571"/>
                <a:gd name="connsiteY4" fmla="*/ 0 h 253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253305">
                  <a:moveTo>
                    <a:pt x="0" y="0"/>
                  </a:moveTo>
                  <a:lnTo>
                    <a:pt x="0" y="253306"/>
                  </a:lnTo>
                  <a:lnTo>
                    <a:pt x="22571" y="253306"/>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75" name="Freeform 574">
              <a:extLst>
                <a:ext uri="{FF2B5EF4-FFF2-40B4-BE49-F238E27FC236}">
                  <a16:creationId xmlns="" xmlns:a16="http://schemas.microsoft.com/office/drawing/2014/main" id="{4153EB00-19EC-B9F0-B846-0ABFF5C3E9D1}"/>
                </a:ext>
              </a:extLst>
            </p:cNvPr>
            <p:cNvSpPr/>
            <p:nvPr/>
          </p:nvSpPr>
          <p:spPr>
            <a:xfrm>
              <a:off x="4359232" y="3064537"/>
              <a:ext cx="22571" cy="211522"/>
            </a:xfrm>
            <a:custGeom>
              <a:avLst/>
              <a:gdLst>
                <a:gd name="connsiteX0" fmla="*/ 0 w 22571"/>
                <a:gd name="connsiteY0" fmla="*/ 0 h 211522"/>
                <a:gd name="connsiteX1" fmla="*/ 0 w 22571"/>
                <a:gd name="connsiteY1" fmla="*/ 211522 h 211522"/>
                <a:gd name="connsiteX2" fmla="*/ 22571 w 22571"/>
                <a:gd name="connsiteY2" fmla="*/ 211522 h 211522"/>
                <a:gd name="connsiteX3" fmla="*/ 22571 w 22571"/>
                <a:gd name="connsiteY3" fmla="*/ 0 h 211522"/>
                <a:gd name="connsiteX4" fmla="*/ 0 w 22571"/>
                <a:gd name="connsiteY4" fmla="*/ 0 h 211522"/>
                <a:gd name="connsiteX5" fmla="*/ 0 w 22571"/>
                <a:gd name="connsiteY5" fmla="*/ 0 h 21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211522">
                  <a:moveTo>
                    <a:pt x="0" y="0"/>
                  </a:moveTo>
                  <a:lnTo>
                    <a:pt x="0" y="211522"/>
                  </a:lnTo>
                  <a:lnTo>
                    <a:pt x="22571" y="211522"/>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76" name="Freeform 575">
              <a:extLst>
                <a:ext uri="{FF2B5EF4-FFF2-40B4-BE49-F238E27FC236}">
                  <a16:creationId xmlns="" xmlns:a16="http://schemas.microsoft.com/office/drawing/2014/main" id="{631D863F-AB8B-53E8-97FD-B86B9B88A953}"/>
                </a:ext>
              </a:extLst>
            </p:cNvPr>
            <p:cNvSpPr/>
            <p:nvPr/>
          </p:nvSpPr>
          <p:spPr>
            <a:xfrm>
              <a:off x="4359232" y="3064537"/>
              <a:ext cx="22571" cy="211522"/>
            </a:xfrm>
            <a:custGeom>
              <a:avLst/>
              <a:gdLst>
                <a:gd name="connsiteX0" fmla="*/ 0 w 22571"/>
                <a:gd name="connsiteY0" fmla="*/ 0 h 211522"/>
                <a:gd name="connsiteX1" fmla="*/ 0 w 22571"/>
                <a:gd name="connsiteY1" fmla="*/ 211522 h 211522"/>
                <a:gd name="connsiteX2" fmla="*/ 22571 w 22571"/>
                <a:gd name="connsiteY2" fmla="*/ 211522 h 211522"/>
                <a:gd name="connsiteX3" fmla="*/ 22571 w 22571"/>
                <a:gd name="connsiteY3" fmla="*/ 0 h 211522"/>
                <a:gd name="connsiteX4" fmla="*/ 0 w 22571"/>
                <a:gd name="connsiteY4" fmla="*/ 0 h 211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211522">
                  <a:moveTo>
                    <a:pt x="0" y="0"/>
                  </a:moveTo>
                  <a:lnTo>
                    <a:pt x="0" y="211522"/>
                  </a:lnTo>
                  <a:lnTo>
                    <a:pt x="22571" y="211522"/>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77" name="Freeform 576">
              <a:extLst>
                <a:ext uri="{FF2B5EF4-FFF2-40B4-BE49-F238E27FC236}">
                  <a16:creationId xmlns="" xmlns:a16="http://schemas.microsoft.com/office/drawing/2014/main" id="{A8A0656E-41E6-C14D-8F6B-A69E412A37BF}"/>
                </a:ext>
              </a:extLst>
            </p:cNvPr>
            <p:cNvSpPr/>
            <p:nvPr/>
          </p:nvSpPr>
          <p:spPr>
            <a:xfrm>
              <a:off x="4381803" y="3102910"/>
              <a:ext cx="22562" cy="173149"/>
            </a:xfrm>
            <a:custGeom>
              <a:avLst/>
              <a:gdLst>
                <a:gd name="connsiteX0" fmla="*/ 0 w 22562"/>
                <a:gd name="connsiteY0" fmla="*/ 0 h 173149"/>
                <a:gd name="connsiteX1" fmla="*/ 0 w 22562"/>
                <a:gd name="connsiteY1" fmla="*/ 173150 h 173149"/>
                <a:gd name="connsiteX2" fmla="*/ 22562 w 22562"/>
                <a:gd name="connsiteY2" fmla="*/ 173150 h 173149"/>
                <a:gd name="connsiteX3" fmla="*/ 22562 w 22562"/>
                <a:gd name="connsiteY3" fmla="*/ 0 h 173149"/>
                <a:gd name="connsiteX4" fmla="*/ 0 w 22562"/>
                <a:gd name="connsiteY4" fmla="*/ 0 h 173149"/>
                <a:gd name="connsiteX5" fmla="*/ 0 w 22562"/>
                <a:gd name="connsiteY5" fmla="*/ 0 h 17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62" h="173149">
                  <a:moveTo>
                    <a:pt x="0" y="0"/>
                  </a:moveTo>
                  <a:lnTo>
                    <a:pt x="0" y="173150"/>
                  </a:lnTo>
                  <a:lnTo>
                    <a:pt x="22562" y="173150"/>
                  </a:lnTo>
                  <a:lnTo>
                    <a:pt x="22562"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78" name="Freeform 577">
              <a:extLst>
                <a:ext uri="{FF2B5EF4-FFF2-40B4-BE49-F238E27FC236}">
                  <a16:creationId xmlns="" xmlns:a16="http://schemas.microsoft.com/office/drawing/2014/main" id="{9308DB34-F812-8945-33CF-119A4ACE8202}"/>
                </a:ext>
              </a:extLst>
            </p:cNvPr>
            <p:cNvSpPr/>
            <p:nvPr/>
          </p:nvSpPr>
          <p:spPr>
            <a:xfrm>
              <a:off x="4381803" y="3102910"/>
              <a:ext cx="22562" cy="173149"/>
            </a:xfrm>
            <a:custGeom>
              <a:avLst/>
              <a:gdLst>
                <a:gd name="connsiteX0" fmla="*/ 0 w 22562"/>
                <a:gd name="connsiteY0" fmla="*/ 0 h 173149"/>
                <a:gd name="connsiteX1" fmla="*/ 0 w 22562"/>
                <a:gd name="connsiteY1" fmla="*/ 173150 h 173149"/>
                <a:gd name="connsiteX2" fmla="*/ 22562 w 22562"/>
                <a:gd name="connsiteY2" fmla="*/ 173150 h 173149"/>
                <a:gd name="connsiteX3" fmla="*/ 22562 w 22562"/>
                <a:gd name="connsiteY3" fmla="*/ 0 h 173149"/>
                <a:gd name="connsiteX4" fmla="*/ 0 w 22562"/>
                <a:gd name="connsiteY4" fmla="*/ 0 h 173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2" h="173149">
                  <a:moveTo>
                    <a:pt x="0" y="0"/>
                  </a:moveTo>
                  <a:lnTo>
                    <a:pt x="0" y="173150"/>
                  </a:lnTo>
                  <a:lnTo>
                    <a:pt x="22562" y="173150"/>
                  </a:lnTo>
                  <a:lnTo>
                    <a:pt x="22562" y="0"/>
                  </a:lnTo>
                  <a:lnTo>
                    <a:pt x="0" y="0"/>
                  </a:lnTo>
                </a:path>
              </a:pathLst>
            </a:custGeom>
            <a:noFill/>
            <a:ln w="3493" cap="rnd">
              <a:solidFill>
                <a:srgbClr val="000000"/>
              </a:solidFill>
              <a:prstDash val="solid"/>
              <a:round/>
            </a:ln>
          </p:spPr>
          <p:txBody>
            <a:bodyPr rtlCol="0" anchor="ctr"/>
            <a:lstStyle/>
            <a:p>
              <a:endParaRPr lang="en-US"/>
            </a:p>
          </p:txBody>
        </p:sp>
        <p:sp>
          <p:nvSpPr>
            <p:cNvPr id="579" name="Freeform 578">
              <a:extLst>
                <a:ext uri="{FF2B5EF4-FFF2-40B4-BE49-F238E27FC236}">
                  <a16:creationId xmlns="" xmlns:a16="http://schemas.microsoft.com/office/drawing/2014/main" id="{9604046E-5BEB-7133-0ED5-F92A8DE7CA6A}"/>
                </a:ext>
              </a:extLst>
            </p:cNvPr>
            <p:cNvSpPr/>
            <p:nvPr/>
          </p:nvSpPr>
          <p:spPr>
            <a:xfrm>
              <a:off x="4404365" y="3132662"/>
              <a:ext cx="22571" cy="143396"/>
            </a:xfrm>
            <a:custGeom>
              <a:avLst/>
              <a:gdLst>
                <a:gd name="connsiteX0" fmla="*/ 0 w 22571"/>
                <a:gd name="connsiteY0" fmla="*/ 0 h 143396"/>
                <a:gd name="connsiteX1" fmla="*/ 0 w 22571"/>
                <a:gd name="connsiteY1" fmla="*/ 143397 h 143396"/>
                <a:gd name="connsiteX2" fmla="*/ 22571 w 22571"/>
                <a:gd name="connsiteY2" fmla="*/ 143397 h 143396"/>
                <a:gd name="connsiteX3" fmla="*/ 22571 w 22571"/>
                <a:gd name="connsiteY3" fmla="*/ 0 h 143396"/>
                <a:gd name="connsiteX4" fmla="*/ 0 w 22571"/>
                <a:gd name="connsiteY4" fmla="*/ 0 h 143396"/>
                <a:gd name="connsiteX5" fmla="*/ 0 w 22571"/>
                <a:gd name="connsiteY5" fmla="*/ 0 h 14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143396">
                  <a:moveTo>
                    <a:pt x="0" y="0"/>
                  </a:moveTo>
                  <a:lnTo>
                    <a:pt x="0" y="143397"/>
                  </a:lnTo>
                  <a:lnTo>
                    <a:pt x="22571" y="143397"/>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80" name="Freeform 579">
              <a:extLst>
                <a:ext uri="{FF2B5EF4-FFF2-40B4-BE49-F238E27FC236}">
                  <a16:creationId xmlns="" xmlns:a16="http://schemas.microsoft.com/office/drawing/2014/main" id="{6D74308A-10CA-076D-3525-9E166C40AD80}"/>
                </a:ext>
              </a:extLst>
            </p:cNvPr>
            <p:cNvSpPr/>
            <p:nvPr/>
          </p:nvSpPr>
          <p:spPr>
            <a:xfrm>
              <a:off x="4404365" y="3132662"/>
              <a:ext cx="22571" cy="143396"/>
            </a:xfrm>
            <a:custGeom>
              <a:avLst/>
              <a:gdLst>
                <a:gd name="connsiteX0" fmla="*/ 0 w 22571"/>
                <a:gd name="connsiteY0" fmla="*/ 0 h 143396"/>
                <a:gd name="connsiteX1" fmla="*/ 0 w 22571"/>
                <a:gd name="connsiteY1" fmla="*/ 143397 h 143396"/>
                <a:gd name="connsiteX2" fmla="*/ 22571 w 22571"/>
                <a:gd name="connsiteY2" fmla="*/ 143397 h 143396"/>
                <a:gd name="connsiteX3" fmla="*/ 22571 w 22571"/>
                <a:gd name="connsiteY3" fmla="*/ 0 h 143396"/>
                <a:gd name="connsiteX4" fmla="*/ 0 w 22571"/>
                <a:gd name="connsiteY4" fmla="*/ 0 h 143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143396">
                  <a:moveTo>
                    <a:pt x="0" y="0"/>
                  </a:moveTo>
                  <a:lnTo>
                    <a:pt x="0" y="143397"/>
                  </a:lnTo>
                  <a:lnTo>
                    <a:pt x="22571" y="143397"/>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81" name="Freeform 580">
              <a:extLst>
                <a:ext uri="{FF2B5EF4-FFF2-40B4-BE49-F238E27FC236}">
                  <a16:creationId xmlns="" xmlns:a16="http://schemas.microsoft.com/office/drawing/2014/main" id="{EE18410B-8AD3-FA21-9DAF-D9B8D811E2A7}"/>
                </a:ext>
              </a:extLst>
            </p:cNvPr>
            <p:cNvSpPr/>
            <p:nvPr/>
          </p:nvSpPr>
          <p:spPr>
            <a:xfrm>
              <a:off x="4426936" y="3160398"/>
              <a:ext cx="22571" cy="115661"/>
            </a:xfrm>
            <a:custGeom>
              <a:avLst/>
              <a:gdLst>
                <a:gd name="connsiteX0" fmla="*/ 0 w 22571"/>
                <a:gd name="connsiteY0" fmla="*/ 0 h 115661"/>
                <a:gd name="connsiteX1" fmla="*/ 0 w 22571"/>
                <a:gd name="connsiteY1" fmla="*/ 115661 h 115661"/>
                <a:gd name="connsiteX2" fmla="*/ 22571 w 22571"/>
                <a:gd name="connsiteY2" fmla="*/ 115661 h 115661"/>
                <a:gd name="connsiteX3" fmla="*/ 22571 w 22571"/>
                <a:gd name="connsiteY3" fmla="*/ 0 h 115661"/>
                <a:gd name="connsiteX4" fmla="*/ 0 w 22571"/>
                <a:gd name="connsiteY4" fmla="*/ 0 h 115661"/>
                <a:gd name="connsiteX5" fmla="*/ 0 w 22571"/>
                <a:gd name="connsiteY5" fmla="*/ 0 h 115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115661">
                  <a:moveTo>
                    <a:pt x="0" y="0"/>
                  </a:moveTo>
                  <a:lnTo>
                    <a:pt x="0" y="115661"/>
                  </a:lnTo>
                  <a:lnTo>
                    <a:pt x="22571" y="115661"/>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82" name="Freeform 581">
              <a:extLst>
                <a:ext uri="{FF2B5EF4-FFF2-40B4-BE49-F238E27FC236}">
                  <a16:creationId xmlns="" xmlns:a16="http://schemas.microsoft.com/office/drawing/2014/main" id="{37388E40-CC26-0EF4-2EA6-DF3DD6B88258}"/>
                </a:ext>
              </a:extLst>
            </p:cNvPr>
            <p:cNvSpPr/>
            <p:nvPr/>
          </p:nvSpPr>
          <p:spPr>
            <a:xfrm>
              <a:off x="4426936" y="3160398"/>
              <a:ext cx="22571" cy="115661"/>
            </a:xfrm>
            <a:custGeom>
              <a:avLst/>
              <a:gdLst>
                <a:gd name="connsiteX0" fmla="*/ 0 w 22571"/>
                <a:gd name="connsiteY0" fmla="*/ 0 h 115661"/>
                <a:gd name="connsiteX1" fmla="*/ 0 w 22571"/>
                <a:gd name="connsiteY1" fmla="*/ 115661 h 115661"/>
                <a:gd name="connsiteX2" fmla="*/ 22571 w 22571"/>
                <a:gd name="connsiteY2" fmla="*/ 115661 h 115661"/>
                <a:gd name="connsiteX3" fmla="*/ 22571 w 22571"/>
                <a:gd name="connsiteY3" fmla="*/ 0 h 115661"/>
                <a:gd name="connsiteX4" fmla="*/ 0 w 22571"/>
                <a:gd name="connsiteY4" fmla="*/ 0 h 1156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115661">
                  <a:moveTo>
                    <a:pt x="0" y="0"/>
                  </a:moveTo>
                  <a:lnTo>
                    <a:pt x="0" y="115661"/>
                  </a:lnTo>
                  <a:lnTo>
                    <a:pt x="22571" y="115661"/>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83" name="Freeform 582">
              <a:extLst>
                <a:ext uri="{FF2B5EF4-FFF2-40B4-BE49-F238E27FC236}">
                  <a16:creationId xmlns="" xmlns:a16="http://schemas.microsoft.com/office/drawing/2014/main" id="{7387EE6F-86DB-6586-C47A-8E0025511843}"/>
                </a:ext>
              </a:extLst>
            </p:cNvPr>
            <p:cNvSpPr/>
            <p:nvPr/>
          </p:nvSpPr>
          <p:spPr>
            <a:xfrm>
              <a:off x="4449507" y="3183188"/>
              <a:ext cx="22571" cy="92870"/>
            </a:xfrm>
            <a:custGeom>
              <a:avLst/>
              <a:gdLst>
                <a:gd name="connsiteX0" fmla="*/ 0 w 22571"/>
                <a:gd name="connsiteY0" fmla="*/ 0 h 92870"/>
                <a:gd name="connsiteX1" fmla="*/ 0 w 22571"/>
                <a:gd name="connsiteY1" fmla="*/ 92871 h 92870"/>
                <a:gd name="connsiteX2" fmla="*/ 22571 w 22571"/>
                <a:gd name="connsiteY2" fmla="*/ 92871 h 92870"/>
                <a:gd name="connsiteX3" fmla="*/ 22571 w 22571"/>
                <a:gd name="connsiteY3" fmla="*/ 0 h 92870"/>
                <a:gd name="connsiteX4" fmla="*/ 0 w 22571"/>
                <a:gd name="connsiteY4" fmla="*/ 0 h 92870"/>
                <a:gd name="connsiteX5" fmla="*/ 0 w 22571"/>
                <a:gd name="connsiteY5" fmla="*/ 0 h 9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92870">
                  <a:moveTo>
                    <a:pt x="0" y="0"/>
                  </a:moveTo>
                  <a:lnTo>
                    <a:pt x="0" y="92871"/>
                  </a:lnTo>
                  <a:lnTo>
                    <a:pt x="22571" y="92871"/>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84" name="Freeform 583">
              <a:extLst>
                <a:ext uri="{FF2B5EF4-FFF2-40B4-BE49-F238E27FC236}">
                  <a16:creationId xmlns="" xmlns:a16="http://schemas.microsoft.com/office/drawing/2014/main" id="{4E4F088C-1A03-0E19-7A04-8B5E9A723BE5}"/>
                </a:ext>
              </a:extLst>
            </p:cNvPr>
            <p:cNvSpPr/>
            <p:nvPr/>
          </p:nvSpPr>
          <p:spPr>
            <a:xfrm>
              <a:off x="4449507" y="3183188"/>
              <a:ext cx="22571" cy="92870"/>
            </a:xfrm>
            <a:custGeom>
              <a:avLst/>
              <a:gdLst>
                <a:gd name="connsiteX0" fmla="*/ 0 w 22571"/>
                <a:gd name="connsiteY0" fmla="*/ 0 h 92870"/>
                <a:gd name="connsiteX1" fmla="*/ 0 w 22571"/>
                <a:gd name="connsiteY1" fmla="*/ 92871 h 92870"/>
                <a:gd name="connsiteX2" fmla="*/ 22571 w 22571"/>
                <a:gd name="connsiteY2" fmla="*/ 92871 h 92870"/>
                <a:gd name="connsiteX3" fmla="*/ 22571 w 22571"/>
                <a:gd name="connsiteY3" fmla="*/ 0 h 92870"/>
                <a:gd name="connsiteX4" fmla="*/ 0 w 22571"/>
                <a:gd name="connsiteY4" fmla="*/ 0 h 92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92870">
                  <a:moveTo>
                    <a:pt x="0" y="0"/>
                  </a:moveTo>
                  <a:lnTo>
                    <a:pt x="0" y="92871"/>
                  </a:lnTo>
                  <a:lnTo>
                    <a:pt x="22571" y="92871"/>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85" name="Freeform 584">
              <a:extLst>
                <a:ext uri="{FF2B5EF4-FFF2-40B4-BE49-F238E27FC236}">
                  <a16:creationId xmlns="" xmlns:a16="http://schemas.microsoft.com/office/drawing/2014/main" id="{DFA87B59-FA04-4F51-4E7B-8CEC47590174}"/>
                </a:ext>
              </a:extLst>
            </p:cNvPr>
            <p:cNvSpPr/>
            <p:nvPr/>
          </p:nvSpPr>
          <p:spPr>
            <a:xfrm>
              <a:off x="4472078" y="3202760"/>
              <a:ext cx="22571" cy="73298"/>
            </a:xfrm>
            <a:custGeom>
              <a:avLst/>
              <a:gdLst>
                <a:gd name="connsiteX0" fmla="*/ 0 w 22571"/>
                <a:gd name="connsiteY0" fmla="*/ 0 h 73298"/>
                <a:gd name="connsiteX1" fmla="*/ 0 w 22571"/>
                <a:gd name="connsiteY1" fmla="*/ 73299 h 73298"/>
                <a:gd name="connsiteX2" fmla="*/ 22571 w 22571"/>
                <a:gd name="connsiteY2" fmla="*/ 73299 h 73298"/>
                <a:gd name="connsiteX3" fmla="*/ 22571 w 22571"/>
                <a:gd name="connsiteY3" fmla="*/ 0 h 73298"/>
                <a:gd name="connsiteX4" fmla="*/ 0 w 22571"/>
                <a:gd name="connsiteY4" fmla="*/ 0 h 73298"/>
                <a:gd name="connsiteX5" fmla="*/ 0 w 22571"/>
                <a:gd name="connsiteY5" fmla="*/ 0 h 73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73298">
                  <a:moveTo>
                    <a:pt x="0" y="0"/>
                  </a:moveTo>
                  <a:lnTo>
                    <a:pt x="0" y="73299"/>
                  </a:lnTo>
                  <a:lnTo>
                    <a:pt x="22571" y="73299"/>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86" name="Freeform 585">
              <a:extLst>
                <a:ext uri="{FF2B5EF4-FFF2-40B4-BE49-F238E27FC236}">
                  <a16:creationId xmlns="" xmlns:a16="http://schemas.microsoft.com/office/drawing/2014/main" id="{62C667B5-B56A-65D7-B4FA-C3EAF1C2BBBF}"/>
                </a:ext>
              </a:extLst>
            </p:cNvPr>
            <p:cNvSpPr/>
            <p:nvPr/>
          </p:nvSpPr>
          <p:spPr>
            <a:xfrm>
              <a:off x="4472078" y="3202760"/>
              <a:ext cx="22571" cy="73298"/>
            </a:xfrm>
            <a:custGeom>
              <a:avLst/>
              <a:gdLst>
                <a:gd name="connsiteX0" fmla="*/ 0 w 22571"/>
                <a:gd name="connsiteY0" fmla="*/ 0 h 73298"/>
                <a:gd name="connsiteX1" fmla="*/ 0 w 22571"/>
                <a:gd name="connsiteY1" fmla="*/ 73299 h 73298"/>
                <a:gd name="connsiteX2" fmla="*/ 22571 w 22571"/>
                <a:gd name="connsiteY2" fmla="*/ 73299 h 73298"/>
                <a:gd name="connsiteX3" fmla="*/ 22571 w 22571"/>
                <a:gd name="connsiteY3" fmla="*/ 0 h 73298"/>
                <a:gd name="connsiteX4" fmla="*/ 0 w 22571"/>
                <a:gd name="connsiteY4" fmla="*/ 0 h 73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73298">
                  <a:moveTo>
                    <a:pt x="0" y="0"/>
                  </a:moveTo>
                  <a:lnTo>
                    <a:pt x="0" y="73299"/>
                  </a:lnTo>
                  <a:lnTo>
                    <a:pt x="22571" y="73299"/>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87" name="Freeform 586">
              <a:extLst>
                <a:ext uri="{FF2B5EF4-FFF2-40B4-BE49-F238E27FC236}">
                  <a16:creationId xmlns="" xmlns:a16="http://schemas.microsoft.com/office/drawing/2014/main" id="{DFAF0969-BB36-CDBD-DB5F-622607B94561}"/>
                </a:ext>
              </a:extLst>
            </p:cNvPr>
            <p:cNvSpPr/>
            <p:nvPr/>
          </p:nvSpPr>
          <p:spPr>
            <a:xfrm>
              <a:off x="4494649" y="3218623"/>
              <a:ext cx="22571" cy="57435"/>
            </a:xfrm>
            <a:custGeom>
              <a:avLst/>
              <a:gdLst>
                <a:gd name="connsiteX0" fmla="*/ 0 w 22571"/>
                <a:gd name="connsiteY0" fmla="*/ 0 h 57435"/>
                <a:gd name="connsiteX1" fmla="*/ 0 w 22571"/>
                <a:gd name="connsiteY1" fmla="*/ 57436 h 57435"/>
                <a:gd name="connsiteX2" fmla="*/ 22571 w 22571"/>
                <a:gd name="connsiteY2" fmla="*/ 57436 h 57435"/>
                <a:gd name="connsiteX3" fmla="*/ 22571 w 22571"/>
                <a:gd name="connsiteY3" fmla="*/ 0 h 57435"/>
                <a:gd name="connsiteX4" fmla="*/ 0 w 22571"/>
                <a:gd name="connsiteY4" fmla="*/ 0 h 57435"/>
                <a:gd name="connsiteX5" fmla="*/ 0 w 22571"/>
                <a:gd name="connsiteY5" fmla="*/ 0 h 5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57435">
                  <a:moveTo>
                    <a:pt x="0" y="0"/>
                  </a:moveTo>
                  <a:lnTo>
                    <a:pt x="0" y="57436"/>
                  </a:lnTo>
                  <a:lnTo>
                    <a:pt x="22571" y="57436"/>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88" name="Freeform 587">
              <a:extLst>
                <a:ext uri="{FF2B5EF4-FFF2-40B4-BE49-F238E27FC236}">
                  <a16:creationId xmlns="" xmlns:a16="http://schemas.microsoft.com/office/drawing/2014/main" id="{964B563E-EDF5-E10D-98A0-5C42A50CF172}"/>
                </a:ext>
              </a:extLst>
            </p:cNvPr>
            <p:cNvSpPr/>
            <p:nvPr/>
          </p:nvSpPr>
          <p:spPr>
            <a:xfrm>
              <a:off x="4494649" y="3218623"/>
              <a:ext cx="22571" cy="57435"/>
            </a:xfrm>
            <a:custGeom>
              <a:avLst/>
              <a:gdLst>
                <a:gd name="connsiteX0" fmla="*/ 0 w 22571"/>
                <a:gd name="connsiteY0" fmla="*/ 0 h 57435"/>
                <a:gd name="connsiteX1" fmla="*/ 0 w 22571"/>
                <a:gd name="connsiteY1" fmla="*/ 57436 h 57435"/>
                <a:gd name="connsiteX2" fmla="*/ 22571 w 22571"/>
                <a:gd name="connsiteY2" fmla="*/ 57436 h 57435"/>
                <a:gd name="connsiteX3" fmla="*/ 22571 w 22571"/>
                <a:gd name="connsiteY3" fmla="*/ 0 h 57435"/>
                <a:gd name="connsiteX4" fmla="*/ 0 w 22571"/>
                <a:gd name="connsiteY4" fmla="*/ 0 h 57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57435">
                  <a:moveTo>
                    <a:pt x="0" y="0"/>
                  </a:moveTo>
                  <a:lnTo>
                    <a:pt x="0" y="57436"/>
                  </a:lnTo>
                  <a:lnTo>
                    <a:pt x="22571" y="57436"/>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89" name="Freeform 588">
              <a:extLst>
                <a:ext uri="{FF2B5EF4-FFF2-40B4-BE49-F238E27FC236}">
                  <a16:creationId xmlns="" xmlns:a16="http://schemas.microsoft.com/office/drawing/2014/main" id="{7322051E-9EF3-A44C-DEBC-F7EC377FA004}"/>
                </a:ext>
              </a:extLst>
            </p:cNvPr>
            <p:cNvSpPr/>
            <p:nvPr/>
          </p:nvSpPr>
          <p:spPr>
            <a:xfrm>
              <a:off x="4517220" y="3230549"/>
              <a:ext cx="22571" cy="45510"/>
            </a:xfrm>
            <a:custGeom>
              <a:avLst/>
              <a:gdLst>
                <a:gd name="connsiteX0" fmla="*/ 0 w 22571"/>
                <a:gd name="connsiteY0" fmla="*/ 0 h 45510"/>
                <a:gd name="connsiteX1" fmla="*/ 0 w 22571"/>
                <a:gd name="connsiteY1" fmla="*/ 45510 h 45510"/>
                <a:gd name="connsiteX2" fmla="*/ 22571 w 22571"/>
                <a:gd name="connsiteY2" fmla="*/ 45510 h 45510"/>
                <a:gd name="connsiteX3" fmla="*/ 22571 w 22571"/>
                <a:gd name="connsiteY3" fmla="*/ 0 h 45510"/>
                <a:gd name="connsiteX4" fmla="*/ 0 w 22571"/>
                <a:gd name="connsiteY4" fmla="*/ 0 h 45510"/>
                <a:gd name="connsiteX5" fmla="*/ 0 w 22571"/>
                <a:gd name="connsiteY5" fmla="*/ 0 h 45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45510">
                  <a:moveTo>
                    <a:pt x="0" y="0"/>
                  </a:moveTo>
                  <a:lnTo>
                    <a:pt x="0" y="45510"/>
                  </a:lnTo>
                  <a:lnTo>
                    <a:pt x="22571" y="45510"/>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90" name="Freeform 589">
              <a:extLst>
                <a:ext uri="{FF2B5EF4-FFF2-40B4-BE49-F238E27FC236}">
                  <a16:creationId xmlns="" xmlns:a16="http://schemas.microsoft.com/office/drawing/2014/main" id="{31CD7F80-BBAF-40B9-4279-F92852E0A982}"/>
                </a:ext>
              </a:extLst>
            </p:cNvPr>
            <p:cNvSpPr/>
            <p:nvPr/>
          </p:nvSpPr>
          <p:spPr>
            <a:xfrm>
              <a:off x="4517220" y="3230549"/>
              <a:ext cx="22571" cy="45510"/>
            </a:xfrm>
            <a:custGeom>
              <a:avLst/>
              <a:gdLst>
                <a:gd name="connsiteX0" fmla="*/ 0 w 22571"/>
                <a:gd name="connsiteY0" fmla="*/ 0 h 45510"/>
                <a:gd name="connsiteX1" fmla="*/ 0 w 22571"/>
                <a:gd name="connsiteY1" fmla="*/ 45510 h 45510"/>
                <a:gd name="connsiteX2" fmla="*/ 22571 w 22571"/>
                <a:gd name="connsiteY2" fmla="*/ 45510 h 45510"/>
                <a:gd name="connsiteX3" fmla="*/ 22571 w 22571"/>
                <a:gd name="connsiteY3" fmla="*/ 0 h 45510"/>
                <a:gd name="connsiteX4" fmla="*/ 0 w 22571"/>
                <a:gd name="connsiteY4" fmla="*/ 0 h 45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45510">
                  <a:moveTo>
                    <a:pt x="0" y="0"/>
                  </a:moveTo>
                  <a:lnTo>
                    <a:pt x="0" y="45510"/>
                  </a:lnTo>
                  <a:lnTo>
                    <a:pt x="22571" y="45510"/>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91" name="Freeform 590">
              <a:extLst>
                <a:ext uri="{FF2B5EF4-FFF2-40B4-BE49-F238E27FC236}">
                  <a16:creationId xmlns="" xmlns:a16="http://schemas.microsoft.com/office/drawing/2014/main" id="{D00C461F-8136-0FFE-46F2-154213B4D22F}"/>
                </a:ext>
              </a:extLst>
            </p:cNvPr>
            <p:cNvSpPr/>
            <p:nvPr/>
          </p:nvSpPr>
          <p:spPr>
            <a:xfrm>
              <a:off x="4539791" y="3240817"/>
              <a:ext cx="22562" cy="35242"/>
            </a:xfrm>
            <a:custGeom>
              <a:avLst/>
              <a:gdLst>
                <a:gd name="connsiteX0" fmla="*/ 0 w 22562"/>
                <a:gd name="connsiteY0" fmla="*/ 0 h 35242"/>
                <a:gd name="connsiteX1" fmla="*/ 0 w 22562"/>
                <a:gd name="connsiteY1" fmla="*/ 35242 h 35242"/>
                <a:gd name="connsiteX2" fmla="*/ 22562 w 22562"/>
                <a:gd name="connsiteY2" fmla="*/ 35242 h 35242"/>
                <a:gd name="connsiteX3" fmla="*/ 22562 w 22562"/>
                <a:gd name="connsiteY3" fmla="*/ 0 h 35242"/>
                <a:gd name="connsiteX4" fmla="*/ 0 w 22562"/>
                <a:gd name="connsiteY4" fmla="*/ 0 h 35242"/>
                <a:gd name="connsiteX5" fmla="*/ 0 w 22562"/>
                <a:gd name="connsiteY5" fmla="*/ 0 h 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62" h="35242">
                  <a:moveTo>
                    <a:pt x="0" y="0"/>
                  </a:moveTo>
                  <a:lnTo>
                    <a:pt x="0" y="35242"/>
                  </a:lnTo>
                  <a:lnTo>
                    <a:pt x="22562" y="35242"/>
                  </a:lnTo>
                  <a:lnTo>
                    <a:pt x="22562"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92" name="Freeform 591">
              <a:extLst>
                <a:ext uri="{FF2B5EF4-FFF2-40B4-BE49-F238E27FC236}">
                  <a16:creationId xmlns="" xmlns:a16="http://schemas.microsoft.com/office/drawing/2014/main" id="{D51EA9C9-16F5-9CA9-7CC8-3EF61ABC32AC}"/>
                </a:ext>
              </a:extLst>
            </p:cNvPr>
            <p:cNvSpPr/>
            <p:nvPr/>
          </p:nvSpPr>
          <p:spPr>
            <a:xfrm>
              <a:off x="4539791" y="3240817"/>
              <a:ext cx="22562" cy="35242"/>
            </a:xfrm>
            <a:custGeom>
              <a:avLst/>
              <a:gdLst>
                <a:gd name="connsiteX0" fmla="*/ 0 w 22562"/>
                <a:gd name="connsiteY0" fmla="*/ 0 h 35242"/>
                <a:gd name="connsiteX1" fmla="*/ 0 w 22562"/>
                <a:gd name="connsiteY1" fmla="*/ 35242 h 35242"/>
                <a:gd name="connsiteX2" fmla="*/ 22562 w 22562"/>
                <a:gd name="connsiteY2" fmla="*/ 35242 h 35242"/>
                <a:gd name="connsiteX3" fmla="*/ 22562 w 22562"/>
                <a:gd name="connsiteY3" fmla="*/ 0 h 35242"/>
                <a:gd name="connsiteX4" fmla="*/ 0 w 22562"/>
                <a:gd name="connsiteY4" fmla="*/ 0 h 35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2" h="35242">
                  <a:moveTo>
                    <a:pt x="0" y="0"/>
                  </a:moveTo>
                  <a:lnTo>
                    <a:pt x="0" y="35242"/>
                  </a:lnTo>
                  <a:lnTo>
                    <a:pt x="22562" y="35242"/>
                  </a:lnTo>
                  <a:lnTo>
                    <a:pt x="22562" y="0"/>
                  </a:lnTo>
                  <a:lnTo>
                    <a:pt x="0" y="0"/>
                  </a:lnTo>
                </a:path>
              </a:pathLst>
            </a:custGeom>
            <a:noFill/>
            <a:ln w="3493" cap="rnd">
              <a:solidFill>
                <a:srgbClr val="000000"/>
              </a:solidFill>
              <a:prstDash val="solid"/>
              <a:round/>
            </a:ln>
          </p:spPr>
          <p:txBody>
            <a:bodyPr rtlCol="0" anchor="ctr"/>
            <a:lstStyle/>
            <a:p>
              <a:endParaRPr lang="en-US"/>
            </a:p>
          </p:txBody>
        </p:sp>
        <p:sp>
          <p:nvSpPr>
            <p:cNvPr id="593" name="Freeform 592">
              <a:extLst>
                <a:ext uri="{FF2B5EF4-FFF2-40B4-BE49-F238E27FC236}">
                  <a16:creationId xmlns="" xmlns:a16="http://schemas.microsoft.com/office/drawing/2014/main" id="{1C4406D3-3745-DC09-A252-90A51A27145E}"/>
                </a:ext>
              </a:extLst>
            </p:cNvPr>
            <p:cNvSpPr/>
            <p:nvPr/>
          </p:nvSpPr>
          <p:spPr>
            <a:xfrm>
              <a:off x="4562353" y="3249560"/>
              <a:ext cx="22571" cy="26499"/>
            </a:xfrm>
            <a:custGeom>
              <a:avLst/>
              <a:gdLst>
                <a:gd name="connsiteX0" fmla="*/ 0 w 22571"/>
                <a:gd name="connsiteY0" fmla="*/ 0 h 26499"/>
                <a:gd name="connsiteX1" fmla="*/ 0 w 22571"/>
                <a:gd name="connsiteY1" fmla="*/ 26500 h 26499"/>
                <a:gd name="connsiteX2" fmla="*/ 22571 w 22571"/>
                <a:gd name="connsiteY2" fmla="*/ 26500 h 26499"/>
                <a:gd name="connsiteX3" fmla="*/ 22571 w 22571"/>
                <a:gd name="connsiteY3" fmla="*/ 0 h 26499"/>
                <a:gd name="connsiteX4" fmla="*/ 0 w 22571"/>
                <a:gd name="connsiteY4" fmla="*/ 0 h 26499"/>
                <a:gd name="connsiteX5" fmla="*/ 0 w 22571"/>
                <a:gd name="connsiteY5" fmla="*/ 0 h 2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26499">
                  <a:moveTo>
                    <a:pt x="0" y="0"/>
                  </a:moveTo>
                  <a:lnTo>
                    <a:pt x="0" y="26500"/>
                  </a:lnTo>
                  <a:lnTo>
                    <a:pt x="22571" y="26500"/>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94" name="Freeform 593">
              <a:extLst>
                <a:ext uri="{FF2B5EF4-FFF2-40B4-BE49-F238E27FC236}">
                  <a16:creationId xmlns="" xmlns:a16="http://schemas.microsoft.com/office/drawing/2014/main" id="{9A2BAF3F-5375-2670-C405-A8948510F424}"/>
                </a:ext>
              </a:extLst>
            </p:cNvPr>
            <p:cNvSpPr/>
            <p:nvPr/>
          </p:nvSpPr>
          <p:spPr>
            <a:xfrm>
              <a:off x="4562353" y="3249560"/>
              <a:ext cx="22571" cy="26499"/>
            </a:xfrm>
            <a:custGeom>
              <a:avLst/>
              <a:gdLst>
                <a:gd name="connsiteX0" fmla="*/ 0 w 22571"/>
                <a:gd name="connsiteY0" fmla="*/ 0 h 26499"/>
                <a:gd name="connsiteX1" fmla="*/ 0 w 22571"/>
                <a:gd name="connsiteY1" fmla="*/ 26500 h 26499"/>
                <a:gd name="connsiteX2" fmla="*/ 22571 w 22571"/>
                <a:gd name="connsiteY2" fmla="*/ 26500 h 26499"/>
                <a:gd name="connsiteX3" fmla="*/ 22571 w 22571"/>
                <a:gd name="connsiteY3" fmla="*/ 0 h 26499"/>
                <a:gd name="connsiteX4" fmla="*/ 0 w 22571"/>
                <a:gd name="connsiteY4" fmla="*/ 0 h 26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26499">
                  <a:moveTo>
                    <a:pt x="0" y="0"/>
                  </a:moveTo>
                  <a:lnTo>
                    <a:pt x="0" y="26500"/>
                  </a:lnTo>
                  <a:lnTo>
                    <a:pt x="22571" y="26500"/>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95" name="Freeform 594">
              <a:extLst>
                <a:ext uri="{FF2B5EF4-FFF2-40B4-BE49-F238E27FC236}">
                  <a16:creationId xmlns="" xmlns:a16="http://schemas.microsoft.com/office/drawing/2014/main" id="{015E82BC-7C2D-3993-D90A-7E55031F3712}"/>
                </a:ext>
              </a:extLst>
            </p:cNvPr>
            <p:cNvSpPr/>
            <p:nvPr/>
          </p:nvSpPr>
          <p:spPr>
            <a:xfrm>
              <a:off x="4584924" y="3255970"/>
              <a:ext cx="22570" cy="20089"/>
            </a:xfrm>
            <a:custGeom>
              <a:avLst/>
              <a:gdLst>
                <a:gd name="connsiteX0" fmla="*/ 0 w 22570"/>
                <a:gd name="connsiteY0" fmla="*/ 0 h 20089"/>
                <a:gd name="connsiteX1" fmla="*/ 0 w 22570"/>
                <a:gd name="connsiteY1" fmla="*/ 20089 h 20089"/>
                <a:gd name="connsiteX2" fmla="*/ 22571 w 22570"/>
                <a:gd name="connsiteY2" fmla="*/ 20089 h 20089"/>
                <a:gd name="connsiteX3" fmla="*/ 22571 w 22570"/>
                <a:gd name="connsiteY3" fmla="*/ 0 h 20089"/>
                <a:gd name="connsiteX4" fmla="*/ 0 w 22570"/>
                <a:gd name="connsiteY4" fmla="*/ 0 h 20089"/>
                <a:gd name="connsiteX5" fmla="*/ 0 w 22570"/>
                <a:gd name="connsiteY5" fmla="*/ 0 h 2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0" h="20089">
                  <a:moveTo>
                    <a:pt x="0" y="0"/>
                  </a:moveTo>
                  <a:lnTo>
                    <a:pt x="0" y="20089"/>
                  </a:lnTo>
                  <a:lnTo>
                    <a:pt x="22571" y="20089"/>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96" name="Freeform 595">
              <a:extLst>
                <a:ext uri="{FF2B5EF4-FFF2-40B4-BE49-F238E27FC236}">
                  <a16:creationId xmlns="" xmlns:a16="http://schemas.microsoft.com/office/drawing/2014/main" id="{2C3EA65B-128C-2C91-C9CD-941EAB6B569D}"/>
                </a:ext>
              </a:extLst>
            </p:cNvPr>
            <p:cNvSpPr/>
            <p:nvPr/>
          </p:nvSpPr>
          <p:spPr>
            <a:xfrm>
              <a:off x="4584924" y="3255970"/>
              <a:ext cx="22570" cy="20089"/>
            </a:xfrm>
            <a:custGeom>
              <a:avLst/>
              <a:gdLst>
                <a:gd name="connsiteX0" fmla="*/ 0 w 22570"/>
                <a:gd name="connsiteY0" fmla="*/ 0 h 20089"/>
                <a:gd name="connsiteX1" fmla="*/ 0 w 22570"/>
                <a:gd name="connsiteY1" fmla="*/ 20089 h 20089"/>
                <a:gd name="connsiteX2" fmla="*/ 22571 w 22570"/>
                <a:gd name="connsiteY2" fmla="*/ 20089 h 20089"/>
                <a:gd name="connsiteX3" fmla="*/ 22571 w 22570"/>
                <a:gd name="connsiteY3" fmla="*/ 0 h 20089"/>
                <a:gd name="connsiteX4" fmla="*/ 0 w 22570"/>
                <a:gd name="connsiteY4" fmla="*/ 0 h 20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0" h="20089">
                  <a:moveTo>
                    <a:pt x="0" y="0"/>
                  </a:moveTo>
                  <a:lnTo>
                    <a:pt x="0" y="20089"/>
                  </a:lnTo>
                  <a:lnTo>
                    <a:pt x="22571" y="20089"/>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97" name="Freeform 596">
              <a:extLst>
                <a:ext uri="{FF2B5EF4-FFF2-40B4-BE49-F238E27FC236}">
                  <a16:creationId xmlns="" xmlns:a16="http://schemas.microsoft.com/office/drawing/2014/main" id="{5BBD6C0B-9630-60E7-DDA7-163C27A9D08B}"/>
                </a:ext>
              </a:extLst>
            </p:cNvPr>
            <p:cNvSpPr/>
            <p:nvPr/>
          </p:nvSpPr>
          <p:spPr>
            <a:xfrm>
              <a:off x="4607495" y="3260924"/>
              <a:ext cx="22571" cy="15135"/>
            </a:xfrm>
            <a:custGeom>
              <a:avLst/>
              <a:gdLst>
                <a:gd name="connsiteX0" fmla="*/ 0 w 22571"/>
                <a:gd name="connsiteY0" fmla="*/ 0 h 15135"/>
                <a:gd name="connsiteX1" fmla="*/ 0 w 22571"/>
                <a:gd name="connsiteY1" fmla="*/ 15135 h 15135"/>
                <a:gd name="connsiteX2" fmla="*/ 22571 w 22571"/>
                <a:gd name="connsiteY2" fmla="*/ 15135 h 15135"/>
                <a:gd name="connsiteX3" fmla="*/ 22571 w 22571"/>
                <a:gd name="connsiteY3" fmla="*/ 0 h 15135"/>
                <a:gd name="connsiteX4" fmla="*/ 0 w 22571"/>
                <a:gd name="connsiteY4" fmla="*/ 0 h 15135"/>
                <a:gd name="connsiteX5" fmla="*/ 0 w 22571"/>
                <a:gd name="connsiteY5" fmla="*/ 0 h 15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15135">
                  <a:moveTo>
                    <a:pt x="0" y="0"/>
                  </a:moveTo>
                  <a:lnTo>
                    <a:pt x="0" y="15135"/>
                  </a:lnTo>
                  <a:lnTo>
                    <a:pt x="22571" y="15135"/>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98" name="Freeform 597">
              <a:extLst>
                <a:ext uri="{FF2B5EF4-FFF2-40B4-BE49-F238E27FC236}">
                  <a16:creationId xmlns="" xmlns:a16="http://schemas.microsoft.com/office/drawing/2014/main" id="{00EED6EE-7895-88E1-4542-CA0333C0646B}"/>
                </a:ext>
              </a:extLst>
            </p:cNvPr>
            <p:cNvSpPr/>
            <p:nvPr/>
          </p:nvSpPr>
          <p:spPr>
            <a:xfrm>
              <a:off x="4607495" y="3260924"/>
              <a:ext cx="22571" cy="15135"/>
            </a:xfrm>
            <a:custGeom>
              <a:avLst/>
              <a:gdLst>
                <a:gd name="connsiteX0" fmla="*/ 0 w 22571"/>
                <a:gd name="connsiteY0" fmla="*/ 0 h 15135"/>
                <a:gd name="connsiteX1" fmla="*/ 0 w 22571"/>
                <a:gd name="connsiteY1" fmla="*/ 15135 h 15135"/>
                <a:gd name="connsiteX2" fmla="*/ 22571 w 22571"/>
                <a:gd name="connsiteY2" fmla="*/ 15135 h 15135"/>
                <a:gd name="connsiteX3" fmla="*/ 22571 w 22571"/>
                <a:gd name="connsiteY3" fmla="*/ 0 h 15135"/>
                <a:gd name="connsiteX4" fmla="*/ 0 w 22571"/>
                <a:gd name="connsiteY4" fmla="*/ 0 h 15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15135">
                  <a:moveTo>
                    <a:pt x="0" y="0"/>
                  </a:moveTo>
                  <a:lnTo>
                    <a:pt x="0" y="15135"/>
                  </a:lnTo>
                  <a:lnTo>
                    <a:pt x="22571" y="15135"/>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99" name="Freeform 598">
              <a:extLst>
                <a:ext uri="{FF2B5EF4-FFF2-40B4-BE49-F238E27FC236}">
                  <a16:creationId xmlns="" xmlns:a16="http://schemas.microsoft.com/office/drawing/2014/main" id="{5F93F6AF-A4F3-1FA3-1F4C-B6B2CB05D744}"/>
                </a:ext>
              </a:extLst>
            </p:cNvPr>
            <p:cNvSpPr/>
            <p:nvPr/>
          </p:nvSpPr>
          <p:spPr>
            <a:xfrm>
              <a:off x="4630066" y="3264677"/>
              <a:ext cx="22571" cy="11381"/>
            </a:xfrm>
            <a:custGeom>
              <a:avLst/>
              <a:gdLst>
                <a:gd name="connsiteX0" fmla="*/ 0 w 22571"/>
                <a:gd name="connsiteY0" fmla="*/ 0 h 11381"/>
                <a:gd name="connsiteX1" fmla="*/ 0 w 22571"/>
                <a:gd name="connsiteY1" fmla="*/ 11382 h 11381"/>
                <a:gd name="connsiteX2" fmla="*/ 22571 w 22571"/>
                <a:gd name="connsiteY2" fmla="*/ 11382 h 11381"/>
                <a:gd name="connsiteX3" fmla="*/ 22571 w 22571"/>
                <a:gd name="connsiteY3" fmla="*/ 0 h 11381"/>
                <a:gd name="connsiteX4" fmla="*/ 0 w 22571"/>
                <a:gd name="connsiteY4" fmla="*/ 0 h 11381"/>
                <a:gd name="connsiteX5" fmla="*/ 0 w 22571"/>
                <a:gd name="connsiteY5" fmla="*/ 0 h 11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11381">
                  <a:moveTo>
                    <a:pt x="0" y="0"/>
                  </a:moveTo>
                  <a:lnTo>
                    <a:pt x="0" y="11382"/>
                  </a:lnTo>
                  <a:lnTo>
                    <a:pt x="22571" y="11382"/>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00" name="Freeform 599">
              <a:extLst>
                <a:ext uri="{FF2B5EF4-FFF2-40B4-BE49-F238E27FC236}">
                  <a16:creationId xmlns="" xmlns:a16="http://schemas.microsoft.com/office/drawing/2014/main" id="{E36E249E-1D10-CC16-1728-B2E5F4271EC9}"/>
                </a:ext>
              </a:extLst>
            </p:cNvPr>
            <p:cNvSpPr/>
            <p:nvPr/>
          </p:nvSpPr>
          <p:spPr>
            <a:xfrm>
              <a:off x="4630066" y="3264677"/>
              <a:ext cx="22571" cy="11381"/>
            </a:xfrm>
            <a:custGeom>
              <a:avLst/>
              <a:gdLst>
                <a:gd name="connsiteX0" fmla="*/ 0 w 22571"/>
                <a:gd name="connsiteY0" fmla="*/ 0 h 11381"/>
                <a:gd name="connsiteX1" fmla="*/ 0 w 22571"/>
                <a:gd name="connsiteY1" fmla="*/ 11382 h 11381"/>
                <a:gd name="connsiteX2" fmla="*/ 22571 w 22571"/>
                <a:gd name="connsiteY2" fmla="*/ 11382 h 11381"/>
                <a:gd name="connsiteX3" fmla="*/ 22571 w 22571"/>
                <a:gd name="connsiteY3" fmla="*/ 0 h 11381"/>
                <a:gd name="connsiteX4" fmla="*/ 0 w 22571"/>
                <a:gd name="connsiteY4" fmla="*/ 0 h 11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11381">
                  <a:moveTo>
                    <a:pt x="0" y="0"/>
                  </a:moveTo>
                  <a:lnTo>
                    <a:pt x="0" y="11382"/>
                  </a:lnTo>
                  <a:lnTo>
                    <a:pt x="22571" y="11382"/>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601" name="Freeform 600">
              <a:extLst>
                <a:ext uri="{FF2B5EF4-FFF2-40B4-BE49-F238E27FC236}">
                  <a16:creationId xmlns="" xmlns:a16="http://schemas.microsoft.com/office/drawing/2014/main" id="{2093E3F4-8909-F25C-5E1B-D0D697A0DA98}"/>
                </a:ext>
              </a:extLst>
            </p:cNvPr>
            <p:cNvSpPr/>
            <p:nvPr/>
          </p:nvSpPr>
          <p:spPr>
            <a:xfrm>
              <a:off x="4652637" y="3267913"/>
              <a:ext cx="22571" cy="8146"/>
            </a:xfrm>
            <a:custGeom>
              <a:avLst/>
              <a:gdLst>
                <a:gd name="connsiteX0" fmla="*/ 0 w 22571"/>
                <a:gd name="connsiteY0" fmla="*/ 0 h 8146"/>
                <a:gd name="connsiteX1" fmla="*/ 0 w 22571"/>
                <a:gd name="connsiteY1" fmla="*/ 8146 h 8146"/>
                <a:gd name="connsiteX2" fmla="*/ 22571 w 22571"/>
                <a:gd name="connsiteY2" fmla="*/ 8146 h 8146"/>
                <a:gd name="connsiteX3" fmla="*/ 22571 w 22571"/>
                <a:gd name="connsiteY3" fmla="*/ 0 h 8146"/>
                <a:gd name="connsiteX4" fmla="*/ 0 w 22571"/>
                <a:gd name="connsiteY4" fmla="*/ 0 h 8146"/>
                <a:gd name="connsiteX5" fmla="*/ 0 w 22571"/>
                <a:gd name="connsiteY5" fmla="*/ 0 h 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8146">
                  <a:moveTo>
                    <a:pt x="0" y="0"/>
                  </a:moveTo>
                  <a:lnTo>
                    <a:pt x="0" y="8146"/>
                  </a:lnTo>
                  <a:lnTo>
                    <a:pt x="22571" y="8146"/>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02" name="Freeform 601">
              <a:extLst>
                <a:ext uri="{FF2B5EF4-FFF2-40B4-BE49-F238E27FC236}">
                  <a16:creationId xmlns="" xmlns:a16="http://schemas.microsoft.com/office/drawing/2014/main" id="{2BC2B79B-3C0B-3E3C-BD01-5531F84F4F55}"/>
                </a:ext>
              </a:extLst>
            </p:cNvPr>
            <p:cNvSpPr/>
            <p:nvPr/>
          </p:nvSpPr>
          <p:spPr>
            <a:xfrm>
              <a:off x="4652637" y="3267913"/>
              <a:ext cx="22571" cy="8146"/>
            </a:xfrm>
            <a:custGeom>
              <a:avLst/>
              <a:gdLst>
                <a:gd name="connsiteX0" fmla="*/ 0 w 22571"/>
                <a:gd name="connsiteY0" fmla="*/ 0 h 8146"/>
                <a:gd name="connsiteX1" fmla="*/ 0 w 22571"/>
                <a:gd name="connsiteY1" fmla="*/ 8146 h 8146"/>
                <a:gd name="connsiteX2" fmla="*/ 22571 w 22571"/>
                <a:gd name="connsiteY2" fmla="*/ 8146 h 8146"/>
                <a:gd name="connsiteX3" fmla="*/ 22571 w 22571"/>
                <a:gd name="connsiteY3" fmla="*/ 0 h 8146"/>
                <a:gd name="connsiteX4" fmla="*/ 0 w 22571"/>
                <a:gd name="connsiteY4" fmla="*/ 0 h 8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8146">
                  <a:moveTo>
                    <a:pt x="0" y="0"/>
                  </a:moveTo>
                  <a:lnTo>
                    <a:pt x="0" y="8146"/>
                  </a:lnTo>
                  <a:lnTo>
                    <a:pt x="22571" y="8146"/>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603" name="Freeform 602">
              <a:extLst>
                <a:ext uri="{FF2B5EF4-FFF2-40B4-BE49-F238E27FC236}">
                  <a16:creationId xmlns="" xmlns:a16="http://schemas.microsoft.com/office/drawing/2014/main" id="{58F9956F-F414-CD2E-0F56-F042895B46BA}"/>
                </a:ext>
              </a:extLst>
            </p:cNvPr>
            <p:cNvSpPr/>
            <p:nvPr/>
          </p:nvSpPr>
          <p:spPr>
            <a:xfrm>
              <a:off x="4675208" y="3270149"/>
              <a:ext cx="22571" cy="5910"/>
            </a:xfrm>
            <a:custGeom>
              <a:avLst/>
              <a:gdLst>
                <a:gd name="connsiteX0" fmla="*/ 0 w 22571"/>
                <a:gd name="connsiteY0" fmla="*/ 0 h 5910"/>
                <a:gd name="connsiteX1" fmla="*/ 0 w 22571"/>
                <a:gd name="connsiteY1" fmla="*/ 5910 h 5910"/>
                <a:gd name="connsiteX2" fmla="*/ 22571 w 22571"/>
                <a:gd name="connsiteY2" fmla="*/ 5910 h 5910"/>
                <a:gd name="connsiteX3" fmla="*/ 22571 w 22571"/>
                <a:gd name="connsiteY3" fmla="*/ 0 h 5910"/>
                <a:gd name="connsiteX4" fmla="*/ 0 w 22571"/>
                <a:gd name="connsiteY4" fmla="*/ 0 h 5910"/>
                <a:gd name="connsiteX5" fmla="*/ 0 w 22571"/>
                <a:gd name="connsiteY5" fmla="*/ 0 h 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5910">
                  <a:moveTo>
                    <a:pt x="0" y="0"/>
                  </a:moveTo>
                  <a:lnTo>
                    <a:pt x="0" y="5910"/>
                  </a:lnTo>
                  <a:lnTo>
                    <a:pt x="22571" y="5910"/>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04" name="Freeform 603">
              <a:extLst>
                <a:ext uri="{FF2B5EF4-FFF2-40B4-BE49-F238E27FC236}">
                  <a16:creationId xmlns="" xmlns:a16="http://schemas.microsoft.com/office/drawing/2014/main" id="{68938416-ABB4-F864-029D-83CA34DA29B0}"/>
                </a:ext>
              </a:extLst>
            </p:cNvPr>
            <p:cNvSpPr/>
            <p:nvPr/>
          </p:nvSpPr>
          <p:spPr>
            <a:xfrm>
              <a:off x="4675208" y="3270149"/>
              <a:ext cx="22571" cy="5910"/>
            </a:xfrm>
            <a:custGeom>
              <a:avLst/>
              <a:gdLst>
                <a:gd name="connsiteX0" fmla="*/ 0 w 22571"/>
                <a:gd name="connsiteY0" fmla="*/ 0 h 5910"/>
                <a:gd name="connsiteX1" fmla="*/ 0 w 22571"/>
                <a:gd name="connsiteY1" fmla="*/ 5910 h 5910"/>
                <a:gd name="connsiteX2" fmla="*/ 22571 w 22571"/>
                <a:gd name="connsiteY2" fmla="*/ 5910 h 5910"/>
                <a:gd name="connsiteX3" fmla="*/ 22571 w 22571"/>
                <a:gd name="connsiteY3" fmla="*/ 0 h 5910"/>
                <a:gd name="connsiteX4" fmla="*/ 0 w 22571"/>
                <a:gd name="connsiteY4" fmla="*/ 0 h 5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5910">
                  <a:moveTo>
                    <a:pt x="0" y="0"/>
                  </a:moveTo>
                  <a:lnTo>
                    <a:pt x="0" y="5910"/>
                  </a:lnTo>
                  <a:lnTo>
                    <a:pt x="22571" y="5910"/>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605" name="Freeform 604">
              <a:extLst>
                <a:ext uri="{FF2B5EF4-FFF2-40B4-BE49-F238E27FC236}">
                  <a16:creationId xmlns="" xmlns:a16="http://schemas.microsoft.com/office/drawing/2014/main" id="{03CBD58F-2A9D-8525-3C0E-357116142EBB}"/>
                </a:ext>
              </a:extLst>
            </p:cNvPr>
            <p:cNvSpPr/>
            <p:nvPr/>
          </p:nvSpPr>
          <p:spPr>
            <a:xfrm>
              <a:off x="4697779" y="3271798"/>
              <a:ext cx="22562" cy="4261"/>
            </a:xfrm>
            <a:custGeom>
              <a:avLst/>
              <a:gdLst>
                <a:gd name="connsiteX0" fmla="*/ 0 w 22562"/>
                <a:gd name="connsiteY0" fmla="*/ 0 h 4261"/>
                <a:gd name="connsiteX1" fmla="*/ 0 w 22562"/>
                <a:gd name="connsiteY1" fmla="*/ 4262 h 4261"/>
                <a:gd name="connsiteX2" fmla="*/ 22562 w 22562"/>
                <a:gd name="connsiteY2" fmla="*/ 4262 h 4261"/>
                <a:gd name="connsiteX3" fmla="*/ 22562 w 22562"/>
                <a:gd name="connsiteY3" fmla="*/ 0 h 4261"/>
                <a:gd name="connsiteX4" fmla="*/ 0 w 22562"/>
                <a:gd name="connsiteY4" fmla="*/ 0 h 4261"/>
                <a:gd name="connsiteX5" fmla="*/ 0 w 22562"/>
                <a:gd name="connsiteY5" fmla="*/ 0 h 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62" h="4261">
                  <a:moveTo>
                    <a:pt x="0" y="0"/>
                  </a:moveTo>
                  <a:lnTo>
                    <a:pt x="0" y="4262"/>
                  </a:lnTo>
                  <a:lnTo>
                    <a:pt x="22562" y="4262"/>
                  </a:lnTo>
                  <a:lnTo>
                    <a:pt x="22562"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06" name="Freeform 605">
              <a:extLst>
                <a:ext uri="{FF2B5EF4-FFF2-40B4-BE49-F238E27FC236}">
                  <a16:creationId xmlns="" xmlns:a16="http://schemas.microsoft.com/office/drawing/2014/main" id="{30DAEECA-5768-3C13-698F-0B9DBB439B16}"/>
                </a:ext>
              </a:extLst>
            </p:cNvPr>
            <p:cNvSpPr/>
            <p:nvPr/>
          </p:nvSpPr>
          <p:spPr>
            <a:xfrm>
              <a:off x="4697779" y="3271798"/>
              <a:ext cx="22562" cy="4261"/>
            </a:xfrm>
            <a:custGeom>
              <a:avLst/>
              <a:gdLst>
                <a:gd name="connsiteX0" fmla="*/ 0 w 22562"/>
                <a:gd name="connsiteY0" fmla="*/ 0 h 4261"/>
                <a:gd name="connsiteX1" fmla="*/ 0 w 22562"/>
                <a:gd name="connsiteY1" fmla="*/ 4262 h 4261"/>
                <a:gd name="connsiteX2" fmla="*/ 22562 w 22562"/>
                <a:gd name="connsiteY2" fmla="*/ 4262 h 4261"/>
                <a:gd name="connsiteX3" fmla="*/ 22562 w 22562"/>
                <a:gd name="connsiteY3" fmla="*/ 0 h 4261"/>
                <a:gd name="connsiteX4" fmla="*/ 0 w 22562"/>
                <a:gd name="connsiteY4" fmla="*/ 0 h 4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2" h="4261">
                  <a:moveTo>
                    <a:pt x="0" y="0"/>
                  </a:moveTo>
                  <a:lnTo>
                    <a:pt x="0" y="4262"/>
                  </a:lnTo>
                  <a:lnTo>
                    <a:pt x="22562" y="4262"/>
                  </a:lnTo>
                  <a:lnTo>
                    <a:pt x="22562" y="0"/>
                  </a:lnTo>
                  <a:lnTo>
                    <a:pt x="0" y="0"/>
                  </a:lnTo>
                </a:path>
              </a:pathLst>
            </a:custGeom>
            <a:noFill/>
            <a:ln w="3493" cap="rnd">
              <a:solidFill>
                <a:srgbClr val="000000"/>
              </a:solidFill>
              <a:prstDash val="solid"/>
              <a:round/>
            </a:ln>
          </p:spPr>
          <p:txBody>
            <a:bodyPr rtlCol="0" anchor="ctr"/>
            <a:lstStyle/>
            <a:p>
              <a:endParaRPr lang="en-US"/>
            </a:p>
          </p:txBody>
        </p:sp>
        <p:sp>
          <p:nvSpPr>
            <p:cNvPr id="607" name="Freeform 606">
              <a:extLst>
                <a:ext uri="{FF2B5EF4-FFF2-40B4-BE49-F238E27FC236}">
                  <a16:creationId xmlns="" xmlns:a16="http://schemas.microsoft.com/office/drawing/2014/main" id="{8856EE43-BC94-F990-1D60-34D4DB0BAD15}"/>
                </a:ext>
              </a:extLst>
            </p:cNvPr>
            <p:cNvSpPr/>
            <p:nvPr/>
          </p:nvSpPr>
          <p:spPr>
            <a:xfrm>
              <a:off x="4720341" y="3273043"/>
              <a:ext cx="22571" cy="3016"/>
            </a:xfrm>
            <a:custGeom>
              <a:avLst/>
              <a:gdLst>
                <a:gd name="connsiteX0" fmla="*/ 0 w 22571"/>
                <a:gd name="connsiteY0" fmla="*/ 0 h 3016"/>
                <a:gd name="connsiteX1" fmla="*/ 0 w 22571"/>
                <a:gd name="connsiteY1" fmla="*/ 3017 h 3016"/>
                <a:gd name="connsiteX2" fmla="*/ 22571 w 22571"/>
                <a:gd name="connsiteY2" fmla="*/ 3017 h 3016"/>
                <a:gd name="connsiteX3" fmla="*/ 22571 w 22571"/>
                <a:gd name="connsiteY3" fmla="*/ 0 h 3016"/>
                <a:gd name="connsiteX4" fmla="*/ 0 w 22571"/>
                <a:gd name="connsiteY4" fmla="*/ 0 h 3016"/>
                <a:gd name="connsiteX5" fmla="*/ 0 w 22571"/>
                <a:gd name="connsiteY5" fmla="*/ 0 h 3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3016">
                  <a:moveTo>
                    <a:pt x="0" y="0"/>
                  </a:moveTo>
                  <a:lnTo>
                    <a:pt x="0" y="3017"/>
                  </a:lnTo>
                  <a:lnTo>
                    <a:pt x="22571" y="3017"/>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08" name="Freeform 607">
              <a:extLst>
                <a:ext uri="{FF2B5EF4-FFF2-40B4-BE49-F238E27FC236}">
                  <a16:creationId xmlns="" xmlns:a16="http://schemas.microsoft.com/office/drawing/2014/main" id="{41EA1A1C-DAC6-3EDB-3064-7B362F568BDC}"/>
                </a:ext>
              </a:extLst>
            </p:cNvPr>
            <p:cNvSpPr/>
            <p:nvPr/>
          </p:nvSpPr>
          <p:spPr>
            <a:xfrm>
              <a:off x="4720341" y="3273043"/>
              <a:ext cx="22571" cy="3016"/>
            </a:xfrm>
            <a:custGeom>
              <a:avLst/>
              <a:gdLst>
                <a:gd name="connsiteX0" fmla="*/ 0 w 22571"/>
                <a:gd name="connsiteY0" fmla="*/ 0 h 3016"/>
                <a:gd name="connsiteX1" fmla="*/ 0 w 22571"/>
                <a:gd name="connsiteY1" fmla="*/ 3017 h 3016"/>
                <a:gd name="connsiteX2" fmla="*/ 22571 w 22571"/>
                <a:gd name="connsiteY2" fmla="*/ 3017 h 3016"/>
                <a:gd name="connsiteX3" fmla="*/ 22571 w 22571"/>
                <a:gd name="connsiteY3" fmla="*/ 0 h 3016"/>
                <a:gd name="connsiteX4" fmla="*/ 0 w 22571"/>
                <a:gd name="connsiteY4" fmla="*/ 0 h 3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3016">
                  <a:moveTo>
                    <a:pt x="0" y="0"/>
                  </a:moveTo>
                  <a:lnTo>
                    <a:pt x="0" y="3017"/>
                  </a:lnTo>
                  <a:lnTo>
                    <a:pt x="22571" y="3017"/>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609" name="Freeform 608">
              <a:extLst>
                <a:ext uri="{FF2B5EF4-FFF2-40B4-BE49-F238E27FC236}">
                  <a16:creationId xmlns="" xmlns:a16="http://schemas.microsoft.com/office/drawing/2014/main" id="{98351C4D-7AD4-197A-7ABD-F459AD43DF32}"/>
                </a:ext>
              </a:extLst>
            </p:cNvPr>
            <p:cNvSpPr/>
            <p:nvPr/>
          </p:nvSpPr>
          <p:spPr>
            <a:xfrm>
              <a:off x="4742912" y="3273823"/>
              <a:ext cx="22571" cy="2236"/>
            </a:xfrm>
            <a:custGeom>
              <a:avLst/>
              <a:gdLst>
                <a:gd name="connsiteX0" fmla="*/ 0 w 22571"/>
                <a:gd name="connsiteY0" fmla="*/ 0 h 2236"/>
                <a:gd name="connsiteX1" fmla="*/ 0 w 22571"/>
                <a:gd name="connsiteY1" fmla="*/ 2236 h 2236"/>
                <a:gd name="connsiteX2" fmla="*/ 22571 w 22571"/>
                <a:gd name="connsiteY2" fmla="*/ 2236 h 2236"/>
                <a:gd name="connsiteX3" fmla="*/ 22571 w 22571"/>
                <a:gd name="connsiteY3" fmla="*/ 0 h 2236"/>
                <a:gd name="connsiteX4" fmla="*/ 0 w 22571"/>
                <a:gd name="connsiteY4" fmla="*/ 0 h 2236"/>
                <a:gd name="connsiteX5" fmla="*/ 0 w 22571"/>
                <a:gd name="connsiteY5" fmla="*/ 0 h 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2236">
                  <a:moveTo>
                    <a:pt x="0" y="0"/>
                  </a:moveTo>
                  <a:lnTo>
                    <a:pt x="0" y="2236"/>
                  </a:lnTo>
                  <a:lnTo>
                    <a:pt x="22571" y="2236"/>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10" name="Freeform 609">
              <a:extLst>
                <a:ext uri="{FF2B5EF4-FFF2-40B4-BE49-F238E27FC236}">
                  <a16:creationId xmlns="" xmlns:a16="http://schemas.microsoft.com/office/drawing/2014/main" id="{E04499EB-6B89-8FBA-8990-7EB36C031CE9}"/>
                </a:ext>
              </a:extLst>
            </p:cNvPr>
            <p:cNvSpPr/>
            <p:nvPr/>
          </p:nvSpPr>
          <p:spPr>
            <a:xfrm>
              <a:off x="4742912" y="3273823"/>
              <a:ext cx="22571" cy="2236"/>
            </a:xfrm>
            <a:custGeom>
              <a:avLst/>
              <a:gdLst>
                <a:gd name="connsiteX0" fmla="*/ 0 w 22571"/>
                <a:gd name="connsiteY0" fmla="*/ 0 h 2236"/>
                <a:gd name="connsiteX1" fmla="*/ 0 w 22571"/>
                <a:gd name="connsiteY1" fmla="*/ 2236 h 2236"/>
                <a:gd name="connsiteX2" fmla="*/ 22571 w 22571"/>
                <a:gd name="connsiteY2" fmla="*/ 2236 h 2236"/>
                <a:gd name="connsiteX3" fmla="*/ 22571 w 22571"/>
                <a:gd name="connsiteY3" fmla="*/ 0 h 2236"/>
                <a:gd name="connsiteX4" fmla="*/ 0 w 22571"/>
                <a:gd name="connsiteY4" fmla="*/ 0 h 2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2236">
                  <a:moveTo>
                    <a:pt x="0" y="0"/>
                  </a:moveTo>
                  <a:lnTo>
                    <a:pt x="0" y="2236"/>
                  </a:lnTo>
                  <a:lnTo>
                    <a:pt x="22571" y="2236"/>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611" name="Freeform 610">
              <a:extLst>
                <a:ext uri="{FF2B5EF4-FFF2-40B4-BE49-F238E27FC236}">
                  <a16:creationId xmlns="" xmlns:a16="http://schemas.microsoft.com/office/drawing/2014/main" id="{A4FFB42B-AA04-4BC1-3806-6C0DFA90B473}"/>
                </a:ext>
              </a:extLst>
            </p:cNvPr>
            <p:cNvSpPr/>
            <p:nvPr/>
          </p:nvSpPr>
          <p:spPr>
            <a:xfrm>
              <a:off x="4765483" y="3274534"/>
              <a:ext cx="22571" cy="1525"/>
            </a:xfrm>
            <a:custGeom>
              <a:avLst/>
              <a:gdLst>
                <a:gd name="connsiteX0" fmla="*/ 0 w 22571"/>
                <a:gd name="connsiteY0" fmla="*/ 0 h 1525"/>
                <a:gd name="connsiteX1" fmla="*/ 0 w 22571"/>
                <a:gd name="connsiteY1" fmla="*/ 1526 h 1525"/>
                <a:gd name="connsiteX2" fmla="*/ 22571 w 22571"/>
                <a:gd name="connsiteY2" fmla="*/ 1526 h 1525"/>
                <a:gd name="connsiteX3" fmla="*/ 22571 w 22571"/>
                <a:gd name="connsiteY3" fmla="*/ 0 h 1525"/>
                <a:gd name="connsiteX4" fmla="*/ 0 w 22571"/>
                <a:gd name="connsiteY4" fmla="*/ 0 h 1525"/>
                <a:gd name="connsiteX5" fmla="*/ 0 w 22571"/>
                <a:gd name="connsiteY5" fmla="*/ 0 h 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1525">
                  <a:moveTo>
                    <a:pt x="0" y="0"/>
                  </a:moveTo>
                  <a:lnTo>
                    <a:pt x="0" y="1526"/>
                  </a:lnTo>
                  <a:lnTo>
                    <a:pt x="22571" y="1526"/>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12" name="Freeform 611">
              <a:extLst>
                <a:ext uri="{FF2B5EF4-FFF2-40B4-BE49-F238E27FC236}">
                  <a16:creationId xmlns="" xmlns:a16="http://schemas.microsoft.com/office/drawing/2014/main" id="{C6D91FE3-D3EA-505E-FE6D-F0C7748C07BA}"/>
                </a:ext>
              </a:extLst>
            </p:cNvPr>
            <p:cNvSpPr/>
            <p:nvPr/>
          </p:nvSpPr>
          <p:spPr>
            <a:xfrm>
              <a:off x="4765483" y="3274534"/>
              <a:ext cx="22571" cy="1525"/>
            </a:xfrm>
            <a:custGeom>
              <a:avLst/>
              <a:gdLst>
                <a:gd name="connsiteX0" fmla="*/ 0 w 22571"/>
                <a:gd name="connsiteY0" fmla="*/ 0 h 1525"/>
                <a:gd name="connsiteX1" fmla="*/ 0 w 22571"/>
                <a:gd name="connsiteY1" fmla="*/ 1526 h 1525"/>
                <a:gd name="connsiteX2" fmla="*/ 22571 w 22571"/>
                <a:gd name="connsiteY2" fmla="*/ 1526 h 1525"/>
                <a:gd name="connsiteX3" fmla="*/ 22571 w 22571"/>
                <a:gd name="connsiteY3" fmla="*/ 0 h 1525"/>
                <a:gd name="connsiteX4" fmla="*/ 0 w 22571"/>
                <a:gd name="connsiteY4" fmla="*/ 0 h 1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1525">
                  <a:moveTo>
                    <a:pt x="0" y="0"/>
                  </a:moveTo>
                  <a:lnTo>
                    <a:pt x="0" y="1526"/>
                  </a:lnTo>
                  <a:lnTo>
                    <a:pt x="22571" y="1526"/>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613" name="Freeform 612">
              <a:extLst>
                <a:ext uri="{FF2B5EF4-FFF2-40B4-BE49-F238E27FC236}">
                  <a16:creationId xmlns="" xmlns:a16="http://schemas.microsoft.com/office/drawing/2014/main" id="{A106659A-B0B0-0AA9-C668-A8445FE51239}"/>
                </a:ext>
              </a:extLst>
            </p:cNvPr>
            <p:cNvSpPr/>
            <p:nvPr/>
          </p:nvSpPr>
          <p:spPr>
            <a:xfrm>
              <a:off x="4788054" y="3274998"/>
              <a:ext cx="22571" cy="1061"/>
            </a:xfrm>
            <a:custGeom>
              <a:avLst/>
              <a:gdLst>
                <a:gd name="connsiteX0" fmla="*/ 0 w 22571"/>
                <a:gd name="connsiteY0" fmla="*/ 0 h 1061"/>
                <a:gd name="connsiteX1" fmla="*/ 0 w 22571"/>
                <a:gd name="connsiteY1" fmla="*/ 1061 h 1061"/>
                <a:gd name="connsiteX2" fmla="*/ 22571 w 22571"/>
                <a:gd name="connsiteY2" fmla="*/ 1061 h 1061"/>
                <a:gd name="connsiteX3" fmla="*/ 22571 w 22571"/>
                <a:gd name="connsiteY3" fmla="*/ 0 h 1061"/>
                <a:gd name="connsiteX4" fmla="*/ 0 w 22571"/>
                <a:gd name="connsiteY4" fmla="*/ 0 h 1061"/>
                <a:gd name="connsiteX5" fmla="*/ 0 w 22571"/>
                <a:gd name="connsiteY5" fmla="*/ 0 h 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1061">
                  <a:moveTo>
                    <a:pt x="0" y="0"/>
                  </a:moveTo>
                  <a:lnTo>
                    <a:pt x="0" y="1061"/>
                  </a:lnTo>
                  <a:lnTo>
                    <a:pt x="22571" y="1061"/>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14" name="Freeform 613">
              <a:extLst>
                <a:ext uri="{FF2B5EF4-FFF2-40B4-BE49-F238E27FC236}">
                  <a16:creationId xmlns="" xmlns:a16="http://schemas.microsoft.com/office/drawing/2014/main" id="{7AE6BAF0-74BE-862B-E84A-FA87998B33DA}"/>
                </a:ext>
              </a:extLst>
            </p:cNvPr>
            <p:cNvSpPr/>
            <p:nvPr/>
          </p:nvSpPr>
          <p:spPr>
            <a:xfrm>
              <a:off x="4788054" y="3274998"/>
              <a:ext cx="22571" cy="1061"/>
            </a:xfrm>
            <a:custGeom>
              <a:avLst/>
              <a:gdLst>
                <a:gd name="connsiteX0" fmla="*/ 0 w 22571"/>
                <a:gd name="connsiteY0" fmla="*/ 0 h 1061"/>
                <a:gd name="connsiteX1" fmla="*/ 0 w 22571"/>
                <a:gd name="connsiteY1" fmla="*/ 1061 h 1061"/>
                <a:gd name="connsiteX2" fmla="*/ 22571 w 22571"/>
                <a:gd name="connsiteY2" fmla="*/ 1061 h 1061"/>
                <a:gd name="connsiteX3" fmla="*/ 22571 w 22571"/>
                <a:gd name="connsiteY3" fmla="*/ 0 h 1061"/>
                <a:gd name="connsiteX4" fmla="*/ 0 w 22571"/>
                <a:gd name="connsiteY4" fmla="*/ 0 h 1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1061">
                  <a:moveTo>
                    <a:pt x="0" y="0"/>
                  </a:moveTo>
                  <a:lnTo>
                    <a:pt x="0" y="1061"/>
                  </a:lnTo>
                  <a:lnTo>
                    <a:pt x="22571" y="1061"/>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615" name="Freeform 614">
              <a:extLst>
                <a:ext uri="{FF2B5EF4-FFF2-40B4-BE49-F238E27FC236}">
                  <a16:creationId xmlns="" xmlns:a16="http://schemas.microsoft.com/office/drawing/2014/main" id="{E8A520EB-BA50-1CFB-50B8-81C1337F6A6C}"/>
                </a:ext>
              </a:extLst>
            </p:cNvPr>
            <p:cNvSpPr/>
            <p:nvPr/>
          </p:nvSpPr>
          <p:spPr>
            <a:xfrm>
              <a:off x="4810625" y="3275358"/>
              <a:ext cx="22571" cy="701"/>
            </a:xfrm>
            <a:custGeom>
              <a:avLst/>
              <a:gdLst>
                <a:gd name="connsiteX0" fmla="*/ 0 w 22571"/>
                <a:gd name="connsiteY0" fmla="*/ 0 h 701"/>
                <a:gd name="connsiteX1" fmla="*/ 0 w 22571"/>
                <a:gd name="connsiteY1" fmla="*/ 702 h 701"/>
                <a:gd name="connsiteX2" fmla="*/ 22571 w 22571"/>
                <a:gd name="connsiteY2" fmla="*/ 702 h 701"/>
                <a:gd name="connsiteX3" fmla="*/ 22571 w 22571"/>
                <a:gd name="connsiteY3" fmla="*/ 0 h 701"/>
                <a:gd name="connsiteX4" fmla="*/ 0 w 22571"/>
                <a:gd name="connsiteY4" fmla="*/ 0 h 701"/>
                <a:gd name="connsiteX5" fmla="*/ 0 w 22571"/>
                <a:gd name="connsiteY5" fmla="*/ 0 h 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701">
                  <a:moveTo>
                    <a:pt x="0" y="0"/>
                  </a:moveTo>
                  <a:lnTo>
                    <a:pt x="0" y="702"/>
                  </a:lnTo>
                  <a:lnTo>
                    <a:pt x="22571" y="702"/>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16" name="Freeform 615">
              <a:extLst>
                <a:ext uri="{FF2B5EF4-FFF2-40B4-BE49-F238E27FC236}">
                  <a16:creationId xmlns="" xmlns:a16="http://schemas.microsoft.com/office/drawing/2014/main" id="{FF4A6E4C-00AA-8ABF-BD05-42D67E045DBD}"/>
                </a:ext>
              </a:extLst>
            </p:cNvPr>
            <p:cNvSpPr/>
            <p:nvPr/>
          </p:nvSpPr>
          <p:spPr>
            <a:xfrm>
              <a:off x="4810625" y="3275358"/>
              <a:ext cx="22571" cy="701"/>
            </a:xfrm>
            <a:custGeom>
              <a:avLst/>
              <a:gdLst>
                <a:gd name="connsiteX0" fmla="*/ 0 w 22571"/>
                <a:gd name="connsiteY0" fmla="*/ 0 h 701"/>
                <a:gd name="connsiteX1" fmla="*/ 0 w 22571"/>
                <a:gd name="connsiteY1" fmla="*/ 702 h 701"/>
                <a:gd name="connsiteX2" fmla="*/ 22571 w 22571"/>
                <a:gd name="connsiteY2" fmla="*/ 702 h 701"/>
                <a:gd name="connsiteX3" fmla="*/ 22571 w 22571"/>
                <a:gd name="connsiteY3" fmla="*/ 0 h 701"/>
                <a:gd name="connsiteX4" fmla="*/ 0 w 22571"/>
                <a:gd name="connsiteY4" fmla="*/ 0 h 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701">
                  <a:moveTo>
                    <a:pt x="0" y="0"/>
                  </a:moveTo>
                  <a:lnTo>
                    <a:pt x="0" y="702"/>
                  </a:lnTo>
                  <a:lnTo>
                    <a:pt x="22571" y="702"/>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617" name="Freeform 616">
              <a:extLst>
                <a:ext uri="{FF2B5EF4-FFF2-40B4-BE49-F238E27FC236}">
                  <a16:creationId xmlns="" xmlns:a16="http://schemas.microsoft.com/office/drawing/2014/main" id="{C749F65D-D328-00DE-3782-7D416EFC4D8A}"/>
                </a:ext>
              </a:extLst>
            </p:cNvPr>
            <p:cNvSpPr/>
            <p:nvPr/>
          </p:nvSpPr>
          <p:spPr>
            <a:xfrm>
              <a:off x="4833196" y="3275577"/>
              <a:ext cx="22571" cy="482"/>
            </a:xfrm>
            <a:custGeom>
              <a:avLst/>
              <a:gdLst>
                <a:gd name="connsiteX0" fmla="*/ 0 w 22571"/>
                <a:gd name="connsiteY0" fmla="*/ 0 h 482"/>
                <a:gd name="connsiteX1" fmla="*/ 0 w 22571"/>
                <a:gd name="connsiteY1" fmla="*/ 482 h 482"/>
                <a:gd name="connsiteX2" fmla="*/ 22571 w 22571"/>
                <a:gd name="connsiteY2" fmla="*/ 482 h 482"/>
                <a:gd name="connsiteX3" fmla="*/ 22571 w 22571"/>
                <a:gd name="connsiteY3" fmla="*/ 0 h 482"/>
                <a:gd name="connsiteX4" fmla="*/ 0 w 22571"/>
                <a:gd name="connsiteY4" fmla="*/ 0 h 482"/>
                <a:gd name="connsiteX5" fmla="*/ 0 w 22571"/>
                <a:gd name="connsiteY5" fmla="*/ 0 h 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482">
                  <a:moveTo>
                    <a:pt x="0" y="0"/>
                  </a:moveTo>
                  <a:lnTo>
                    <a:pt x="0" y="482"/>
                  </a:lnTo>
                  <a:lnTo>
                    <a:pt x="22571" y="482"/>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18" name="Freeform 617">
              <a:extLst>
                <a:ext uri="{FF2B5EF4-FFF2-40B4-BE49-F238E27FC236}">
                  <a16:creationId xmlns="" xmlns:a16="http://schemas.microsoft.com/office/drawing/2014/main" id="{27A82B6F-E502-92CB-8376-3692D9FB42FB}"/>
                </a:ext>
              </a:extLst>
            </p:cNvPr>
            <p:cNvSpPr/>
            <p:nvPr/>
          </p:nvSpPr>
          <p:spPr>
            <a:xfrm>
              <a:off x="4833196" y="3275577"/>
              <a:ext cx="22571" cy="482"/>
            </a:xfrm>
            <a:custGeom>
              <a:avLst/>
              <a:gdLst>
                <a:gd name="connsiteX0" fmla="*/ 0 w 22571"/>
                <a:gd name="connsiteY0" fmla="*/ 0 h 482"/>
                <a:gd name="connsiteX1" fmla="*/ 0 w 22571"/>
                <a:gd name="connsiteY1" fmla="*/ 482 h 482"/>
                <a:gd name="connsiteX2" fmla="*/ 22571 w 22571"/>
                <a:gd name="connsiteY2" fmla="*/ 482 h 482"/>
                <a:gd name="connsiteX3" fmla="*/ 22571 w 22571"/>
                <a:gd name="connsiteY3" fmla="*/ 0 h 482"/>
                <a:gd name="connsiteX4" fmla="*/ 0 w 22571"/>
                <a:gd name="connsiteY4" fmla="*/ 0 h 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482">
                  <a:moveTo>
                    <a:pt x="0" y="0"/>
                  </a:moveTo>
                  <a:lnTo>
                    <a:pt x="0" y="482"/>
                  </a:lnTo>
                  <a:lnTo>
                    <a:pt x="22571" y="482"/>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619" name="Freeform 618">
              <a:extLst>
                <a:ext uri="{FF2B5EF4-FFF2-40B4-BE49-F238E27FC236}">
                  <a16:creationId xmlns="" xmlns:a16="http://schemas.microsoft.com/office/drawing/2014/main" id="{B5D460E1-5CB9-D59F-B2A5-D6990EC5F4B1}"/>
                </a:ext>
              </a:extLst>
            </p:cNvPr>
            <p:cNvSpPr/>
            <p:nvPr/>
          </p:nvSpPr>
          <p:spPr>
            <a:xfrm>
              <a:off x="4855767" y="3275744"/>
              <a:ext cx="22562" cy="315"/>
            </a:xfrm>
            <a:custGeom>
              <a:avLst/>
              <a:gdLst>
                <a:gd name="connsiteX0" fmla="*/ 0 w 22562"/>
                <a:gd name="connsiteY0" fmla="*/ 0 h 315"/>
                <a:gd name="connsiteX1" fmla="*/ 0 w 22562"/>
                <a:gd name="connsiteY1" fmla="*/ 316 h 315"/>
                <a:gd name="connsiteX2" fmla="*/ 22562 w 22562"/>
                <a:gd name="connsiteY2" fmla="*/ 316 h 315"/>
                <a:gd name="connsiteX3" fmla="*/ 22562 w 22562"/>
                <a:gd name="connsiteY3" fmla="*/ 0 h 315"/>
                <a:gd name="connsiteX4" fmla="*/ 0 w 22562"/>
                <a:gd name="connsiteY4" fmla="*/ 0 h 315"/>
                <a:gd name="connsiteX5" fmla="*/ 0 w 22562"/>
                <a:gd name="connsiteY5" fmla="*/ 0 h 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62" h="315">
                  <a:moveTo>
                    <a:pt x="0" y="0"/>
                  </a:moveTo>
                  <a:lnTo>
                    <a:pt x="0" y="316"/>
                  </a:lnTo>
                  <a:lnTo>
                    <a:pt x="22562" y="316"/>
                  </a:lnTo>
                  <a:lnTo>
                    <a:pt x="22562"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20" name="Freeform 619">
              <a:extLst>
                <a:ext uri="{FF2B5EF4-FFF2-40B4-BE49-F238E27FC236}">
                  <a16:creationId xmlns="" xmlns:a16="http://schemas.microsoft.com/office/drawing/2014/main" id="{1D5797DA-B0A3-DDFC-9096-54E3429779FF}"/>
                </a:ext>
              </a:extLst>
            </p:cNvPr>
            <p:cNvSpPr/>
            <p:nvPr/>
          </p:nvSpPr>
          <p:spPr>
            <a:xfrm>
              <a:off x="4855767" y="3275744"/>
              <a:ext cx="22562" cy="315"/>
            </a:xfrm>
            <a:custGeom>
              <a:avLst/>
              <a:gdLst>
                <a:gd name="connsiteX0" fmla="*/ 0 w 22562"/>
                <a:gd name="connsiteY0" fmla="*/ 0 h 315"/>
                <a:gd name="connsiteX1" fmla="*/ 0 w 22562"/>
                <a:gd name="connsiteY1" fmla="*/ 316 h 315"/>
                <a:gd name="connsiteX2" fmla="*/ 22562 w 22562"/>
                <a:gd name="connsiteY2" fmla="*/ 316 h 315"/>
                <a:gd name="connsiteX3" fmla="*/ 22562 w 22562"/>
                <a:gd name="connsiteY3" fmla="*/ 0 h 315"/>
                <a:gd name="connsiteX4" fmla="*/ 0 w 22562"/>
                <a:gd name="connsiteY4" fmla="*/ 0 h 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2" h="315">
                  <a:moveTo>
                    <a:pt x="0" y="0"/>
                  </a:moveTo>
                  <a:lnTo>
                    <a:pt x="0" y="316"/>
                  </a:lnTo>
                  <a:lnTo>
                    <a:pt x="22562" y="316"/>
                  </a:lnTo>
                  <a:lnTo>
                    <a:pt x="22562" y="0"/>
                  </a:lnTo>
                  <a:lnTo>
                    <a:pt x="0" y="0"/>
                  </a:lnTo>
                </a:path>
              </a:pathLst>
            </a:custGeom>
            <a:noFill/>
            <a:ln w="3493" cap="rnd">
              <a:solidFill>
                <a:srgbClr val="000000"/>
              </a:solidFill>
              <a:prstDash val="solid"/>
              <a:round/>
            </a:ln>
          </p:spPr>
          <p:txBody>
            <a:bodyPr rtlCol="0" anchor="ctr"/>
            <a:lstStyle/>
            <a:p>
              <a:endParaRPr lang="en-US"/>
            </a:p>
          </p:txBody>
        </p:sp>
        <p:sp>
          <p:nvSpPr>
            <p:cNvPr id="621" name="Freeform 620">
              <a:extLst>
                <a:ext uri="{FF2B5EF4-FFF2-40B4-BE49-F238E27FC236}">
                  <a16:creationId xmlns="" xmlns:a16="http://schemas.microsoft.com/office/drawing/2014/main" id="{926D3843-B88F-4A77-C66F-4AA6411B1A5D}"/>
                </a:ext>
              </a:extLst>
            </p:cNvPr>
            <p:cNvSpPr/>
            <p:nvPr/>
          </p:nvSpPr>
          <p:spPr>
            <a:xfrm>
              <a:off x="4878330" y="3275840"/>
              <a:ext cx="22571" cy="219"/>
            </a:xfrm>
            <a:custGeom>
              <a:avLst/>
              <a:gdLst>
                <a:gd name="connsiteX0" fmla="*/ 0 w 22571"/>
                <a:gd name="connsiteY0" fmla="*/ 0 h 219"/>
                <a:gd name="connsiteX1" fmla="*/ 0 w 22571"/>
                <a:gd name="connsiteY1" fmla="*/ 219 h 219"/>
                <a:gd name="connsiteX2" fmla="*/ 22571 w 22571"/>
                <a:gd name="connsiteY2" fmla="*/ 219 h 219"/>
                <a:gd name="connsiteX3" fmla="*/ 22571 w 22571"/>
                <a:gd name="connsiteY3" fmla="*/ 0 h 219"/>
                <a:gd name="connsiteX4" fmla="*/ 0 w 22571"/>
                <a:gd name="connsiteY4" fmla="*/ 0 h 219"/>
                <a:gd name="connsiteX5" fmla="*/ 0 w 22571"/>
                <a:gd name="connsiteY5" fmla="*/ 0 h 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219">
                  <a:moveTo>
                    <a:pt x="0" y="0"/>
                  </a:moveTo>
                  <a:lnTo>
                    <a:pt x="0" y="219"/>
                  </a:lnTo>
                  <a:lnTo>
                    <a:pt x="22571" y="219"/>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22" name="Freeform 621">
              <a:extLst>
                <a:ext uri="{FF2B5EF4-FFF2-40B4-BE49-F238E27FC236}">
                  <a16:creationId xmlns="" xmlns:a16="http://schemas.microsoft.com/office/drawing/2014/main" id="{B1D1AA9F-4E1A-B4E3-17FD-3E171FD553E4}"/>
                </a:ext>
              </a:extLst>
            </p:cNvPr>
            <p:cNvSpPr/>
            <p:nvPr/>
          </p:nvSpPr>
          <p:spPr>
            <a:xfrm>
              <a:off x="4878330" y="3275840"/>
              <a:ext cx="22571" cy="219"/>
            </a:xfrm>
            <a:custGeom>
              <a:avLst/>
              <a:gdLst>
                <a:gd name="connsiteX0" fmla="*/ 0 w 22571"/>
                <a:gd name="connsiteY0" fmla="*/ 0 h 219"/>
                <a:gd name="connsiteX1" fmla="*/ 0 w 22571"/>
                <a:gd name="connsiteY1" fmla="*/ 219 h 219"/>
                <a:gd name="connsiteX2" fmla="*/ 22571 w 22571"/>
                <a:gd name="connsiteY2" fmla="*/ 219 h 219"/>
                <a:gd name="connsiteX3" fmla="*/ 22571 w 22571"/>
                <a:gd name="connsiteY3" fmla="*/ 0 h 219"/>
                <a:gd name="connsiteX4" fmla="*/ 0 w 22571"/>
                <a:gd name="connsiteY4" fmla="*/ 0 h 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219">
                  <a:moveTo>
                    <a:pt x="0" y="0"/>
                  </a:moveTo>
                  <a:lnTo>
                    <a:pt x="0" y="219"/>
                  </a:lnTo>
                  <a:lnTo>
                    <a:pt x="22571" y="219"/>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623" name="Freeform 622">
              <a:extLst>
                <a:ext uri="{FF2B5EF4-FFF2-40B4-BE49-F238E27FC236}">
                  <a16:creationId xmlns="" xmlns:a16="http://schemas.microsoft.com/office/drawing/2014/main" id="{EEF9EEE3-2EE3-70DE-B7A8-4BEFC236D663}"/>
                </a:ext>
              </a:extLst>
            </p:cNvPr>
            <p:cNvSpPr/>
            <p:nvPr/>
          </p:nvSpPr>
          <p:spPr>
            <a:xfrm>
              <a:off x="4900901" y="3275919"/>
              <a:ext cx="22571" cy="140"/>
            </a:xfrm>
            <a:custGeom>
              <a:avLst/>
              <a:gdLst>
                <a:gd name="connsiteX0" fmla="*/ 0 w 22571"/>
                <a:gd name="connsiteY0" fmla="*/ 0 h 140"/>
                <a:gd name="connsiteX1" fmla="*/ 0 w 22571"/>
                <a:gd name="connsiteY1" fmla="*/ 140 h 140"/>
                <a:gd name="connsiteX2" fmla="*/ 22571 w 22571"/>
                <a:gd name="connsiteY2" fmla="*/ 140 h 140"/>
                <a:gd name="connsiteX3" fmla="*/ 22571 w 22571"/>
                <a:gd name="connsiteY3" fmla="*/ 0 h 140"/>
                <a:gd name="connsiteX4" fmla="*/ 0 w 22571"/>
                <a:gd name="connsiteY4" fmla="*/ 0 h 140"/>
                <a:gd name="connsiteX5" fmla="*/ 0 w 22571"/>
                <a:gd name="connsiteY5" fmla="*/ 0 h 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140">
                  <a:moveTo>
                    <a:pt x="0" y="0"/>
                  </a:moveTo>
                  <a:lnTo>
                    <a:pt x="0" y="140"/>
                  </a:lnTo>
                  <a:lnTo>
                    <a:pt x="22571" y="140"/>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24" name="Freeform 623">
              <a:extLst>
                <a:ext uri="{FF2B5EF4-FFF2-40B4-BE49-F238E27FC236}">
                  <a16:creationId xmlns="" xmlns:a16="http://schemas.microsoft.com/office/drawing/2014/main" id="{730C1C13-97DA-A15D-EA5F-1CEE0285F902}"/>
                </a:ext>
              </a:extLst>
            </p:cNvPr>
            <p:cNvSpPr/>
            <p:nvPr/>
          </p:nvSpPr>
          <p:spPr>
            <a:xfrm>
              <a:off x="4900901" y="3275919"/>
              <a:ext cx="22571" cy="140"/>
            </a:xfrm>
            <a:custGeom>
              <a:avLst/>
              <a:gdLst>
                <a:gd name="connsiteX0" fmla="*/ 0 w 22571"/>
                <a:gd name="connsiteY0" fmla="*/ 0 h 140"/>
                <a:gd name="connsiteX1" fmla="*/ 0 w 22571"/>
                <a:gd name="connsiteY1" fmla="*/ 140 h 140"/>
                <a:gd name="connsiteX2" fmla="*/ 22571 w 22571"/>
                <a:gd name="connsiteY2" fmla="*/ 140 h 140"/>
                <a:gd name="connsiteX3" fmla="*/ 22571 w 22571"/>
                <a:gd name="connsiteY3" fmla="*/ 0 h 140"/>
                <a:gd name="connsiteX4" fmla="*/ 0 w 22571"/>
                <a:gd name="connsiteY4" fmla="*/ 0 h 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140">
                  <a:moveTo>
                    <a:pt x="0" y="0"/>
                  </a:moveTo>
                  <a:lnTo>
                    <a:pt x="0" y="140"/>
                  </a:lnTo>
                  <a:lnTo>
                    <a:pt x="22571" y="140"/>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625" name="Freeform 624">
              <a:extLst>
                <a:ext uri="{FF2B5EF4-FFF2-40B4-BE49-F238E27FC236}">
                  <a16:creationId xmlns="" xmlns:a16="http://schemas.microsoft.com/office/drawing/2014/main" id="{B132E1B8-4EA2-7786-7E8F-837E2CAE6587}"/>
                </a:ext>
              </a:extLst>
            </p:cNvPr>
            <p:cNvSpPr/>
            <p:nvPr/>
          </p:nvSpPr>
          <p:spPr>
            <a:xfrm>
              <a:off x="4923472" y="3275972"/>
              <a:ext cx="22571" cy="87"/>
            </a:xfrm>
            <a:custGeom>
              <a:avLst/>
              <a:gdLst>
                <a:gd name="connsiteX0" fmla="*/ 0 w 22571"/>
                <a:gd name="connsiteY0" fmla="*/ 0 h 87"/>
                <a:gd name="connsiteX1" fmla="*/ 0 w 22571"/>
                <a:gd name="connsiteY1" fmla="*/ 88 h 87"/>
                <a:gd name="connsiteX2" fmla="*/ 22571 w 22571"/>
                <a:gd name="connsiteY2" fmla="*/ 88 h 87"/>
                <a:gd name="connsiteX3" fmla="*/ 22571 w 22571"/>
                <a:gd name="connsiteY3" fmla="*/ 0 h 87"/>
                <a:gd name="connsiteX4" fmla="*/ 0 w 22571"/>
                <a:gd name="connsiteY4" fmla="*/ 0 h 87"/>
                <a:gd name="connsiteX5" fmla="*/ 0 w 22571"/>
                <a:gd name="connsiteY5" fmla="*/ 0 h 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87">
                  <a:moveTo>
                    <a:pt x="0" y="0"/>
                  </a:moveTo>
                  <a:lnTo>
                    <a:pt x="0" y="88"/>
                  </a:lnTo>
                  <a:lnTo>
                    <a:pt x="22571" y="88"/>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26" name="Freeform 625">
              <a:extLst>
                <a:ext uri="{FF2B5EF4-FFF2-40B4-BE49-F238E27FC236}">
                  <a16:creationId xmlns="" xmlns:a16="http://schemas.microsoft.com/office/drawing/2014/main" id="{621FE09D-20CD-4ED2-25B6-FAA92EE32018}"/>
                </a:ext>
              </a:extLst>
            </p:cNvPr>
            <p:cNvSpPr/>
            <p:nvPr/>
          </p:nvSpPr>
          <p:spPr>
            <a:xfrm>
              <a:off x="4923472" y="3275972"/>
              <a:ext cx="22571" cy="87"/>
            </a:xfrm>
            <a:custGeom>
              <a:avLst/>
              <a:gdLst>
                <a:gd name="connsiteX0" fmla="*/ 0 w 22571"/>
                <a:gd name="connsiteY0" fmla="*/ 0 h 87"/>
                <a:gd name="connsiteX1" fmla="*/ 0 w 22571"/>
                <a:gd name="connsiteY1" fmla="*/ 88 h 87"/>
                <a:gd name="connsiteX2" fmla="*/ 22571 w 22571"/>
                <a:gd name="connsiteY2" fmla="*/ 88 h 87"/>
                <a:gd name="connsiteX3" fmla="*/ 22571 w 22571"/>
                <a:gd name="connsiteY3" fmla="*/ 0 h 87"/>
                <a:gd name="connsiteX4" fmla="*/ 0 w 22571"/>
                <a:gd name="connsiteY4" fmla="*/ 0 h 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87">
                  <a:moveTo>
                    <a:pt x="0" y="0"/>
                  </a:moveTo>
                  <a:lnTo>
                    <a:pt x="0" y="88"/>
                  </a:lnTo>
                  <a:lnTo>
                    <a:pt x="22571" y="88"/>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627" name="Freeform 626">
              <a:extLst>
                <a:ext uri="{FF2B5EF4-FFF2-40B4-BE49-F238E27FC236}">
                  <a16:creationId xmlns="" xmlns:a16="http://schemas.microsoft.com/office/drawing/2014/main" id="{087A8C70-1742-FDCA-A4D4-E2997E865523}"/>
                </a:ext>
              </a:extLst>
            </p:cNvPr>
            <p:cNvSpPr/>
            <p:nvPr/>
          </p:nvSpPr>
          <p:spPr>
            <a:xfrm>
              <a:off x="4946043" y="3275998"/>
              <a:ext cx="22571" cy="61"/>
            </a:xfrm>
            <a:custGeom>
              <a:avLst/>
              <a:gdLst>
                <a:gd name="connsiteX0" fmla="*/ 0 w 22571"/>
                <a:gd name="connsiteY0" fmla="*/ 0 h 61"/>
                <a:gd name="connsiteX1" fmla="*/ 0 w 22571"/>
                <a:gd name="connsiteY1" fmla="*/ 61 h 61"/>
                <a:gd name="connsiteX2" fmla="*/ 22571 w 22571"/>
                <a:gd name="connsiteY2" fmla="*/ 61 h 61"/>
                <a:gd name="connsiteX3" fmla="*/ 22571 w 22571"/>
                <a:gd name="connsiteY3" fmla="*/ 0 h 61"/>
                <a:gd name="connsiteX4" fmla="*/ 0 w 22571"/>
                <a:gd name="connsiteY4" fmla="*/ 0 h 61"/>
                <a:gd name="connsiteX5" fmla="*/ 0 w 22571"/>
                <a:gd name="connsiteY5" fmla="*/ 0 h 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61">
                  <a:moveTo>
                    <a:pt x="0" y="0"/>
                  </a:moveTo>
                  <a:lnTo>
                    <a:pt x="0" y="61"/>
                  </a:lnTo>
                  <a:lnTo>
                    <a:pt x="22571" y="61"/>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28" name="Freeform 627">
              <a:extLst>
                <a:ext uri="{FF2B5EF4-FFF2-40B4-BE49-F238E27FC236}">
                  <a16:creationId xmlns="" xmlns:a16="http://schemas.microsoft.com/office/drawing/2014/main" id="{CE5D4D41-4578-EBD8-CAF4-78F8053DEA16}"/>
                </a:ext>
              </a:extLst>
            </p:cNvPr>
            <p:cNvSpPr/>
            <p:nvPr/>
          </p:nvSpPr>
          <p:spPr>
            <a:xfrm>
              <a:off x="4946043" y="3275998"/>
              <a:ext cx="22571" cy="61"/>
            </a:xfrm>
            <a:custGeom>
              <a:avLst/>
              <a:gdLst>
                <a:gd name="connsiteX0" fmla="*/ 0 w 22571"/>
                <a:gd name="connsiteY0" fmla="*/ 0 h 61"/>
                <a:gd name="connsiteX1" fmla="*/ 0 w 22571"/>
                <a:gd name="connsiteY1" fmla="*/ 61 h 61"/>
                <a:gd name="connsiteX2" fmla="*/ 22571 w 22571"/>
                <a:gd name="connsiteY2" fmla="*/ 61 h 61"/>
                <a:gd name="connsiteX3" fmla="*/ 22571 w 22571"/>
                <a:gd name="connsiteY3" fmla="*/ 0 h 61"/>
                <a:gd name="connsiteX4" fmla="*/ 0 w 22571"/>
                <a:gd name="connsiteY4" fmla="*/ 0 h 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61">
                  <a:moveTo>
                    <a:pt x="0" y="0"/>
                  </a:moveTo>
                  <a:lnTo>
                    <a:pt x="0" y="61"/>
                  </a:lnTo>
                  <a:lnTo>
                    <a:pt x="22571" y="61"/>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629" name="Freeform 628">
              <a:extLst>
                <a:ext uri="{FF2B5EF4-FFF2-40B4-BE49-F238E27FC236}">
                  <a16:creationId xmlns="" xmlns:a16="http://schemas.microsoft.com/office/drawing/2014/main" id="{6DE78407-A22C-F6D3-E7DB-52BF0AE1357F}"/>
                </a:ext>
              </a:extLst>
            </p:cNvPr>
            <p:cNvSpPr/>
            <p:nvPr/>
          </p:nvSpPr>
          <p:spPr>
            <a:xfrm>
              <a:off x="4968614" y="3276024"/>
              <a:ext cx="22571" cy="35"/>
            </a:xfrm>
            <a:custGeom>
              <a:avLst/>
              <a:gdLst>
                <a:gd name="connsiteX0" fmla="*/ 0 w 22571"/>
                <a:gd name="connsiteY0" fmla="*/ 0 h 35"/>
                <a:gd name="connsiteX1" fmla="*/ 0 w 22571"/>
                <a:gd name="connsiteY1" fmla="*/ 35 h 35"/>
                <a:gd name="connsiteX2" fmla="*/ 22571 w 22571"/>
                <a:gd name="connsiteY2" fmla="*/ 35 h 35"/>
                <a:gd name="connsiteX3" fmla="*/ 22571 w 22571"/>
                <a:gd name="connsiteY3" fmla="*/ 0 h 35"/>
                <a:gd name="connsiteX4" fmla="*/ 0 w 22571"/>
                <a:gd name="connsiteY4" fmla="*/ 0 h 35"/>
                <a:gd name="connsiteX5" fmla="*/ 0 w 22571"/>
                <a:gd name="connsiteY5" fmla="*/ 0 h 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35">
                  <a:moveTo>
                    <a:pt x="0" y="0"/>
                  </a:moveTo>
                  <a:lnTo>
                    <a:pt x="0" y="35"/>
                  </a:lnTo>
                  <a:lnTo>
                    <a:pt x="22571" y="35"/>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30" name="Freeform 629">
              <a:extLst>
                <a:ext uri="{FF2B5EF4-FFF2-40B4-BE49-F238E27FC236}">
                  <a16:creationId xmlns="" xmlns:a16="http://schemas.microsoft.com/office/drawing/2014/main" id="{968F938F-E93B-4FAD-B88B-500B06E1A297}"/>
                </a:ext>
              </a:extLst>
            </p:cNvPr>
            <p:cNvSpPr/>
            <p:nvPr/>
          </p:nvSpPr>
          <p:spPr>
            <a:xfrm>
              <a:off x="4968614" y="3276024"/>
              <a:ext cx="22571" cy="35"/>
            </a:xfrm>
            <a:custGeom>
              <a:avLst/>
              <a:gdLst>
                <a:gd name="connsiteX0" fmla="*/ 0 w 22571"/>
                <a:gd name="connsiteY0" fmla="*/ 0 h 35"/>
                <a:gd name="connsiteX1" fmla="*/ 0 w 22571"/>
                <a:gd name="connsiteY1" fmla="*/ 35 h 35"/>
                <a:gd name="connsiteX2" fmla="*/ 22571 w 22571"/>
                <a:gd name="connsiteY2" fmla="*/ 35 h 35"/>
                <a:gd name="connsiteX3" fmla="*/ 22571 w 22571"/>
                <a:gd name="connsiteY3" fmla="*/ 0 h 35"/>
                <a:gd name="connsiteX4" fmla="*/ 0 w 22571"/>
                <a:gd name="connsiteY4" fmla="*/ 0 h 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35">
                  <a:moveTo>
                    <a:pt x="0" y="0"/>
                  </a:moveTo>
                  <a:lnTo>
                    <a:pt x="0" y="35"/>
                  </a:lnTo>
                  <a:lnTo>
                    <a:pt x="22571" y="35"/>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631" name="Freeform 630">
              <a:extLst>
                <a:ext uri="{FF2B5EF4-FFF2-40B4-BE49-F238E27FC236}">
                  <a16:creationId xmlns="" xmlns:a16="http://schemas.microsoft.com/office/drawing/2014/main" id="{6C3D488D-AF92-77F2-B84A-199AE6FA94DD}"/>
                </a:ext>
              </a:extLst>
            </p:cNvPr>
            <p:cNvSpPr/>
            <p:nvPr/>
          </p:nvSpPr>
          <p:spPr>
            <a:xfrm>
              <a:off x="4991185" y="3276033"/>
              <a:ext cx="22571" cy="26"/>
            </a:xfrm>
            <a:custGeom>
              <a:avLst/>
              <a:gdLst>
                <a:gd name="connsiteX0" fmla="*/ 0 w 22571"/>
                <a:gd name="connsiteY0" fmla="*/ 0 h 26"/>
                <a:gd name="connsiteX1" fmla="*/ 0 w 22571"/>
                <a:gd name="connsiteY1" fmla="*/ 26 h 26"/>
                <a:gd name="connsiteX2" fmla="*/ 22571 w 22571"/>
                <a:gd name="connsiteY2" fmla="*/ 26 h 26"/>
                <a:gd name="connsiteX3" fmla="*/ 22571 w 22571"/>
                <a:gd name="connsiteY3" fmla="*/ 0 h 26"/>
                <a:gd name="connsiteX4" fmla="*/ 0 w 22571"/>
                <a:gd name="connsiteY4" fmla="*/ 0 h 26"/>
                <a:gd name="connsiteX5" fmla="*/ 0 w 22571"/>
                <a:gd name="connsiteY5" fmla="*/ 0 h 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26">
                  <a:moveTo>
                    <a:pt x="0" y="0"/>
                  </a:moveTo>
                  <a:lnTo>
                    <a:pt x="0" y="26"/>
                  </a:lnTo>
                  <a:lnTo>
                    <a:pt x="22571" y="26"/>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32" name="Freeform 631">
              <a:extLst>
                <a:ext uri="{FF2B5EF4-FFF2-40B4-BE49-F238E27FC236}">
                  <a16:creationId xmlns="" xmlns:a16="http://schemas.microsoft.com/office/drawing/2014/main" id="{3CFA6935-078C-613E-FBAE-46AC87D81FAF}"/>
                </a:ext>
              </a:extLst>
            </p:cNvPr>
            <p:cNvSpPr/>
            <p:nvPr/>
          </p:nvSpPr>
          <p:spPr>
            <a:xfrm>
              <a:off x="4991185" y="3276033"/>
              <a:ext cx="22571" cy="26"/>
            </a:xfrm>
            <a:custGeom>
              <a:avLst/>
              <a:gdLst>
                <a:gd name="connsiteX0" fmla="*/ 0 w 22571"/>
                <a:gd name="connsiteY0" fmla="*/ 0 h 26"/>
                <a:gd name="connsiteX1" fmla="*/ 0 w 22571"/>
                <a:gd name="connsiteY1" fmla="*/ 26 h 26"/>
                <a:gd name="connsiteX2" fmla="*/ 22571 w 22571"/>
                <a:gd name="connsiteY2" fmla="*/ 26 h 26"/>
                <a:gd name="connsiteX3" fmla="*/ 22571 w 22571"/>
                <a:gd name="connsiteY3" fmla="*/ 0 h 26"/>
                <a:gd name="connsiteX4" fmla="*/ 0 w 22571"/>
                <a:gd name="connsiteY4" fmla="*/ 0 h 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26">
                  <a:moveTo>
                    <a:pt x="0" y="0"/>
                  </a:moveTo>
                  <a:lnTo>
                    <a:pt x="0" y="26"/>
                  </a:lnTo>
                  <a:lnTo>
                    <a:pt x="22571" y="26"/>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633" name="Freeform 632">
              <a:extLst>
                <a:ext uri="{FF2B5EF4-FFF2-40B4-BE49-F238E27FC236}">
                  <a16:creationId xmlns="" xmlns:a16="http://schemas.microsoft.com/office/drawing/2014/main" id="{6F0D26ED-230C-D71B-C2A4-6FB33AA2BF6E}"/>
                </a:ext>
              </a:extLst>
            </p:cNvPr>
            <p:cNvSpPr/>
            <p:nvPr/>
          </p:nvSpPr>
          <p:spPr>
            <a:xfrm>
              <a:off x="5013756" y="3276042"/>
              <a:ext cx="22562" cy="17"/>
            </a:xfrm>
            <a:custGeom>
              <a:avLst/>
              <a:gdLst>
                <a:gd name="connsiteX0" fmla="*/ 0 w 22562"/>
                <a:gd name="connsiteY0" fmla="*/ 0 h 17"/>
                <a:gd name="connsiteX1" fmla="*/ 0 w 22562"/>
                <a:gd name="connsiteY1" fmla="*/ 18 h 17"/>
                <a:gd name="connsiteX2" fmla="*/ 22562 w 22562"/>
                <a:gd name="connsiteY2" fmla="*/ 18 h 17"/>
                <a:gd name="connsiteX3" fmla="*/ 22562 w 22562"/>
                <a:gd name="connsiteY3" fmla="*/ 0 h 17"/>
                <a:gd name="connsiteX4" fmla="*/ 0 w 22562"/>
                <a:gd name="connsiteY4" fmla="*/ 0 h 17"/>
                <a:gd name="connsiteX5" fmla="*/ 0 w 22562"/>
                <a:gd name="connsiteY5" fmla="*/ 0 h 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62" h="17">
                  <a:moveTo>
                    <a:pt x="0" y="0"/>
                  </a:moveTo>
                  <a:lnTo>
                    <a:pt x="0" y="18"/>
                  </a:lnTo>
                  <a:lnTo>
                    <a:pt x="22562" y="18"/>
                  </a:lnTo>
                  <a:lnTo>
                    <a:pt x="22562"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34" name="Freeform 633">
              <a:extLst>
                <a:ext uri="{FF2B5EF4-FFF2-40B4-BE49-F238E27FC236}">
                  <a16:creationId xmlns="" xmlns:a16="http://schemas.microsoft.com/office/drawing/2014/main" id="{45CE5EFE-D164-50B7-4E43-07DC9C2775E1}"/>
                </a:ext>
              </a:extLst>
            </p:cNvPr>
            <p:cNvSpPr/>
            <p:nvPr/>
          </p:nvSpPr>
          <p:spPr>
            <a:xfrm>
              <a:off x="5013756" y="3276042"/>
              <a:ext cx="22562" cy="17"/>
            </a:xfrm>
            <a:custGeom>
              <a:avLst/>
              <a:gdLst>
                <a:gd name="connsiteX0" fmla="*/ 0 w 22562"/>
                <a:gd name="connsiteY0" fmla="*/ 0 h 17"/>
                <a:gd name="connsiteX1" fmla="*/ 0 w 22562"/>
                <a:gd name="connsiteY1" fmla="*/ 18 h 17"/>
                <a:gd name="connsiteX2" fmla="*/ 22562 w 22562"/>
                <a:gd name="connsiteY2" fmla="*/ 18 h 17"/>
                <a:gd name="connsiteX3" fmla="*/ 22562 w 22562"/>
                <a:gd name="connsiteY3" fmla="*/ 0 h 17"/>
                <a:gd name="connsiteX4" fmla="*/ 0 w 22562"/>
                <a:gd name="connsiteY4" fmla="*/ 0 h 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2" h="17">
                  <a:moveTo>
                    <a:pt x="0" y="0"/>
                  </a:moveTo>
                  <a:lnTo>
                    <a:pt x="0" y="18"/>
                  </a:lnTo>
                  <a:lnTo>
                    <a:pt x="22562" y="18"/>
                  </a:lnTo>
                  <a:lnTo>
                    <a:pt x="22562" y="0"/>
                  </a:lnTo>
                  <a:lnTo>
                    <a:pt x="0" y="0"/>
                  </a:lnTo>
                </a:path>
              </a:pathLst>
            </a:custGeom>
            <a:noFill/>
            <a:ln w="3493" cap="rnd">
              <a:solidFill>
                <a:srgbClr val="000000"/>
              </a:solidFill>
              <a:prstDash val="solid"/>
              <a:round/>
            </a:ln>
          </p:spPr>
          <p:txBody>
            <a:bodyPr rtlCol="0" anchor="ctr"/>
            <a:lstStyle/>
            <a:p>
              <a:endParaRPr lang="en-US"/>
            </a:p>
          </p:txBody>
        </p:sp>
        <p:sp>
          <p:nvSpPr>
            <p:cNvPr id="635" name="Freeform 634">
              <a:extLst>
                <a:ext uri="{FF2B5EF4-FFF2-40B4-BE49-F238E27FC236}">
                  <a16:creationId xmlns="" xmlns:a16="http://schemas.microsoft.com/office/drawing/2014/main" id="{04D30F55-79E6-FDD4-1F99-656C604393C4}"/>
                </a:ext>
              </a:extLst>
            </p:cNvPr>
            <p:cNvSpPr/>
            <p:nvPr/>
          </p:nvSpPr>
          <p:spPr>
            <a:xfrm>
              <a:off x="5036318" y="3276051"/>
              <a:ext cx="22571" cy="8"/>
            </a:xfrm>
            <a:custGeom>
              <a:avLst/>
              <a:gdLst>
                <a:gd name="connsiteX0" fmla="*/ 0 w 22571"/>
                <a:gd name="connsiteY0" fmla="*/ 0 h 8"/>
                <a:gd name="connsiteX1" fmla="*/ 0 w 22571"/>
                <a:gd name="connsiteY1" fmla="*/ 9 h 8"/>
                <a:gd name="connsiteX2" fmla="*/ 22571 w 22571"/>
                <a:gd name="connsiteY2" fmla="*/ 9 h 8"/>
                <a:gd name="connsiteX3" fmla="*/ 22571 w 22571"/>
                <a:gd name="connsiteY3" fmla="*/ 0 h 8"/>
                <a:gd name="connsiteX4" fmla="*/ 0 w 22571"/>
                <a:gd name="connsiteY4" fmla="*/ 0 h 8"/>
                <a:gd name="connsiteX5" fmla="*/ 0 w 22571"/>
                <a:gd name="connsiteY5" fmla="*/ 0 h 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8">
                  <a:moveTo>
                    <a:pt x="0" y="0"/>
                  </a:moveTo>
                  <a:lnTo>
                    <a:pt x="0" y="9"/>
                  </a:lnTo>
                  <a:lnTo>
                    <a:pt x="22571" y="9"/>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36" name="Freeform 635">
              <a:extLst>
                <a:ext uri="{FF2B5EF4-FFF2-40B4-BE49-F238E27FC236}">
                  <a16:creationId xmlns="" xmlns:a16="http://schemas.microsoft.com/office/drawing/2014/main" id="{EC1FD4DC-CD9E-3723-9413-326B7675B36B}"/>
                </a:ext>
              </a:extLst>
            </p:cNvPr>
            <p:cNvSpPr/>
            <p:nvPr/>
          </p:nvSpPr>
          <p:spPr>
            <a:xfrm>
              <a:off x="5036318" y="3276051"/>
              <a:ext cx="22571" cy="8"/>
            </a:xfrm>
            <a:custGeom>
              <a:avLst/>
              <a:gdLst>
                <a:gd name="connsiteX0" fmla="*/ 0 w 22571"/>
                <a:gd name="connsiteY0" fmla="*/ 0 h 8"/>
                <a:gd name="connsiteX1" fmla="*/ 0 w 22571"/>
                <a:gd name="connsiteY1" fmla="*/ 9 h 8"/>
                <a:gd name="connsiteX2" fmla="*/ 22571 w 22571"/>
                <a:gd name="connsiteY2" fmla="*/ 9 h 8"/>
                <a:gd name="connsiteX3" fmla="*/ 22571 w 22571"/>
                <a:gd name="connsiteY3" fmla="*/ 0 h 8"/>
                <a:gd name="connsiteX4" fmla="*/ 0 w 22571"/>
                <a:gd name="connsiteY4" fmla="*/ 0 h 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8">
                  <a:moveTo>
                    <a:pt x="0" y="0"/>
                  </a:moveTo>
                  <a:lnTo>
                    <a:pt x="0" y="9"/>
                  </a:lnTo>
                  <a:lnTo>
                    <a:pt x="22571" y="9"/>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637" name="Freeform 636">
              <a:extLst>
                <a:ext uri="{FF2B5EF4-FFF2-40B4-BE49-F238E27FC236}">
                  <a16:creationId xmlns="" xmlns:a16="http://schemas.microsoft.com/office/drawing/2014/main" id="{3F804B6C-F4D9-4E0B-D240-9482225798E2}"/>
                </a:ext>
              </a:extLst>
            </p:cNvPr>
            <p:cNvSpPr/>
            <p:nvPr/>
          </p:nvSpPr>
          <p:spPr>
            <a:xfrm>
              <a:off x="5058889" y="3276051"/>
              <a:ext cx="22571" cy="8"/>
            </a:xfrm>
            <a:custGeom>
              <a:avLst/>
              <a:gdLst>
                <a:gd name="connsiteX0" fmla="*/ 0 w 22571"/>
                <a:gd name="connsiteY0" fmla="*/ 0 h 8"/>
                <a:gd name="connsiteX1" fmla="*/ 0 w 22571"/>
                <a:gd name="connsiteY1" fmla="*/ 9 h 8"/>
                <a:gd name="connsiteX2" fmla="*/ 22571 w 22571"/>
                <a:gd name="connsiteY2" fmla="*/ 9 h 8"/>
                <a:gd name="connsiteX3" fmla="*/ 22571 w 22571"/>
                <a:gd name="connsiteY3" fmla="*/ 0 h 8"/>
                <a:gd name="connsiteX4" fmla="*/ 0 w 22571"/>
                <a:gd name="connsiteY4" fmla="*/ 0 h 8"/>
                <a:gd name="connsiteX5" fmla="*/ 0 w 22571"/>
                <a:gd name="connsiteY5" fmla="*/ 0 h 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8">
                  <a:moveTo>
                    <a:pt x="0" y="0"/>
                  </a:moveTo>
                  <a:lnTo>
                    <a:pt x="0" y="9"/>
                  </a:lnTo>
                  <a:lnTo>
                    <a:pt x="22571" y="9"/>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38" name="Freeform 637">
              <a:extLst>
                <a:ext uri="{FF2B5EF4-FFF2-40B4-BE49-F238E27FC236}">
                  <a16:creationId xmlns="" xmlns:a16="http://schemas.microsoft.com/office/drawing/2014/main" id="{19CB7ABC-B560-9CD1-3F9C-3B0DDEE3C342}"/>
                </a:ext>
              </a:extLst>
            </p:cNvPr>
            <p:cNvSpPr/>
            <p:nvPr/>
          </p:nvSpPr>
          <p:spPr>
            <a:xfrm>
              <a:off x="5058889" y="3276051"/>
              <a:ext cx="22571" cy="8"/>
            </a:xfrm>
            <a:custGeom>
              <a:avLst/>
              <a:gdLst>
                <a:gd name="connsiteX0" fmla="*/ 0 w 22571"/>
                <a:gd name="connsiteY0" fmla="*/ 0 h 8"/>
                <a:gd name="connsiteX1" fmla="*/ 0 w 22571"/>
                <a:gd name="connsiteY1" fmla="*/ 9 h 8"/>
                <a:gd name="connsiteX2" fmla="*/ 22571 w 22571"/>
                <a:gd name="connsiteY2" fmla="*/ 9 h 8"/>
                <a:gd name="connsiteX3" fmla="*/ 22571 w 22571"/>
                <a:gd name="connsiteY3" fmla="*/ 0 h 8"/>
                <a:gd name="connsiteX4" fmla="*/ 0 w 22571"/>
                <a:gd name="connsiteY4" fmla="*/ 0 h 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8">
                  <a:moveTo>
                    <a:pt x="0" y="0"/>
                  </a:moveTo>
                  <a:lnTo>
                    <a:pt x="0" y="9"/>
                  </a:lnTo>
                  <a:lnTo>
                    <a:pt x="22571" y="9"/>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639" name="Freeform 638">
              <a:extLst>
                <a:ext uri="{FF2B5EF4-FFF2-40B4-BE49-F238E27FC236}">
                  <a16:creationId xmlns="" xmlns:a16="http://schemas.microsoft.com/office/drawing/2014/main" id="{B79BA34A-7FEF-0F93-1E13-A3375B7B29E0}"/>
                </a:ext>
              </a:extLst>
            </p:cNvPr>
            <p:cNvSpPr/>
            <p:nvPr/>
          </p:nvSpPr>
          <p:spPr>
            <a:xfrm>
              <a:off x="5081460"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22571 w 22571"/>
                <a:gd name="connsiteY3" fmla="*/ 0 h 876"/>
                <a:gd name="connsiteX4" fmla="*/ 0 w 22571"/>
                <a:gd name="connsiteY4" fmla="*/ 0 h 876"/>
                <a:gd name="connsiteX5" fmla="*/ 0 w 22571"/>
                <a:gd name="connsiteY5" fmla="*/ 0 h 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876">
                  <a:moveTo>
                    <a:pt x="0" y="0"/>
                  </a:moveTo>
                  <a:lnTo>
                    <a:pt x="0" y="0"/>
                  </a:lnTo>
                  <a:lnTo>
                    <a:pt x="22571" y="0"/>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40" name="Freeform 639">
              <a:extLst>
                <a:ext uri="{FF2B5EF4-FFF2-40B4-BE49-F238E27FC236}">
                  <a16:creationId xmlns="" xmlns:a16="http://schemas.microsoft.com/office/drawing/2014/main" id="{C2656571-AC2C-FF7E-2072-5A3C8CE123F1}"/>
                </a:ext>
              </a:extLst>
            </p:cNvPr>
            <p:cNvSpPr/>
            <p:nvPr/>
          </p:nvSpPr>
          <p:spPr>
            <a:xfrm>
              <a:off x="5081460"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22571 w 22571"/>
                <a:gd name="connsiteY3" fmla="*/ 0 h 876"/>
                <a:gd name="connsiteX4" fmla="*/ 0 w 22571"/>
                <a:gd name="connsiteY4" fmla="*/ 0 h 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876">
                  <a:moveTo>
                    <a:pt x="0" y="0"/>
                  </a:moveTo>
                  <a:lnTo>
                    <a:pt x="0" y="0"/>
                  </a:lnTo>
                  <a:lnTo>
                    <a:pt x="22571" y="0"/>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641" name="Freeform 640">
              <a:extLst>
                <a:ext uri="{FF2B5EF4-FFF2-40B4-BE49-F238E27FC236}">
                  <a16:creationId xmlns="" xmlns:a16="http://schemas.microsoft.com/office/drawing/2014/main" id="{EF79DA72-E992-03FD-C1CB-89F4361FE394}"/>
                </a:ext>
              </a:extLst>
            </p:cNvPr>
            <p:cNvSpPr/>
            <p:nvPr/>
          </p:nvSpPr>
          <p:spPr>
            <a:xfrm>
              <a:off x="5104031"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22571 w 22571"/>
                <a:gd name="connsiteY3" fmla="*/ 0 h 876"/>
                <a:gd name="connsiteX4" fmla="*/ 0 w 22571"/>
                <a:gd name="connsiteY4" fmla="*/ 0 h 876"/>
                <a:gd name="connsiteX5" fmla="*/ 0 w 22571"/>
                <a:gd name="connsiteY5" fmla="*/ 0 h 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876">
                  <a:moveTo>
                    <a:pt x="0" y="0"/>
                  </a:moveTo>
                  <a:lnTo>
                    <a:pt x="0" y="0"/>
                  </a:lnTo>
                  <a:lnTo>
                    <a:pt x="22571" y="0"/>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42" name="Freeform 641">
              <a:extLst>
                <a:ext uri="{FF2B5EF4-FFF2-40B4-BE49-F238E27FC236}">
                  <a16:creationId xmlns="" xmlns:a16="http://schemas.microsoft.com/office/drawing/2014/main" id="{879B8069-A897-2BF2-03BE-7ABFB459C1CF}"/>
                </a:ext>
              </a:extLst>
            </p:cNvPr>
            <p:cNvSpPr/>
            <p:nvPr/>
          </p:nvSpPr>
          <p:spPr>
            <a:xfrm>
              <a:off x="5104031"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22571 w 22571"/>
                <a:gd name="connsiteY3" fmla="*/ 0 h 876"/>
                <a:gd name="connsiteX4" fmla="*/ 0 w 22571"/>
                <a:gd name="connsiteY4" fmla="*/ 0 h 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876">
                  <a:moveTo>
                    <a:pt x="0" y="0"/>
                  </a:moveTo>
                  <a:lnTo>
                    <a:pt x="0" y="0"/>
                  </a:lnTo>
                  <a:lnTo>
                    <a:pt x="22571" y="0"/>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643" name="Freeform 642">
              <a:extLst>
                <a:ext uri="{FF2B5EF4-FFF2-40B4-BE49-F238E27FC236}">
                  <a16:creationId xmlns="" xmlns:a16="http://schemas.microsoft.com/office/drawing/2014/main" id="{2D9466DE-F9F6-B857-39B3-0587E334CC64}"/>
                </a:ext>
              </a:extLst>
            </p:cNvPr>
            <p:cNvSpPr/>
            <p:nvPr/>
          </p:nvSpPr>
          <p:spPr>
            <a:xfrm>
              <a:off x="5126602"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22571 w 22571"/>
                <a:gd name="connsiteY3" fmla="*/ 0 h 876"/>
                <a:gd name="connsiteX4" fmla="*/ 0 w 22571"/>
                <a:gd name="connsiteY4" fmla="*/ 0 h 876"/>
                <a:gd name="connsiteX5" fmla="*/ 0 w 22571"/>
                <a:gd name="connsiteY5" fmla="*/ 0 h 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876">
                  <a:moveTo>
                    <a:pt x="0" y="0"/>
                  </a:moveTo>
                  <a:lnTo>
                    <a:pt x="0" y="0"/>
                  </a:lnTo>
                  <a:lnTo>
                    <a:pt x="22571" y="0"/>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44" name="Freeform 643">
              <a:extLst>
                <a:ext uri="{FF2B5EF4-FFF2-40B4-BE49-F238E27FC236}">
                  <a16:creationId xmlns="" xmlns:a16="http://schemas.microsoft.com/office/drawing/2014/main" id="{2DF9116B-327D-01A2-BD80-A0591729493A}"/>
                </a:ext>
              </a:extLst>
            </p:cNvPr>
            <p:cNvSpPr/>
            <p:nvPr/>
          </p:nvSpPr>
          <p:spPr>
            <a:xfrm>
              <a:off x="5126602"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22571 w 22571"/>
                <a:gd name="connsiteY3" fmla="*/ 0 h 876"/>
                <a:gd name="connsiteX4" fmla="*/ 0 w 22571"/>
                <a:gd name="connsiteY4" fmla="*/ 0 h 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876">
                  <a:moveTo>
                    <a:pt x="0" y="0"/>
                  </a:moveTo>
                  <a:lnTo>
                    <a:pt x="0" y="0"/>
                  </a:lnTo>
                  <a:lnTo>
                    <a:pt x="22571" y="0"/>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645" name="Freeform 644">
              <a:extLst>
                <a:ext uri="{FF2B5EF4-FFF2-40B4-BE49-F238E27FC236}">
                  <a16:creationId xmlns="" xmlns:a16="http://schemas.microsoft.com/office/drawing/2014/main" id="{5BC1FFC0-6947-38F7-0F68-9DC6403CEBEE}"/>
                </a:ext>
              </a:extLst>
            </p:cNvPr>
            <p:cNvSpPr/>
            <p:nvPr/>
          </p:nvSpPr>
          <p:spPr>
            <a:xfrm>
              <a:off x="5149173"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22571 w 22571"/>
                <a:gd name="connsiteY3" fmla="*/ 0 h 876"/>
                <a:gd name="connsiteX4" fmla="*/ 0 w 22571"/>
                <a:gd name="connsiteY4" fmla="*/ 0 h 876"/>
                <a:gd name="connsiteX5" fmla="*/ 0 w 22571"/>
                <a:gd name="connsiteY5" fmla="*/ 0 h 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876">
                  <a:moveTo>
                    <a:pt x="0" y="0"/>
                  </a:moveTo>
                  <a:lnTo>
                    <a:pt x="0" y="0"/>
                  </a:lnTo>
                  <a:lnTo>
                    <a:pt x="22571" y="0"/>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46" name="Freeform 645">
              <a:extLst>
                <a:ext uri="{FF2B5EF4-FFF2-40B4-BE49-F238E27FC236}">
                  <a16:creationId xmlns="" xmlns:a16="http://schemas.microsoft.com/office/drawing/2014/main" id="{BDA0573B-5CD0-3F47-13CE-6880D1D5C348}"/>
                </a:ext>
              </a:extLst>
            </p:cNvPr>
            <p:cNvSpPr/>
            <p:nvPr/>
          </p:nvSpPr>
          <p:spPr>
            <a:xfrm>
              <a:off x="5149173"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22571 w 22571"/>
                <a:gd name="connsiteY3" fmla="*/ 0 h 876"/>
                <a:gd name="connsiteX4" fmla="*/ 0 w 22571"/>
                <a:gd name="connsiteY4" fmla="*/ 0 h 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876">
                  <a:moveTo>
                    <a:pt x="0" y="0"/>
                  </a:moveTo>
                  <a:lnTo>
                    <a:pt x="0" y="0"/>
                  </a:lnTo>
                  <a:lnTo>
                    <a:pt x="22571" y="0"/>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647" name="Freeform 646">
              <a:extLst>
                <a:ext uri="{FF2B5EF4-FFF2-40B4-BE49-F238E27FC236}">
                  <a16:creationId xmlns="" xmlns:a16="http://schemas.microsoft.com/office/drawing/2014/main" id="{E6A5E423-5BA8-3662-5A3B-45359CE23AC0}"/>
                </a:ext>
              </a:extLst>
            </p:cNvPr>
            <p:cNvSpPr/>
            <p:nvPr/>
          </p:nvSpPr>
          <p:spPr>
            <a:xfrm>
              <a:off x="5171744" y="3276059"/>
              <a:ext cx="22562" cy="876"/>
            </a:xfrm>
            <a:custGeom>
              <a:avLst/>
              <a:gdLst>
                <a:gd name="connsiteX0" fmla="*/ 0 w 22562"/>
                <a:gd name="connsiteY0" fmla="*/ 0 h 876"/>
                <a:gd name="connsiteX1" fmla="*/ 0 w 22562"/>
                <a:gd name="connsiteY1" fmla="*/ 0 h 876"/>
                <a:gd name="connsiteX2" fmla="*/ 22562 w 22562"/>
                <a:gd name="connsiteY2" fmla="*/ 0 h 876"/>
                <a:gd name="connsiteX3" fmla="*/ 22562 w 22562"/>
                <a:gd name="connsiteY3" fmla="*/ 0 h 876"/>
                <a:gd name="connsiteX4" fmla="*/ 0 w 22562"/>
                <a:gd name="connsiteY4" fmla="*/ 0 h 876"/>
                <a:gd name="connsiteX5" fmla="*/ 0 w 22562"/>
                <a:gd name="connsiteY5" fmla="*/ 0 h 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62" h="876">
                  <a:moveTo>
                    <a:pt x="0" y="0"/>
                  </a:moveTo>
                  <a:lnTo>
                    <a:pt x="0" y="0"/>
                  </a:lnTo>
                  <a:lnTo>
                    <a:pt x="22562" y="0"/>
                  </a:lnTo>
                  <a:lnTo>
                    <a:pt x="22562"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48" name="Freeform 647">
              <a:extLst>
                <a:ext uri="{FF2B5EF4-FFF2-40B4-BE49-F238E27FC236}">
                  <a16:creationId xmlns="" xmlns:a16="http://schemas.microsoft.com/office/drawing/2014/main" id="{2628E638-4BB9-43EE-45AC-4A52573562B9}"/>
                </a:ext>
              </a:extLst>
            </p:cNvPr>
            <p:cNvSpPr/>
            <p:nvPr/>
          </p:nvSpPr>
          <p:spPr>
            <a:xfrm>
              <a:off x="5171744" y="3276059"/>
              <a:ext cx="22562" cy="876"/>
            </a:xfrm>
            <a:custGeom>
              <a:avLst/>
              <a:gdLst>
                <a:gd name="connsiteX0" fmla="*/ 0 w 22562"/>
                <a:gd name="connsiteY0" fmla="*/ 0 h 876"/>
                <a:gd name="connsiteX1" fmla="*/ 0 w 22562"/>
                <a:gd name="connsiteY1" fmla="*/ 0 h 876"/>
                <a:gd name="connsiteX2" fmla="*/ 22562 w 22562"/>
                <a:gd name="connsiteY2" fmla="*/ 0 h 876"/>
                <a:gd name="connsiteX3" fmla="*/ 22562 w 22562"/>
                <a:gd name="connsiteY3" fmla="*/ 0 h 876"/>
                <a:gd name="connsiteX4" fmla="*/ 0 w 22562"/>
                <a:gd name="connsiteY4" fmla="*/ 0 h 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2" h="876">
                  <a:moveTo>
                    <a:pt x="0" y="0"/>
                  </a:moveTo>
                  <a:lnTo>
                    <a:pt x="0" y="0"/>
                  </a:lnTo>
                  <a:lnTo>
                    <a:pt x="22562" y="0"/>
                  </a:lnTo>
                  <a:lnTo>
                    <a:pt x="22562" y="0"/>
                  </a:lnTo>
                  <a:lnTo>
                    <a:pt x="0" y="0"/>
                  </a:lnTo>
                </a:path>
              </a:pathLst>
            </a:custGeom>
            <a:noFill/>
            <a:ln w="3493" cap="rnd">
              <a:solidFill>
                <a:srgbClr val="000000"/>
              </a:solidFill>
              <a:prstDash val="solid"/>
              <a:round/>
            </a:ln>
          </p:spPr>
          <p:txBody>
            <a:bodyPr rtlCol="0" anchor="ctr"/>
            <a:lstStyle/>
            <a:p>
              <a:endParaRPr lang="en-US"/>
            </a:p>
          </p:txBody>
        </p:sp>
        <p:sp>
          <p:nvSpPr>
            <p:cNvPr id="649" name="Freeform 648">
              <a:extLst>
                <a:ext uri="{FF2B5EF4-FFF2-40B4-BE49-F238E27FC236}">
                  <a16:creationId xmlns="" xmlns:a16="http://schemas.microsoft.com/office/drawing/2014/main" id="{5B900A49-6CE1-FB5B-4EE3-599C533EAE6F}"/>
                </a:ext>
              </a:extLst>
            </p:cNvPr>
            <p:cNvSpPr/>
            <p:nvPr/>
          </p:nvSpPr>
          <p:spPr>
            <a:xfrm>
              <a:off x="5194306"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22571 w 22571"/>
                <a:gd name="connsiteY3" fmla="*/ 0 h 876"/>
                <a:gd name="connsiteX4" fmla="*/ 0 w 22571"/>
                <a:gd name="connsiteY4" fmla="*/ 0 h 876"/>
                <a:gd name="connsiteX5" fmla="*/ 0 w 22571"/>
                <a:gd name="connsiteY5" fmla="*/ 0 h 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876">
                  <a:moveTo>
                    <a:pt x="0" y="0"/>
                  </a:moveTo>
                  <a:lnTo>
                    <a:pt x="0" y="0"/>
                  </a:lnTo>
                  <a:lnTo>
                    <a:pt x="22571" y="0"/>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50" name="Freeform 649">
              <a:extLst>
                <a:ext uri="{FF2B5EF4-FFF2-40B4-BE49-F238E27FC236}">
                  <a16:creationId xmlns="" xmlns:a16="http://schemas.microsoft.com/office/drawing/2014/main" id="{4CE2E7E6-D522-6E7D-A25D-5430D84A004E}"/>
                </a:ext>
              </a:extLst>
            </p:cNvPr>
            <p:cNvSpPr/>
            <p:nvPr/>
          </p:nvSpPr>
          <p:spPr>
            <a:xfrm>
              <a:off x="5194306"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22571 w 22571"/>
                <a:gd name="connsiteY3" fmla="*/ 0 h 876"/>
                <a:gd name="connsiteX4" fmla="*/ 0 w 22571"/>
                <a:gd name="connsiteY4" fmla="*/ 0 h 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876">
                  <a:moveTo>
                    <a:pt x="0" y="0"/>
                  </a:moveTo>
                  <a:lnTo>
                    <a:pt x="0" y="0"/>
                  </a:lnTo>
                  <a:lnTo>
                    <a:pt x="22571" y="0"/>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651" name="Freeform 650">
              <a:extLst>
                <a:ext uri="{FF2B5EF4-FFF2-40B4-BE49-F238E27FC236}">
                  <a16:creationId xmlns="" xmlns:a16="http://schemas.microsoft.com/office/drawing/2014/main" id="{F8314A8D-C6E9-503B-DC86-41D1E9CA3E3C}"/>
                </a:ext>
              </a:extLst>
            </p:cNvPr>
            <p:cNvSpPr/>
            <p:nvPr/>
          </p:nvSpPr>
          <p:spPr>
            <a:xfrm>
              <a:off x="5216877"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22571 w 22571"/>
                <a:gd name="connsiteY3" fmla="*/ 0 h 876"/>
                <a:gd name="connsiteX4" fmla="*/ 0 w 22571"/>
                <a:gd name="connsiteY4" fmla="*/ 0 h 876"/>
                <a:gd name="connsiteX5" fmla="*/ 0 w 22571"/>
                <a:gd name="connsiteY5" fmla="*/ 0 h 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876">
                  <a:moveTo>
                    <a:pt x="0" y="0"/>
                  </a:moveTo>
                  <a:lnTo>
                    <a:pt x="0" y="0"/>
                  </a:lnTo>
                  <a:lnTo>
                    <a:pt x="22571" y="0"/>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52" name="Freeform 651">
              <a:extLst>
                <a:ext uri="{FF2B5EF4-FFF2-40B4-BE49-F238E27FC236}">
                  <a16:creationId xmlns="" xmlns:a16="http://schemas.microsoft.com/office/drawing/2014/main" id="{67CE7F23-3202-27E3-C270-DA5884BD1F61}"/>
                </a:ext>
              </a:extLst>
            </p:cNvPr>
            <p:cNvSpPr/>
            <p:nvPr/>
          </p:nvSpPr>
          <p:spPr>
            <a:xfrm>
              <a:off x="5216877"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22571 w 22571"/>
                <a:gd name="connsiteY3" fmla="*/ 0 h 876"/>
                <a:gd name="connsiteX4" fmla="*/ 0 w 22571"/>
                <a:gd name="connsiteY4" fmla="*/ 0 h 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876">
                  <a:moveTo>
                    <a:pt x="0" y="0"/>
                  </a:moveTo>
                  <a:lnTo>
                    <a:pt x="0" y="0"/>
                  </a:lnTo>
                  <a:lnTo>
                    <a:pt x="22571" y="0"/>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675" name="Freeform 674">
              <a:extLst>
                <a:ext uri="{FF2B5EF4-FFF2-40B4-BE49-F238E27FC236}">
                  <a16:creationId xmlns="" xmlns:a16="http://schemas.microsoft.com/office/drawing/2014/main" id="{8ECDC0A2-1B2B-9990-A14F-981DC0EFCAFE}"/>
                </a:ext>
              </a:extLst>
            </p:cNvPr>
            <p:cNvSpPr/>
            <p:nvPr/>
          </p:nvSpPr>
          <p:spPr>
            <a:xfrm>
              <a:off x="3217703" y="3262994"/>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676" name="Freeform 675">
              <a:extLst>
                <a:ext uri="{FF2B5EF4-FFF2-40B4-BE49-F238E27FC236}">
                  <a16:creationId xmlns="" xmlns:a16="http://schemas.microsoft.com/office/drawing/2014/main" id="{CB98D31A-B3DD-1D4F-3551-C29979DE9597}"/>
                </a:ext>
              </a:extLst>
            </p:cNvPr>
            <p:cNvSpPr/>
            <p:nvPr/>
          </p:nvSpPr>
          <p:spPr>
            <a:xfrm>
              <a:off x="3240273" y="3274305"/>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677" name="Freeform 676">
              <a:extLst>
                <a:ext uri="{FF2B5EF4-FFF2-40B4-BE49-F238E27FC236}">
                  <a16:creationId xmlns="" xmlns:a16="http://schemas.microsoft.com/office/drawing/2014/main" id="{78C4AF0C-9003-B341-DABA-703E03E871B5}"/>
                </a:ext>
              </a:extLst>
            </p:cNvPr>
            <p:cNvSpPr/>
            <p:nvPr/>
          </p:nvSpPr>
          <p:spPr>
            <a:xfrm>
              <a:off x="3262843" y="3246850"/>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678" name="Freeform 677">
              <a:extLst>
                <a:ext uri="{FF2B5EF4-FFF2-40B4-BE49-F238E27FC236}">
                  <a16:creationId xmlns="" xmlns:a16="http://schemas.microsoft.com/office/drawing/2014/main" id="{1B511A89-B5D1-5D51-3D72-CF6BBA53E522}"/>
                </a:ext>
              </a:extLst>
            </p:cNvPr>
            <p:cNvSpPr/>
            <p:nvPr/>
          </p:nvSpPr>
          <p:spPr>
            <a:xfrm>
              <a:off x="3285413" y="3258978"/>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679" name="Freeform 678">
              <a:extLst>
                <a:ext uri="{FF2B5EF4-FFF2-40B4-BE49-F238E27FC236}">
                  <a16:creationId xmlns="" xmlns:a16="http://schemas.microsoft.com/office/drawing/2014/main" id="{B3912825-74FA-48BA-A5E0-C927246C77B7}"/>
                </a:ext>
              </a:extLst>
            </p:cNvPr>
            <p:cNvSpPr/>
            <p:nvPr/>
          </p:nvSpPr>
          <p:spPr>
            <a:xfrm>
              <a:off x="3307982" y="3261591"/>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680" name="Freeform 679">
              <a:extLst>
                <a:ext uri="{FF2B5EF4-FFF2-40B4-BE49-F238E27FC236}">
                  <a16:creationId xmlns="" xmlns:a16="http://schemas.microsoft.com/office/drawing/2014/main" id="{6D1CC3E3-27BF-9E5A-99B6-ED864D5962BC}"/>
                </a:ext>
              </a:extLst>
            </p:cNvPr>
            <p:cNvSpPr/>
            <p:nvPr/>
          </p:nvSpPr>
          <p:spPr>
            <a:xfrm>
              <a:off x="3330552" y="3263555"/>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681" name="Freeform 680">
              <a:extLst>
                <a:ext uri="{FF2B5EF4-FFF2-40B4-BE49-F238E27FC236}">
                  <a16:creationId xmlns="" xmlns:a16="http://schemas.microsoft.com/office/drawing/2014/main" id="{32A79AEA-A200-18B8-2BBA-B4FE4FDDBF4D}"/>
                </a:ext>
              </a:extLst>
            </p:cNvPr>
            <p:cNvSpPr/>
            <p:nvPr/>
          </p:nvSpPr>
          <p:spPr>
            <a:xfrm>
              <a:off x="3353121" y="3217290"/>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682" name="Freeform 681">
              <a:extLst>
                <a:ext uri="{FF2B5EF4-FFF2-40B4-BE49-F238E27FC236}">
                  <a16:creationId xmlns="" xmlns:a16="http://schemas.microsoft.com/office/drawing/2014/main" id="{086E3C22-DC49-30A6-7933-B7D969AA8877}"/>
                </a:ext>
              </a:extLst>
            </p:cNvPr>
            <p:cNvSpPr/>
            <p:nvPr/>
          </p:nvSpPr>
          <p:spPr>
            <a:xfrm>
              <a:off x="3375692" y="3232504"/>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683" name="Freeform 682">
              <a:extLst>
                <a:ext uri="{FF2B5EF4-FFF2-40B4-BE49-F238E27FC236}">
                  <a16:creationId xmlns="" xmlns:a16="http://schemas.microsoft.com/office/drawing/2014/main" id="{79DDD120-9FC1-2A0C-4904-D117D8E6B341}"/>
                </a:ext>
              </a:extLst>
            </p:cNvPr>
            <p:cNvSpPr/>
            <p:nvPr/>
          </p:nvSpPr>
          <p:spPr>
            <a:xfrm>
              <a:off x="3398262" y="3203497"/>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684" name="Freeform 683">
              <a:extLst>
                <a:ext uri="{FF2B5EF4-FFF2-40B4-BE49-F238E27FC236}">
                  <a16:creationId xmlns="" xmlns:a16="http://schemas.microsoft.com/office/drawing/2014/main" id="{60FC66BF-DCF5-ABD6-ACFC-6E51B43A472F}"/>
                </a:ext>
              </a:extLst>
            </p:cNvPr>
            <p:cNvSpPr/>
            <p:nvPr/>
          </p:nvSpPr>
          <p:spPr>
            <a:xfrm>
              <a:off x="3420831" y="3192229"/>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685" name="Freeform 684">
              <a:extLst>
                <a:ext uri="{FF2B5EF4-FFF2-40B4-BE49-F238E27FC236}">
                  <a16:creationId xmlns="" xmlns:a16="http://schemas.microsoft.com/office/drawing/2014/main" id="{6310A509-6DE8-941C-64B8-E42CB8BDDE1E}"/>
                </a:ext>
              </a:extLst>
            </p:cNvPr>
            <p:cNvSpPr/>
            <p:nvPr/>
          </p:nvSpPr>
          <p:spPr>
            <a:xfrm>
              <a:off x="3443401" y="3196473"/>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686" name="Freeform 685">
              <a:extLst>
                <a:ext uri="{FF2B5EF4-FFF2-40B4-BE49-F238E27FC236}">
                  <a16:creationId xmlns="" xmlns:a16="http://schemas.microsoft.com/office/drawing/2014/main" id="{D4A39AF5-6992-3C26-D11B-B37009E7707D}"/>
                </a:ext>
              </a:extLst>
            </p:cNvPr>
            <p:cNvSpPr/>
            <p:nvPr/>
          </p:nvSpPr>
          <p:spPr>
            <a:xfrm>
              <a:off x="3465970" y="3175717"/>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687" name="Freeform 686">
              <a:extLst>
                <a:ext uri="{FF2B5EF4-FFF2-40B4-BE49-F238E27FC236}">
                  <a16:creationId xmlns="" xmlns:a16="http://schemas.microsoft.com/office/drawing/2014/main" id="{7C12718A-5B75-4871-EA77-8BE3F81B3C58}"/>
                </a:ext>
              </a:extLst>
            </p:cNvPr>
            <p:cNvSpPr/>
            <p:nvPr/>
          </p:nvSpPr>
          <p:spPr>
            <a:xfrm>
              <a:off x="3488540" y="3140747"/>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688" name="Freeform 687">
              <a:extLst>
                <a:ext uri="{FF2B5EF4-FFF2-40B4-BE49-F238E27FC236}">
                  <a16:creationId xmlns="" xmlns:a16="http://schemas.microsoft.com/office/drawing/2014/main" id="{151B12EE-47D7-28BF-7326-B66F157F6BCB}"/>
                </a:ext>
              </a:extLst>
            </p:cNvPr>
            <p:cNvSpPr/>
            <p:nvPr/>
          </p:nvSpPr>
          <p:spPr>
            <a:xfrm>
              <a:off x="3511110" y="3126577"/>
              <a:ext cx="3507" cy="3507"/>
            </a:xfrm>
            <a:custGeom>
              <a:avLst/>
              <a:gdLst>
                <a:gd name="connsiteX0" fmla="*/ 3508 w 3507"/>
                <a:gd name="connsiteY0" fmla="*/ 1754 h 3507"/>
                <a:gd name="connsiteX1" fmla="*/ 1754 w 3507"/>
                <a:gd name="connsiteY1" fmla="*/ 3507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7"/>
                    <a:pt x="1754" y="3507"/>
                  </a:cubicBezTo>
                  <a:cubicBezTo>
                    <a:pt x="785" y="3507"/>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689" name="Freeform 688">
              <a:extLst>
                <a:ext uri="{FF2B5EF4-FFF2-40B4-BE49-F238E27FC236}">
                  <a16:creationId xmlns="" xmlns:a16="http://schemas.microsoft.com/office/drawing/2014/main" id="{9E7B32DF-9DD2-ED48-359E-C242B56B19CA}"/>
                </a:ext>
              </a:extLst>
            </p:cNvPr>
            <p:cNvSpPr/>
            <p:nvPr/>
          </p:nvSpPr>
          <p:spPr>
            <a:xfrm>
              <a:off x="3533680" y="3072131"/>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690" name="Freeform 689">
              <a:extLst>
                <a:ext uri="{FF2B5EF4-FFF2-40B4-BE49-F238E27FC236}">
                  <a16:creationId xmlns="" xmlns:a16="http://schemas.microsoft.com/office/drawing/2014/main" id="{C1009A8A-B734-9B5B-1C70-44FCC984781C}"/>
                </a:ext>
              </a:extLst>
            </p:cNvPr>
            <p:cNvSpPr/>
            <p:nvPr/>
          </p:nvSpPr>
          <p:spPr>
            <a:xfrm>
              <a:off x="3556250" y="3046517"/>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691" name="Freeform 690">
              <a:extLst>
                <a:ext uri="{FF2B5EF4-FFF2-40B4-BE49-F238E27FC236}">
                  <a16:creationId xmlns="" xmlns:a16="http://schemas.microsoft.com/office/drawing/2014/main" id="{E2E3903C-1BFF-4509-5A1B-32A78D5798B0}"/>
                </a:ext>
              </a:extLst>
            </p:cNvPr>
            <p:cNvSpPr/>
            <p:nvPr/>
          </p:nvSpPr>
          <p:spPr>
            <a:xfrm>
              <a:off x="3578819" y="2988985"/>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692" name="Freeform 691">
              <a:extLst>
                <a:ext uri="{FF2B5EF4-FFF2-40B4-BE49-F238E27FC236}">
                  <a16:creationId xmlns="" xmlns:a16="http://schemas.microsoft.com/office/drawing/2014/main" id="{22BCD0AB-DE93-B223-A44B-304C5CBB78F4}"/>
                </a:ext>
              </a:extLst>
            </p:cNvPr>
            <p:cNvSpPr/>
            <p:nvPr/>
          </p:nvSpPr>
          <p:spPr>
            <a:xfrm>
              <a:off x="3601389" y="2907826"/>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693" name="Freeform 692">
              <a:extLst>
                <a:ext uri="{FF2B5EF4-FFF2-40B4-BE49-F238E27FC236}">
                  <a16:creationId xmlns="" xmlns:a16="http://schemas.microsoft.com/office/drawing/2014/main" id="{1984C42C-FE8E-8271-FCEF-C072AC47C6FD}"/>
                </a:ext>
              </a:extLst>
            </p:cNvPr>
            <p:cNvSpPr/>
            <p:nvPr/>
          </p:nvSpPr>
          <p:spPr>
            <a:xfrm>
              <a:off x="3623959" y="2892276"/>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694" name="Freeform 693">
              <a:extLst>
                <a:ext uri="{FF2B5EF4-FFF2-40B4-BE49-F238E27FC236}">
                  <a16:creationId xmlns="" xmlns:a16="http://schemas.microsoft.com/office/drawing/2014/main" id="{5B34BF73-00CB-A504-DA65-CA8C9F337A2D}"/>
                </a:ext>
              </a:extLst>
            </p:cNvPr>
            <p:cNvSpPr/>
            <p:nvPr/>
          </p:nvSpPr>
          <p:spPr>
            <a:xfrm>
              <a:off x="3646529" y="2804799"/>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695" name="Freeform 694">
              <a:extLst>
                <a:ext uri="{FF2B5EF4-FFF2-40B4-BE49-F238E27FC236}">
                  <a16:creationId xmlns="" xmlns:a16="http://schemas.microsoft.com/office/drawing/2014/main" id="{3F874BF7-2742-7B1B-02E7-7FDEDB7B109D}"/>
                </a:ext>
              </a:extLst>
            </p:cNvPr>
            <p:cNvSpPr/>
            <p:nvPr/>
          </p:nvSpPr>
          <p:spPr>
            <a:xfrm>
              <a:off x="3669097" y="2722933"/>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696" name="Freeform 695">
              <a:extLst>
                <a:ext uri="{FF2B5EF4-FFF2-40B4-BE49-F238E27FC236}">
                  <a16:creationId xmlns="" xmlns:a16="http://schemas.microsoft.com/office/drawing/2014/main" id="{F1029B6C-7D13-4A3A-5CAD-736D2551C129}"/>
                </a:ext>
              </a:extLst>
            </p:cNvPr>
            <p:cNvSpPr/>
            <p:nvPr/>
          </p:nvSpPr>
          <p:spPr>
            <a:xfrm>
              <a:off x="3691668" y="2693847"/>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697" name="Freeform 696">
              <a:extLst>
                <a:ext uri="{FF2B5EF4-FFF2-40B4-BE49-F238E27FC236}">
                  <a16:creationId xmlns="" xmlns:a16="http://schemas.microsoft.com/office/drawing/2014/main" id="{D82E85AE-B2B2-482B-91AE-9BBCA91E89D9}"/>
                </a:ext>
              </a:extLst>
            </p:cNvPr>
            <p:cNvSpPr/>
            <p:nvPr/>
          </p:nvSpPr>
          <p:spPr>
            <a:xfrm>
              <a:off x="3714239" y="2590227"/>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698" name="Freeform 697">
              <a:extLst>
                <a:ext uri="{FF2B5EF4-FFF2-40B4-BE49-F238E27FC236}">
                  <a16:creationId xmlns="" xmlns:a16="http://schemas.microsoft.com/office/drawing/2014/main" id="{5B647B92-9967-40F1-DCBB-D0D85B1EA150}"/>
                </a:ext>
              </a:extLst>
            </p:cNvPr>
            <p:cNvSpPr/>
            <p:nvPr/>
          </p:nvSpPr>
          <p:spPr>
            <a:xfrm>
              <a:off x="3736810" y="2526720"/>
              <a:ext cx="3507" cy="3507"/>
            </a:xfrm>
            <a:custGeom>
              <a:avLst/>
              <a:gdLst>
                <a:gd name="connsiteX0" fmla="*/ 3507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8"/>
                    <a:pt x="1754" y="3508"/>
                  </a:cubicBezTo>
                  <a:cubicBezTo>
                    <a:pt x="785" y="3508"/>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699" name="Freeform 698">
              <a:extLst>
                <a:ext uri="{FF2B5EF4-FFF2-40B4-BE49-F238E27FC236}">
                  <a16:creationId xmlns="" xmlns:a16="http://schemas.microsoft.com/office/drawing/2014/main" id="{DF5F9343-2C15-922E-A7B4-749B010BBF3C}"/>
                </a:ext>
              </a:extLst>
            </p:cNvPr>
            <p:cNvSpPr/>
            <p:nvPr/>
          </p:nvSpPr>
          <p:spPr>
            <a:xfrm>
              <a:off x="3759381" y="2471367"/>
              <a:ext cx="3507" cy="3507"/>
            </a:xfrm>
            <a:custGeom>
              <a:avLst/>
              <a:gdLst>
                <a:gd name="connsiteX0" fmla="*/ 3507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8"/>
                    <a:pt x="1754" y="3508"/>
                  </a:cubicBezTo>
                  <a:cubicBezTo>
                    <a:pt x="785" y="3508"/>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700" name="Freeform 699">
              <a:extLst>
                <a:ext uri="{FF2B5EF4-FFF2-40B4-BE49-F238E27FC236}">
                  <a16:creationId xmlns="" xmlns:a16="http://schemas.microsoft.com/office/drawing/2014/main" id="{DCACB491-C885-3F63-AB55-AF597993504E}"/>
                </a:ext>
              </a:extLst>
            </p:cNvPr>
            <p:cNvSpPr/>
            <p:nvPr/>
          </p:nvSpPr>
          <p:spPr>
            <a:xfrm>
              <a:off x="3781943" y="2399892"/>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01" name="Freeform 700">
              <a:extLst>
                <a:ext uri="{FF2B5EF4-FFF2-40B4-BE49-F238E27FC236}">
                  <a16:creationId xmlns="" xmlns:a16="http://schemas.microsoft.com/office/drawing/2014/main" id="{200355C3-EC24-E4A2-F0EA-E0BD280DABC1}"/>
                </a:ext>
              </a:extLst>
            </p:cNvPr>
            <p:cNvSpPr/>
            <p:nvPr/>
          </p:nvSpPr>
          <p:spPr>
            <a:xfrm>
              <a:off x="3804514" y="2312948"/>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02" name="Freeform 701">
              <a:extLst>
                <a:ext uri="{FF2B5EF4-FFF2-40B4-BE49-F238E27FC236}">
                  <a16:creationId xmlns="" xmlns:a16="http://schemas.microsoft.com/office/drawing/2014/main" id="{106639BD-BDE6-FB7C-1207-5195C230297A}"/>
                </a:ext>
              </a:extLst>
            </p:cNvPr>
            <p:cNvSpPr/>
            <p:nvPr/>
          </p:nvSpPr>
          <p:spPr>
            <a:xfrm>
              <a:off x="3827085" y="2253944"/>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03" name="Freeform 702">
              <a:extLst>
                <a:ext uri="{FF2B5EF4-FFF2-40B4-BE49-F238E27FC236}">
                  <a16:creationId xmlns="" xmlns:a16="http://schemas.microsoft.com/office/drawing/2014/main" id="{D3506D9C-DBD7-B826-BAC5-A937350FBD38}"/>
                </a:ext>
              </a:extLst>
            </p:cNvPr>
            <p:cNvSpPr/>
            <p:nvPr/>
          </p:nvSpPr>
          <p:spPr>
            <a:xfrm>
              <a:off x="3849656" y="2232404"/>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04" name="Freeform 703">
              <a:extLst>
                <a:ext uri="{FF2B5EF4-FFF2-40B4-BE49-F238E27FC236}">
                  <a16:creationId xmlns="" xmlns:a16="http://schemas.microsoft.com/office/drawing/2014/main" id="{88780A48-3B79-CD92-7F81-D971217E15BC}"/>
                </a:ext>
              </a:extLst>
            </p:cNvPr>
            <p:cNvSpPr/>
            <p:nvPr/>
          </p:nvSpPr>
          <p:spPr>
            <a:xfrm>
              <a:off x="3872227" y="2187257"/>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05" name="Freeform 704">
              <a:extLst>
                <a:ext uri="{FF2B5EF4-FFF2-40B4-BE49-F238E27FC236}">
                  <a16:creationId xmlns="" xmlns:a16="http://schemas.microsoft.com/office/drawing/2014/main" id="{97BBEFC8-01AF-650E-AB21-56407278DE6E}"/>
                </a:ext>
              </a:extLst>
            </p:cNvPr>
            <p:cNvSpPr/>
            <p:nvPr/>
          </p:nvSpPr>
          <p:spPr>
            <a:xfrm>
              <a:off x="3894798" y="2136842"/>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06" name="Freeform 705">
              <a:extLst>
                <a:ext uri="{FF2B5EF4-FFF2-40B4-BE49-F238E27FC236}">
                  <a16:creationId xmlns="" xmlns:a16="http://schemas.microsoft.com/office/drawing/2014/main" id="{A12FDE5C-C45D-E511-77F0-785CF2477AD9}"/>
                </a:ext>
              </a:extLst>
            </p:cNvPr>
            <p:cNvSpPr/>
            <p:nvPr/>
          </p:nvSpPr>
          <p:spPr>
            <a:xfrm>
              <a:off x="3917369" y="2123448"/>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07" name="Freeform 706">
              <a:extLst>
                <a:ext uri="{FF2B5EF4-FFF2-40B4-BE49-F238E27FC236}">
                  <a16:creationId xmlns="" xmlns:a16="http://schemas.microsoft.com/office/drawing/2014/main" id="{EC6011CC-082F-B3AC-B500-FF3B47E5C6AF}"/>
                </a:ext>
              </a:extLst>
            </p:cNvPr>
            <p:cNvSpPr/>
            <p:nvPr/>
          </p:nvSpPr>
          <p:spPr>
            <a:xfrm>
              <a:off x="3939932" y="2109438"/>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08" name="Freeform 707">
              <a:extLst>
                <a:ext uri="{FF2B5EF4-FFF2-40B4-BE49-F238E27FC236}">
                  <a16:creationId xmlns="" xmlns:a16="http://schemas.microsoft.com/office/drawing/2014/main" id="{3E0B6988-BD21-6F7A-534B-6467ACF821EE}"/>
                </a:ext>
              </a:extLst>
            </p:cNvPr>
            <p:cNvSpPr/>
            <p:nvPr/>
          </p:nvSpPr>
          <p:spPr>
            <a:xfrm>
              <a:off x="3962503" y="2118557"/>
              <a:ext cx="3507" cy="3507"/>
            </a:xfrm>
            <a:custGeom>
              <a:avLst/>
              <a:gdLst>
                <a:gd name="connsiteX0" fmla="*/ 3507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8"/>
                    <a:pt x="1754" y="3508"/>
                  </a:cubicBezTo>
                  <a:cubicBezTo>
                    <a:pt x="785" y="3508"/>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709" name="Freeform 708">
              <a:extLst>
                <a:ext uri="{FF2B5EF4-FFF2-40B4-BE49-F238E27FC236}">
                  <a16:creationId xmlns="" xmlns:a16="http://schemas.microsoft.com/office/drawing/2014/main" id="{F3FA4921-EFA2-C108-6269-EA4B25C844CB}"/>
                </a:ext>
              </a:extLst>
            </p:cNvPr>
            <p:cNvSpPr/>
            <p:nvPr/>
          </p:nvSpPr>
          <p:spPr>
            <a:xfrm>
              <a:off x="3985074" y="2131362"/>
              <a:ext cx="3507" cy="3507"/>
            </a:xfrm>
            <a:custGeom>
              <a:avLst/>
              <a:gdLst>
                <a:gd name="connsiteX0" fmla="*/ 3507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8"/>
                    <a:pt x="1754" y="3508"/>
                  </a:cubicBezTo>
                  <a:cubicBezTo>
                    <a:pt x="785" y="3508"/>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710" name="Freeform 709">
              <a:extLst>
                <a:ext uri="{FF2B5EF4-FFF2-40B4-BE49-F238E27FC236}">
                  <a16:creationId xmlns="" xmlns:a16="http://schemas.microsoft.com/office/drawing/2014/main" id="{53C64DC1-13E6-1397-23CA-94BB2F64084C}"/>
                </a:ext>
              </a:extLst>
            </p:cNvPr>
            <p:cNvSpPr/>
            <p:nvPr/>
          </p:nvSpPr>
          <p:spPr>
            <a:xfrm>
              <a:off x="4007645" y="2143110"/>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11" name="Freeform 710">
              <a:extLst>
                <a:ext uri="{FF2B5EF4-FFF2-40B4-BE49-F238E27FC236}">
                  <a16:creationId xmlns="" xmlns:a16="http://schemas.microsoft.com/office/drawing/2014/main" id="{7569C263-5C4B-657B-D5FA-BFC7714D2435}"/>
                </a:ext>
              </a:extLst>
            </p:cNvPr>
            <p:cNvSpPr/>
            <p:nvPr/>
          </p:nvSpPr>
          <p:spPr>
            <a:xfrm>
              <a:off x="4030216" y="2184735"/>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12" name="Freeform 711">
              <a:extLst>
                <a:ext uri="{FF2B5EF4-FFF2-40B4-BE49-F238E27FC236}">
                  <a16:creationId xmlns="" xmlns:a16="http://schemas.microsoft.com/office/drawing/2014/main" id="{32089A61-0877-01B4-21CA-8E54BAE098CA}"/>
                </a:ext>
              </a:extLst>
            </p:cNvPr>
            <p:cNvSpPr/>
            <p:nvPr/>
          </p:nvSpPr>
          <p:spPr>
            <a:xfrm>
              <a:off x="4052787" y="2234575"/>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13" name="Freeform 712">
              <a:extLst>
                <a:ext uri="{FF2B5EF4-FFF2-40B4-BE49-F238E27FC236}">
                  <a16:creationId xmlns="" xmlns:a16="http://schemas.microsoft.com/office/drawing/2014/main" id="{4DF1A9A0-8772-8F5C-1D1B-6E20D11EB29B}"/>
                </a:ext>
              </a:extLst>
            </p:cNvPr>
            <p:cNvSpPr/>
            <p:nvPr/>
          </p:nvSpPr>
          <p:spPr>
            <a:xfrm>
              <a:off x="4075358" y="2288290"/>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14" name="Freeform 713">
              <a:extLst>
                <a:ext uri="{FF2B5EF4-FFF2-40B4-BE49-F238E27FC236}">
                  <a16:creationId xmlns="" xmlns:a16="http://schemas.microsoft.com/office/drawing/2014/main" id="{ED6FB7AB-DC77-4034-E0FE-4D83F3B7402B}"/>
                </a:ext>
              </a:extLst>
            </p:cNvPr>
            <p:cNvSpPr/>
            <p:nvPr/>
          </p:nvSpPr>
          <p:spPr>
            <a:xfrm>
              <a:off x="4097920" y="2329778"/>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15" name="Freeform 714">
              <a:extLst>
                <a:ext uri="{FF2B5EF4-FFF2-40B4-BE49-F238E27FC236}">
                  <a16:creationId xmlns="" xmlns:a16="http://schemas.microsoft.com/office/drawing/2014/main" id="{EFCE53C0-DE8C-DB5D-027B-8F359CFB3556}"/>
                </a:ext>
              </a:extLst>
            </p:cNvPr>
            <p:cNvSpPr/>
            <p:nvPr/>
          </p:nvSpPr>
          <p:spPr>
            <a:xfrm>
              <a:off x="4120491" y="2398965"/>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16" name="Freeform 715">
              <a:extLst>
                <a:ext uri="{FF2B5EF4-FFF2-40B4-BE49-F238E27FC236}">
                  <a16:creationId xmlns="" xmlns:a16="http://schemas.microsoft.com/office/drawing/2014/main" id="{69CC0E40-F931-EAB6-BEC9-C5A536DC6FE4}"/>
                </a:ext>
              </a:extLst>
            </p:cNvPr>
            <p:cNvSpPr/>
            <p:nvPr/>
          </p:nvSpPr>
          <p:spPr>
            <a:xfrm>
              <a:off x="4143062" y="2466072"/>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17" name="Freeform 716">
              <a:extLst>
                <a:ext uri="{FF2B5EF4-FFF2-40B4-BE49-F238E27FC236}">
                  <a16:creationId xmlns="" xmlns:a16="http://schemas.microsoft.com/office/drawing/2014/main" id="{B21BA2C7-AE89-CF33-5185-A46685406C70}"/>
                </a:ext>
              </a:extLst>
            </p:cNvPr>
            <p:cNvSpPr/>
            <p:nvPr/>
          </p:nvSpPr>
          <p:spPr>
            <a:xfrm>
              <a:off x="4165633" y="2535415"/>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18" name="Freeform 717">
              <a:extLst>
                <a:ext uri="{FF2B5EF4-FFF2-40B4-BE49-F238E27FC236}">
                  <a16:creationId xmlns="" xmlns:a16="http://schemas.microsoft.com/office/drawing/2014/main" id="{40892F5B-4E0D-5A3B-981E-72E0AC87246A}"/>
                </a:ext>
              </a:extLst>
            </p:cNvPr>
            <p:cNvSpPr/>
            <p:nvPr/>
          </p:nvSpPr>
          <p:spPr>
            <a:xfrm>
              <a:off x="4188204" y="2601913"/>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19" name="Freeform 718">
              <a:extLst>
                <a:ext uri="{FF2B5EF4-FFF2-40B4-BE49-F238E27FC236}">
                  <a16:creationId xmlns="" xmlns:a16="http://schemas.microsoft.com/office/drawing/2014/main" id="{21A9D526-DE0E-82BD-7011-885D2CFEB0F6}"/>
                </a:ext>
              </a:extLst>
            </p:cNvPr>
            <p:cNvSpPr/>
            <p:nvPr/>
          </p:nvSpPr>
          <p:spPr>
            <a:xfrm>
              <a:off x="4210775" y="2668125"/>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20" name="Freeform 719">
              <a:extLst>
                <a:ext uri="{FF2B5EF4-FFF2-40B4-BE49-F238E27FC236}">
                  <a16:creationId xmlns="" xmlns:a16="http://schemas.microsoft.com/office/drawing/2014/main" id="{DA0686D5-65F7-8F1C-85B2-413D71388343}"/>
                </a:ext>
              </a:extLst>
            </p:cNvPr>
            <p:cNvSpPr/>
            <p:nvPr/>
          </p:nvSpPr>
          <p:spPr>
            <a:xfrm>
              <a:off x="4233346" y="2739045"/>
              <a:ext cx="3507" cy="3507"/>
            </a:xfrm>
            <a:custGeom>
              <a:avLst/>
              <a:gdLst>
                <a:gd name="connsiteX0" fmla="*/ 3507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8"/>
                    <a:pt x="1754" y="3508"/>
                  </a:cubicBezTo>
                  <a:cubicBezTo>
                    <a:pt x="785" y="3508"/>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721" name="Freeform 720">
              <a:extLst>
                <a:ext uri="{FF2B5EF4-FFF2-40B4-BE49-F238E27FC236}">
                  <a16:creationId xmlns="" xmlns:a16="http://schemas.microsoft.com/office/drawing/2014/main" id="{04EF163A-9B6F-6A2B-E26F-935BF12A0929}"/>
                </a:ext>
              </a:extLst>
            </p:cNvPr>
            <p:cNvSpPr/>
            <p:nvPr/>
          </p:nvSpPr>
          <p:spPr>
            <a:xfrm>
              <a:off x="4255908" y="2803921"/>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22" name="Freeform 721">
              <a:extLst>
                <a:ext uri="{FF2B5EF4-FFF2-40B4-BE49-F238E27FC236}">
                  <a16:creationId xmlns="" xmlns:a16="http://schemas.microsoft.com/office/drawing/2014/main" id="{ECCF8FED-0957-3105-1511-B33E2510EEAC}"/>
                </a:ext>
              </a:extLst>
            </p:cNvPr>
            <p:cNvSpPr/>
            <p:nvPr/>
          </p:nvSpPr>
          <p:spPr>
            <a:xfrm>
              <a:off x="4278479" y="2868625"/>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23" name="Freeform 722">
              <a:extLst>
                <a:ext uri="{FF2B5EF4-FFF2-40B4-BE49-F238E27FC236}">
                  <a16:creationId xmlns="" xmlns:a16="http://schemas.microsoft.com/office/drawing/2014/main" id="{D9E233FE-30A6-7368-3B7A-02330A70EEB8}"/>
                </a:ext>
              </a:extLst>
            </p:cNvPr>
            <p:cNvSpPr/>
            <p:nvPr/>
          </p:nvSpPr>
          <p:spPr>
            <a:xfrm>
              <a:off x="4301050" y="2922284"/>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24" name="Freeform 723">
              <a:extLst>
                <a:ext uri="{FF2B5EF4-FFF2-40B4-BE49-F238E27FC236}">
                  <a16:creationId xmlns="" xmlns:a16="http://schemas.microsoft.com/office/drawing/2014/main" id="{4110E111-F32A-7BED-FCFA-A5F6450C6C13}"/>
                </a:ext>
              </a:extLst>
            </p:cNvPr>
            <p:cNvSpPr/>
            <p:nvPr/>
          </p:nvSpPr>
          <p:spPr>
            <a:xfrm>
              <a:off x="4323621" y="2977357"/>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25" name="Freeform 724">
              <a:extLst>
                <a:ext uri="{FF2B5EF4-FFF2-40B4-BE49-F238E27FC236}">
                  <a16:creationId xmlns="" xmlns:a16="http://schemas.microsoft.com/office/drawing/2014/main" id="{DFA17F6A-143F-BC4B-247B-135D0754EF39}"/>
                </a:ext>
              </a:extLst>
            </p:cNvPr>
            <p:cNvSpPr/>
            <p:nvPr/>
          </p:nvSpPr>
          <p:spPr>
            <a:xfrm>
              <a:off x="4346192" y="3021000"/>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26" name="Freeform 725">
              <a:extLst>
                <a:ext uri="{FF2B5EF4-FFF2-40B4-BE49-F238E27FC236}">
                  <a16:creationId xmlns="" xmlns:a16="http://schemas.microsoft.com/office/drawing/2014/main" id="{4AF8C234-8099-2915-4014-E0DE69501AC1}"/>
                </a:ext>
              </a:extLst>
            </p:cNvPr>
            <p:cNvSpPr/>
            <p:nvPr/>
          </p:nvSpPr>
          <p:spPr>
            <a:xfrm>
              <a:off x="4368763" y="3062783"/>
              <a:ext cx="3507" cy="3507"/>
            </a:xfrm>
            <a:custGeom>
              <a:avLst/>
              <a:gdLst>
                <a:gd name="connsiteX0" fmla="*/ 3508 w 3507"/>
                <a:gd name="connsiteY0" fmla="*/ 1754 h 3507"/>
                <a:gd name="connsiteX1" fmla="*/ 1754 w 3507"/>
                <a:gd name="connsiteY1" fmla="*/ 3507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7"/>
                    <a:pt x="1754" y="3507"/>
                  </a:cubicBezTo>
                  <a:cubicBezTo>
                    <a:pt x="785" y="3507"/>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27" name="Freeform 726">
              <a:extLst>
                <a:ext uri="{FF2B5EF4-FFF2-40B4-BE49-F238E27FC236}">
                  <a16:creationId xmlns="" xmlns:a16="http://schemas.microsoft.com/office/drawing/2014/main" id="{B1945EC5-17A1-E3D3-4F2F-0D76CB78988A}"/>
                </a:ext>
              </a:extLst>
            </p:cNvPr>
            <p:cNvSpPr/>
            <p:nvPr/>
          </p:nvSpPr>
          <p:spPr>
            <a:xfrm>
              <a:off x="4391334" y="3101156"/>
              <a:ext cx="3507" cy="3507"/>
            </a:xfrm>
            <a:custGeom>
              <a:avLst/>
              <a:gdLst>
                <a:gd name="connsiteX0" fmla="*/ 3508 w 3507"/>
                <a:gd name="connsiteY0" fmla="*/ 1754 h 3507"/>
                <a:gd name="connsiteX1" fmla="*/ 1754 w 3507"/>
                <a:gd name="connsiteY1" fmla="*/ 3507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7"/>
                    <a:pt x="1754" y="3507"/>
                  </a:cubicBezTo>
                  <a:cubicBezTo>
                    <a:pt x="785" y="3507"/>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28" name="Freeform 727">
              <a:extLst>
                <a:ext uri="{FF2B5EF4-FFF2-40B4-BE49-F238E27FC236}">
                  <a16:creationId xmlns="" xmlns:a16="http://schemas.microsoft.com/office/drawing/2014/main" id="{C138A1FF-5F46-62AC-1A65-54ACD0A47F64}"/>
                </a:ext>
              </a:extLst>
            </p:cNvPr>
            <p:cNvSpPr/>
            <p:nvPr/>
          </p:nvSpPr>
          <p:spPr>
            <a:xfrm>
              <a:off x="4413897" y="3130909"/>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29" name="Freeform 728">
              <a:extLst>
                <a:ext uri="{FF2B5EF4-FFF2-40B4-BE49-F238E27FC236}">
                  <a16:creationId xmlns="" xmlns:a16="http://schemas.microsoft.com/office/drawing/2014/main" id="{A5A5D6E0-4695-CCC4-F59D-437DE4F5AD99}"/>
                </a:ext>
              </a:extLst>
            </p:cNvPr>
            <p:cNvSpPr/>
            <p:nvPr/>
          </p:nvSpPr>
          <p:spPr>
            <a:xfrm>
              <a:off x="4436468" y="3158644"/>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30" name="Freeform 729">
              <a:extLst>
                <a:ext uri="{FF2B5EF4-FFF2-40B4-BE49-F238E27FC236}">
                  <a16:creationId xmlns="" xmlns:a16="http://schemas.microsoft.com/office/drawing/2014/main" id="{F77FE97E-283B-75F3-ED8F-C26FA40A9B84}"/>
                </a:ext>
              </a:extLst>
            </p:cNvPr>
            <p:cNvSpPr/>
            <p:nvPr/>
          </p:nvSpPr>
          <p:spPr>
            <a:xfrm>
              <a:off x="4459039" y="3181435"/>
              <a:ext cx="3507" cy="3507"/>
            </a:xfrm>
            <a:custGeom>
              <a:avLst/>
              <a:gdLst>
                <a:gd name="connsiteX0" fmla="*/ 3507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8"/>
                    <a:pt x="1754" y="3508"/>
                  </a:cubicBezTo>
                  <a:cubicBezTo>
                    <a:pt x="785" y="3508"/>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731" name="Freeform 730">
              <a:extLst>
                <a:ext uri="{FF2B5EF4-FFF2-40B4-BE49-F238E27FC236}">
                  <a16:creationId xmlns="" xmlns:a16="http://schemas.microsoft.com/office/drawing/2014/main" id="{466E09FD-1866-2784-0E21-D8F13B758589}"/>
                </a:ext>
              </a:extLst>
            </p:cNvPr>
            <p:cNvSpPr/>
            <p:nvPr/>
          </p:nvSpPr>
          <p:spPr>
            <a:xfrm>
              <a:off x="4481610" y="3201007"/>
              <a:ext cx="3507" cy="3507"/>
            </a:xfrm>
            <a:custGeom>
              <a:avLst/>
              <a:gdLst>
                <a:gd name="connsiteX0" fmla="*/ 3507 w 3507"/>
                <a:gd name="connsiteY0" fmla="*/ 1754 h 3507"/>
                <a:gd name="connsiteX1" fmla="*/ 1754 w 3507"/>
                <a:gd name="connsiteY1" fmla="*/ 3507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7"/>
                    <a:pt x="1754" y="3507"/>
                  </a:cubicBezTo>
                  <a:cubicBezTo>
                    <a:pt x="785" y="3507"/>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732" name="Freeform 731">
              <a:extLst>
                <a:ext uri="{FF2B5EF4-FFF2-40B4-BE49-F238E27FC236}">
                  <a16:creationId xmlns="" xmlns:a16="http://schemas.microsoft.com/office/drawing/2014/main" id="{A2F9C994-9394-7BAA-46E9-6CF375428302}"/>
                </a:ext>
              </a:extLst>
            </p:cNvPr>
            <p:cNvSpPr/>
            <p:nvPr/>
          </p:nvSpPr>
          <p:spPr>
            <a:xfrm>
              <a:off x="4504181" y="3216870"/>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33" name="Freeform 732">
              <a:extLst>
                <a:ext uri="{FF2B5EF4-FFF2-40B4-BE49-F238E27FC236}">
                  <a16:creationId xmlns="" xmlns:a16="http://schemas.microsoft.com/office/drawing/2014/main" id="{84752565-0A46-E74E-D6AE-67F789DBF572}"/>
                </a:ext>
              </a:extLst>
            </p:cNvPr>
            <p:cNvSpPr/>
            <p:nvPr/>
          </p:nvSpPr>
          <p:spPr>
            <a:xfrm>
              <a:off x="4526752" y="3228795"/>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34" name="Freeform 733">
              <a:extLst>
                <a:ext uri="{FF2B5EF4-FFF2-40B4-BE49-F238E27FC236}">
                  <a16:creationId xmlns="" xmlns:a16="http://schemas.microsoft.com/office/drawing/2014/main" id="{29A1D1F4-0D7D-B610-7AC2-E6B1E2D26FD8}"/>
                </a:ext>
              </a:extLst>
            </p:cNvPr>
            <p:cNvSpPr/>
            <p:nvPr/>
          </p:nvSpPr>
          <p:spPr>
            <a:xfrm>
              <a:off x="4549323" y="3239064"/>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35" name="Freeform 734">
              <a:extLst>
                <a:ext uri="{FF2B5EF4-FFF2-40B4-BE49-F238E27FC236}">
                  <a16:creationId xmlns="" xmlns:a16="http://schemas.microsoft.com/office/drawing/2014/main" id="{75599158-5108-1465-B276-93AE2D31ABF7}"/>
                </a:ext>
              </a:extLst>
            </p:cNvPr>
            <p:cNvSpPr/>
            <p:nvPr/>
          </p:nvSpPr>
          <p:spPr>
            <a:xfrm>
              <a:off x="4571885" y="3247806"/>
              <a:ext cx="3507" cy="3507"/>
            </a:xfrm>
            <a:custGeom>
              <a:avLst/>
              <a:gdLst>
                <a:gd name="connsiteX0" fmla="*/ 3508 w 3507"/>
                <a:gd name="connsiteY0" fmla="*/ 1754 h 3507"/>
                <a:gd name="connsiteX1" fmla="*/ 1754 w 3507"/>
                <a:gd name="connsiteY1" fmla="*/ 3507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7"/>
                    <a:pt x="1754" y="3507"/>
                  </a:cubicBezTo>
                  <a:cubicBezTo>
                    <a:pt x="785" y="3507"/>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36" name="Freeform 735">
              <a:extLst>
                <a:ext uri="{FF2B5EF4-FFF2-40B4-BE49-F238E27FC236}">
                  <a16:creationId xmlns="" xmlns:a16="http://schemas.microsoft.com/office/drawing/2014/main" id="{10EB3979-FAB6-183E-C71E-F54A043BC636}"/>
                </a:ext>
              </a:extLst>
            </p:cNvPr>
            <p:cNvSpPr/>
            <p:nvPr/>
          </p:nvSpPr>
          <p:spPr>
            <a:xfrm>
              <a:off x="4594456" y="3254216"/>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37" name="Freeform 736">
              <a:extLst>
                <a:ext uri="{FF2B5EF4-FFF2-40B4-BE49-F238E27FC236}">
                  <a16:creationId xmlns="" xmlns:a16="http://schemas.microsoft.com/office/drawing/2014/main" id="{ACB1D6A2-FE84-AE37-45EE-DD2E8CF09243}"/>
                </a:ext>
              </a:extLst>
            </p:cNvPr>
            <p:cNvSpPr/>
            <p:nvPr/>
          </p:nvSpPr>
          <p:spPr>
            <a:xfrm>
              <a:off x="4617027" y="3259170"/>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38" name="Freeform 737">
              <a:extLst>
                <a:ext uri="{FF2B5EF4-FFF2-40B4-BE49-F238E27FC236}">
                  <a16:creationId xmlns="" xmlns:a16="http://schemas.microsoft.com/office/drawing/2014/main" id="{B24A9872-7206-DF3E-6555-2E09D1070A28}"/>
                </a:ext>
              </a:extLst>
            </p:cNvPr>
            <p:cNvSpPr/>
            <p:nvPr/>
          </p:nvSpPr>
          <p:spPr>
            <a:xfrm>
              <a:off x="4639598" y="3262924"/>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39" name="Freeform 738">
              <a:extLst>
                <a:ext uri="{FF2B5EF4-FFF2-40B4-BE49-F238E27FC236}">
                  <a16:creationId xmlns="" xmlns:a16="http://schemas.microsoft.com/office/drawing/2014/main" id="{A36C87A6-DEF4-0AB6-C4CD-806B2F78CA34}"/>
                </a:ext>
              </a:extLst>
            </p:cNvPr>
            <p:cNvSpPr/>
            <p:nvPr/>
          </p:nvSpPr>
          <p:spPr>
            <a:xfrm>
              <a:off x="4662169" y="3266159"/>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40" name="Freeform 739">
              <a:extLst>
                <a:ext uri="{FF2B5EF4-FFF2-40B4-BE49-F238E27FC236}">
                  <a16:creationId xmlns="" xmlns:a16="http://schemas.microsoft.com/office/drawing/2014/main" id="{36623D58-A11C-8F73-EF79-6E9CBC5F8333}"/>
                </a:ext>
              </a:extLst>
            </p:cNvPr>
            <p:cNvSpPr/>
            <p:nvPr/>
          </p:nvSpPr>
          <p:spPr>
            <a:xfrm>
              <a:off x="4684740" y="3268395"/>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41" name="Freeform 740">
              <a:extLst>
                <a:ext uri="{FF2B5EF4-FFF2-40B4-BE49-F238E27FC236}">
                  <a16:creationId xmlns="" xmlns:a16="http://schemas.microsoft.com/office/drawing/2014/main" id="{C2858516-4E24-786E-D72B-609397A4B15D}"/>
                </a:ext>
              </a:extLst>
            </p:cNvPr>
            <p:cNvSpPr/>
            <p:nvPr/>
          </p:nvSpPr>
          <p:spPr>
            <a:xfrm>
              <a:off x="4707311" y="3270044"/>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42" name="Freeform 741">
              <a:extLst>
                <a:ext uri="{FF2B5EF4-FFF2-40B4-BE49-F238E27FC236}">
                  <a16:creationId xmlns="" xmlns:a16="http://schemas.microsoft.com/office/drawing/2014/main" id="{89E8D10B-F0D5-C1E0-0696-45BF86067281}"/>
                </a:ext>
              </a:extLst>
            </p:cNvPr>
            <p:cNvSpPr/>
            <p:nvPr/>
          </p:nvSpPr>
          <p:spPr>
            <a:xfrm>
              <a:off x="4729873" y="3271289"/>
              <a:ext cx="3507" cy="3507"/>
            </a:xfrm>
            <a:custGeom>
              <a:avLst/>
              <a:gdLst>
                <a:gd name="connsiteX0" fmla="*/ 3507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8"/>
                    <a:pt x="1754" y="3508"/>
                  </a:cubicBezTo>
                  <a:cubicBezTo>
                    <a:pt x="785" y="3508"/>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743" name="Freeform 742">
              <a:extLst>
                <a:ext uri="{FF2B5EF4-FFF2-40B4-BE49-F238E27FC236}">
                  <a16:creationId xmlns="" xmlns:a16="http://schemas.microsoft.com/office/drawing/2014/main" id="{46655273-AF99-07F7-A3FA-AB146ABA13C9}"/>
                </a:ext>
              </a:extLst>
            </p:cNvPr>
            <p:cNvSpPr/>
            <p:nvPr/>
          </p:nvSpPr>
          <p:spPr>
            <a:xfrm>
              <a:off x="4752444" y="3272069"/>
              <a:ext cx="3507" cy="3507"/>
            </a:xfrm>
            <a:custGeom>
              <a:avLst/>
              <a:gdLst>
                <a:gd name="connsiteX0" fmla="*/ 3507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8"/>
                    <a:pt x="1754" y="3508"/>
                  </a:cubicBezTo>
                  <a:cubicBezTo>
                    <a:pt x="785" y="3508"/>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744" name="Freeform 743">
              <a:extLst>
                <a:ext uri="{FF2B5EF4-FFF2-40B4-BE49-F238E27FC236}">
                  <a16:creationId xmlns="" xmlns:a16="http://schemas.microsoft.com/office/drawing/2014/main" id="{54706D0E-3AB5-CC29-EE46-3CB44D18868C}"/>
                </a:ext>
              </a:extLst>
            </p:cNvPr>
            <p:cNvSpPr/>
            <p:nvPr/>
          </p:nvSpPr>
          <p:spPr>
            <a:xfrm>
              <a:off x="4775015" y="3272780"/>
              <a:ext cx="3507" cy="3507"/>
            </a:xfrm>
            <a:custGeom>
              <a:avLst/>
              <a:gdLst>
                <a:gd name="connsiteX0" fmla="*/ 3507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8"/>
                    <a:pt x="1754" y="3508"/>
                  </a:cubicBezTo>
                  <a:cubicBezTo>
                    <a:pt x="785" y="3508"/>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745" name="Freeform 744">
              <a:extLst>
                <a:ext uri="{FF2B5EF4-FFF2-40B4-BE49-F238E27FC236}">
                  <a16:creationId xmlns="" xmlns:a16="http://schemas.microsoft.com/office/drawing/2014/main" id="{3337E1A1-5FF9-612E-5EDE-F4FD70E0FC37}"/>
                </a:ext>
              </a:extLst>
            </p:cNvPr>
            <p:cNvSpPr/>
            <p:nvPr/>
          </p:nvSpPr>
          <p:spPr>
            <a:xfrm>
              <a:off x="4797586" y="3273244"/>
              <a:ext cx="3507" cy="3507"/>
            </a:xfrm>
            <a:custGeom>
              <a:avLst/>
              <a:gdLst>
                <a:gd name="connsiteX0" fmla="*/ 3507 w 3507"/>
                <a:gd name="connsiteY0" fmla="*/ 1754 h 3507"/>
                <a:gd name="connsiteX1" fmla="*/ 1754 w 3507"/>
                <a:gd name="connsiteY1" fmla="*/ 3507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7"/>
                    <a:pt x="1754" y="3507"/>
                  </a:cubicBezTo>
                  <a:cubicBezTo>
                    <a:pt x="785" y="3507"/>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746" name="Freeform 745">
              <a:extLst>
                <a:ext uri="{FF2B5EF4-FFF2-40B4-BE49-F238E27FC236}">
                  <a16:creationId xmlns="" xmlns:a16="http://schemas.microsoft.com/office/drawing/2014/main" id="{ED75029E-B234-E2EF-DF0B-03672EE476D6}"/>
                </a:ext>
              </a:extLst>
            </p:cNvPr>
            <p:cNvSpPr/>
            <p:nvPr/>
          </p:nvSpPr>
          <p:spPr>
            <a:xfrm>
              <a:off x="4820157" y="3273604"/>
              <a:ext cx="3507" cy="3507"/>
            </a:xfrm>
            <a:custGeom>
              <a:avLst/>
              <a:gdLst>
                <a:gd name="connsiteX0" fmla="*/ 3507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8"/>
                    <a:pt x="1754" y="3508"/>
                  </a:cubicBezTo>
                  <a:cubicBezTo>
                    <a:pt x="785" y="3508"/>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747" name="Freeform 746">
              <a:extLst>
                <a:ext uri="{FF2B5EF4-FFF2-40B4-BE49-F238E27FC236}">
                  <a16:creationId xmlns="" xmlns:a16="http://schemas.microsoft.com/office/drawing/2014/main" id="{1200C0A6-A169-5E10-33AA-5B56AD5F1F37}"/>
                </a:ext>
              </a:extLst>
            </p:cNvPr>
            <p:cNvSpPr/>
            <p:nvPr/>
          </p:nvSpPr>
          <p:spPr>
            <a:xfrm>
              <a:off x="4842728" y="3273823"/>
              <a:ext cx="3507" cy="3507"/>
            </a:xfrm>
            <a:custGeom>
              <a:avLst/>
              <a:gdLst>
                <a:gd name="connsiteX0" fmla="*/ 3507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8"/>
                    <a:pt x="1754" y="3508"/>
                  </a:cubicBezTo>
                  <a:cubicBezTo>
                    <a:pt x="785" y="3508"/>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grpSp>
      <p:sp>
        <p:nvSpPr>
          <p:cNvPr id="748" name="Freeform 747">
            <a:extLst>
              <a:ext uri="{FF2B5EF4-FFF2-40B4-BE49-F238E27FC236}">
                <a16:creationId xmlns="" xmlns:a16="http://schemas.microsoft.com/office/drawing/2014/main" id="{BCA59313-90FC-D4F2-E1EE-D5591F22D48E}"/>
              </a:ext>
            </a:extLst>
          </p:cNvPr>
          <p:cNvSpPr/>
          <p:nvPr/>
        </p:nvSpPr>
        <p:spPr>
          <a:xfrm>
            <a:off x="3050184" y="2115993"/>
            <a:ext cx="1805583" cy="1159680"/>
          </a:xfrm>
          <a:custGeom>
            <a:avLst/>
            <a:gdLst>
              <a:gd name="connsiteX0" fmla="*/ 0 w 1805583"/>
              <a:gd name="connsiteY0" fmla="*/ 1159680 h 1159680"/>
              <a:gd name="connsiteX1" fmla="*/ 1807 w 1805583"/>
              <a:gd name="connsiteY1" fmla="*/ 1159663 h 1159680"/>
              <a:gd name="connsiteX2" fmla="*/ 3615 w 1805583"/>
              <a:gd name="connsiteY2" fmla="*/ 1159654 h 1159680"/>
              <a:gd name="connsiteX3" fmla="*/ 5422 w 1805583"/>
              <a:gd name="connsiteY3" fmla="*/ 1159637 h 1159680"/>
              <a:gd name="connsiteX4" fmla="*/ 7229 w 1805583"/>
              <a:gd name="connsiteY4" fmla="*/ 1159628 h 1159680"/>
              <a:gd name="connsiteX5" fmla="*/ 9037 w 1805583"/>
              <a:gd name="connsiteY5" fmla="*/ 1159610 h 1159680"/>
              <a:gd name="connsiteX6" fmla="*/ 10844 w 1805583"/>
              <a:gd name="connsiteY6" fmla="*/ 1159593 h 1159680"/>
              <a:gd name="connsiteX7" fmla="*/ 12652 w 1805583"/>
              <a:gd name="connsiteY7" fmla="*/ 1159584 h 1159680"/>
              <a:gd name="connsiteX8" fmla="*/ 14459 w 1805583"/>
              <a:gd name="connsiteY8" fmla="*/ 1159566 h 1159680"/>
              <a:gd name="connsiteX9" fmla="*/ 16266 w 1805583"/>
              <a:gd name="connsiteY9" fmla="*/ 1159549 h 1159680"/>
              <a:gd name="connsiteX10" fmla="*/ 18073 w 1805583"/>
              <a:gd name="connsiteY10" fmla="*/ 1159531 h 1159680"/>
              <a:gd name="connsiteX11" fmla="*/ 19881 w 1805583"/>
              <a:gd name="connsiteY11" fmla="*/ 1159514 h 1159680"/>
              <a:gd name="connsiteX12" fmla="*/ 21689 w 1805583"/>
              <a:gd name="connsiteY12" fmla="*/ 1159496 h 1159680"/>
              <a:gd name="connsiteX13" fmla="*/ 23496 w 1805583"/>
              <a:gd name="connsiteY13" fmla="*/ 1159479 h 1159680"/>
              <a:gd name="connsiteX14" fmla="*/ 25303 w 1805583"/>
              <a:gd name="connsiteY14" fmla="*/ 1159461 h 1159680"/>
              <a:gd name="connsiteX15" fmla="*/ 27111 w 1805583"/>
              <a:gd name="connsiteY15" fmla="*/ 1159444 h 1159680"/>
              <a:gd name="connsiteX16" fmla="*/ 28918 w 1805583"/>
              <a:gd name="connsiteY16" fmla="*/ 1159417 h 1159680"/>
              <a:gd name="connsiteX17" fmla="*/ 30725 w 1805583"/>
              <a:gd name="connsiteY17" fmla="*/ 1159400 h 1159680"/>
              <a:gd name="connsiteX18" fmla="*/ 32532 w 1805583"/>
              <a:gd name="connsiteY18" fmla="*/ 1159382 h 1159680"/>
              <a:gd name="connsiteX19" fmla="*/ 34341 w 1805583"/>
              <a:gd name="connsiteY19" fmla="*/ 1159356 h 1159680"/>
              <a:gd name="connsiteX20" fmla="*/ 36148 w 1805583"/>
              <a:gd name="connsiteY20" fmla="*/ 1159339 h 1159680"/>
              <a:gd name="connsiteX21" fmla="*/ 37955 w 1805583"/>
              <a:gd name="connsiteY21" fmla="*/ 1159312 h 1159680"/>
              <a:gd name="connsiteX22" fmla="*/ 39762 w 1805583"/>
              <a:gd name="connsiteY22" fmla="*/ 1159295 h 1159680"/>
              <a:gd name="connsiteX23" fmla="*/ 41570 w 1805583"/>
              <a:gd name="connsiteY23" fmla="*/ 1159268 h 1159680"/>
              <a:gd name="connsiteX24" fmla="*/ 43377 w 1805583"/>
              <a:gd name="connsiteY24" fmla="*/ 1159242 h 1159680"/>
              <a:gd name="connsiteX25" fmla="*/ 45185 w 1805583"/>
              <a:gd name="connsiteY25" fmla="*/ 1159216 h 1159680"/>
              <a:gd name="connsiteX26" fmla="*/ 46992 w 1805583"/>
              <a:gd name="connsiteY26" fmla="*/ 1159189 h 1159680"/>
              <a:gd name="connsiteX27" fmla="*/ 48800 w 1805583"/>
              <a:gd name="connsiteY27" fmla="*/ 1159163 h 1159680"/>
              <a:gd name="connsiteX28" fmla="*/ 50607 w 1805583"/>
              <a:gd name="connsiteY28" fmla="*/ 1159137 h 1159680"/>
              <a:gd name="connsiteX29" fmla="*/ 52414 w 1805583"/>
              <a:gd name="connsiteY29" fmla="*/ 1159111 h 1159680"/>
              <a:gd name="connsiteX30" fmla="*/ 54221 w 1805583"/>
              <a:gd name="connsiteY30" fmla="*/ 1159075 h 1159680"/>
              <a:gd name="connsiteX31" fmla="*/ 56029 w 1805583"/>
              <a:gd name="connsiteY31" fmla="*/ 1159049 h 1159680"/>
              <a:gd name="connsiteX32" fmla="*/ 57837 w 1805583"/>
              <a:gd name="connsiteY32" fmla="*/ 1159014 h 1159680"/>
              <a:gd name="connsiteX33" fmla="*/ 59644 w 1805583"/>
              <a:gd name="connsiteY33" fmla="*/ 1158988 h 1159680"/>
              <a:gd name="connsiteX34" fmla="*/ 61451 w 1805583"/>
              <a:gd name="connsiteY34" fmla="*/ 1158953 h 1159680"/>
              <a:gd name="connsiteX35" fmla="*/ 63258 w 1805583"/>
              <a:gd name="connsiteY35" fmla="*/ 1158918 h 1159680"/>
              <a:gd name="connsiteX36" fmla="*/ 65066 w 1805583"/>
              <a:gd name="connsiteY36" fmla="*/ 1158883 h 1159680"/>
              <a:gd name="connsiteX37" fmla="*/ 66873 w 1805583"/>
              <a:gd name="connsiteY37" fmla="*/ 1158848 h 1159680"/>
              <a:gd name="connsiteX38" fmla="*/ 68680 w 1805583"/>
              <a:gd name="connsiteY38" fmla="*/ 1158812 h 1159680"/>
              <a:gd name="connsiteX39" fmla="*/ 70488 w 1805583"/>
              <a:gd name="connsiteY39" fmla="*/ 1158777 h 1159680"/>
              <a:gd name="connsiteX40" fmla="*/ 72296 w 1805583"/>
              <a:gd name="connsiteY40" fmla="*/ 1158734 h 1159680"/>
              <a:gd name="connsiteX41" fmla="*/ 74103 w 1805583"/>
              <a:gd name="connsiteY41" fmla="*/ 1158698 h 1159680"/>
              <a:gd name="connsiteX42" fmla="*/ 75910 w 1805583"/>
              <a:gd name="connsiteY42" fmla="*/ 1158655 h 1159680"/>
              <a:gd name="connsiteX43" fmla="*/ 77717 w 1805583"/>
              <a:gd name="connsiteY43" fmla="*/ 1158611 h 1159680"/>
              <a:gd name="connsiteX44" fmla="*/ 79525 w 1805583"/>
              <a:gd name="connsiteY44" fmla="*/ 1158567 h 1159680"/>
              <a:gd name="connsiteX45" fmla="*/ 81332 w 1805583"/>
              <a:gd name="connsiteY45" fmla="*/ 1158523 h 1159680"/>
              <a:gd name="connsiteX46" fmla="*/ 83140 w 1805583"/>
              <a:gd name="connsiteY46" fmla="*/ 1158479 h 1159680"/>
              <a:gd name="connsiteX47" fmla="*/ 84947 w 1805583"/>
              <a:gd name="connsiteY47" fmla="*/ 1158435 h 1159680"/>
              <a:gd name="connsiteX48" fmla="*/ 86755 w 1805583"/>
              <a:gd name="connsiteY48" fmla="*/ 1158383 h 1159680"/>
              <a:gd name="connsiteX49" fmla="*/ 88562 w 1805583"/>
              <a:gd name="connsiteY49" fmla="*/ 1158339 h 1159680"/>
              <a:gd name="connsiteX50" fmla="*/ 90369 w 1805583"/>
              <a:gd name="connsiteY50" fmla="*/ 1158286 h 1159680"/>
              <a:gd name="connsiteX51" fmla="*/ 92176 w 1805583"/>
              <a:gd name="connsiteY51" fmla="*/ 1158234 h 1159680"/>
              <a:gd name="connsiteX52" fmla="*/ 93984 w 1805583"/>
              <a:gd name="connsiteY52" fmla="*/ 1158181 h 1159680"/>
              <a:gd name="connsiteX53" fmla="*/ 95792 w 1805583"/>
              <a:gd name="connsiteY53" fmla="*/ 1158120 h 1159680"/>
              <a:gd name="connsiteX54" fmla="*/ 97599 w 1805583"/>
              <a:gd name="connsiteY54" fmla="*/ 1158067 h 1159680"/>
              <a:gd name="connsiteX55" fmla="*/ 99406 w 1805583"/>
              <a:gd name="connsiteY55" fmla="*/ 1158006 h 1159680"/>
              <a:gd name="connsiteX56" fmla="*/ 101214 w 1805583"/>
              <a:gd name="connsiteY56" fmla="*/ 1157953 h 1159680"/>
              <a:gd name="connsiteX57" fmla="*/ 103021 w 1805583"/>
              <a:gd name="connsiteY57" fmla="*/ 1157892 h 1159680"/>
              <a:gd name="connsiteX58" fmla="*/ 104828 w 1805583"/>
              <a:gd name="connsiteY58" fmla="*/ 1157830 h 1159680"/>
              <a:gd name="connsiteX59" fmla="*/ 106635 w 1805583"/>
              <a:gd name="connsiteY59" fmla="*/ 1157760 h 1159680"/>
              <a:gd name="connsiteX60" fmla="*/ 108443 w 1805583"/>
              <a:gd name="connsiteY60" fmla="*/ 1157699 h 1159680"/>
              <a:gd name="connsiteX61" fmla="*/ 110251 w 1805583"/>
              <a:gd name="connsiteY61" fmla="*/ 1157629 h 1159680"/>
              <a:gd name="connsiteX62" fmla="*/ 112058 w 1805583"/>
              <a:gd name="connsiteY62" fmla="*/ 1157559 h 1159680"/>
              <a:gd name="connsiteX63" fmla="*/ 113865 w 1805583"/>
              <a:gd name="connsiteY63" fmla="*/ 1157488 h 1159680"/>
              <a:gd name="connsiteX64" fmla="*/ 115673 w 1805583"/>
              <a:gd name="connsiteY64" fmla="*/ 1157418 h 1159680"/>
              <a:gd name="connsiteX65" fmla="*/ 117480 w 1805583"/>
              <a:gd name="connsiteY65" fmla="*/ 1157339 h 1159680"/>
              <a:gd name="connsiteX66" fmla="*/ 119287 w 1805583"/>
              <a:gd name="connsiteY66" fmla="*/ 1157260 h 1159680"/>
              <a:gd name="connsiteX67" fmla="*/ 121095 w 1805583"/>
              <a:gd name="connsiteY67" fmla="*/ 1157181 h 1159680"/>
              <a:gd name="connsiteX68" fmla="*/ 122902 w 1805583"/>
              <a:gd name="connsiteY68" fmla="*/ 1157103 h 1159680"/>
              <a:gd name="connsiteX69" fmla="*/ 124710 w 1805583"/>
              <a:gd name="connsiteY69" fmla="*/ 1157024 h 1159680"/>
              <a:gd name="connsiteX70" fmla="*/ 126517 w 1805583"/>
              <a:gd name="connsiteY70" fmla="*/ 1156936 h 1159680"/>
              <a:gd name="connsiteX71" fmla="*/ 128324 w 1805583"/>
              <a:gd name="connsiteY71" fmla="*/ 1156848 h 1159680"/>
              <a:gd name="connsiteX72" fmla="*/ 130131 w 1805583"/>
              <a:gd name="connsiteY72" fmla="*/ 1156761 h 1159680"/>
              <a:gd name="connsiteX73" fmla="*/ 131940 w 1805583"/>
              <a:gd name="connsiteY73" fmla="*/ 1156664 h 1159680"/>
              <a:gd name="connsiteX74" fmla="*/ 133747 w 1805583"/>
              <a:gd name="connsiteY74" fmla="*/ 1156576 h 1159680"/>
              <a:gd name="connsiteX75" fmla="*/ 135554 w 1805583"/>
              <a:gd name="connsiteY75" fmla="*/ 1156480 h 1159680"/>
              <a:gd name="connsiteX76" fmla="*/ 137361 w 1805583"/>
              <a:gd name="connsiteY76" fmla="*/ 1156375 h 1159680"/>
              <a:gd name="connsiteX77" fmla="*/ 139169 w 1805583"/>
              <a:gd name="connsiteY77" fmla="*/ 1156278 h 1159680"/>
              <a:gd name="connsiteX78" fmla="*/ 140976 w 1805583"/>
              <a:gd name="connsiteY78" fmla="*/ 1156173 h 1159680"/>
              <a:gd name="connsiteX79" fmla="*/ 142783 w 1805583"/>
              <a:gd name="connsiteY79" fmla="*/ 1156068 h 1159680"/>
              <a:gd name="connsiteX80" fmla="*/ 144591 w 1805583"/>
              <a:gd name="connsiteY80" fmla="*/ 1155954 h 1159680"/>
              <a:gd name="connsiteX81" fmla="*/ 146399 w 1805583"/>
              <a:gd name="connsiteY81" fmla="*/ 1155840 h 1159680"/>
              <a:gd name="connsiteX82" fmla="*/ 148206 w 1805583"/>
              <a:gd name="connsiteY82" fmla="*/ 1155726 h 1159680"/>
              <a:gd name="connsiteX83" fmla="*/ 150013 w 1805583"/>
              <a:gd name="connsiteY83" fmla="*/ 1155612 h 1159680"/>
              <a:gd name="connsiteX84" fmla="*/ 151820 w 1805583"/>
              <a:gd name="connsiteY84" fmla="*/ 1155489 h 1159680"/>
              <a:gd name="connsiteX85" fmla="*/ 153628 w 1805583"/>
              <a:gd name="connsiteY85" fmla="*/ 1155366 h 1159680"/>
              <a:gd name="connsiteX86" fmla="*/ 155435 w 1805583"/>
              <a:gd name="connsiteY86" fmla="*/ 1155244 h 1159680"/>
              <a:gd name="connsiteX87" fmla="*/ 157243 w 1805583"/>
              <a:gd name="connsiteY87" fmla="*/ 1155112 h 1159680"/>
              <a:gd name="connsiteX88" fmla="*/ 159050 w 1805583"/>
              <a:gd name="connsiteY88" fmla="*/ 1154980 h 1159680"/>
              <a:gd name="connsiteX89" fmla="*/ 160857 w 1805583"/>
              <a:gd name="connsiteY89" fmla="*/ 1154840 h 1159680"/>
              <a:gd name="connsiteX90" fmla="*/ 162665 w 1805583"/>
              <a:gd name="connsiteY90" fmla="*/ 1154700 h 1159680"/>
              <a:gd name="connsiteX91" fmla="*/ 164472 w 1805583"/>
              <a:gd name="connsiteY91" fmla="*/ 1154560 h 1159680"/>
              <a:gd name="connsiteX92" fmla="*/ 166279 w 1805583"/>
              <a:gd name="connsiteY92" fmla="*/ 1154419 h 1159680"/>
              <a:gd name="connsiteX93" fmla="*/ 168087 w 1805583"/>
              <a:gd name="connsiteY93" fmla="*/ 1154270 h 1159680"/>
              <a:gd name="connsiteX94" fmla="*/ 169895 w 1805583"/>
              <a:gd name="connsiteY94" fmla="*/ 1154112 h 1159680"/>
              <a:gd name="connsiteX95" fmla="*/ 171702 w 1805583"/>
              <a:gd name="connsiteY95" fmla="*/ 1153954 h 1159680"/>
              <a:gd name="connsiteX96" fmla="*/ 173509 w 1805583"/>
              <a:gd name="connsiteY96" fmla="*/ 1153797 h 1159680"/>
              <a:gd name="connsiteX97" fmla="*/ 175316 w 1805583"/>
              <a:gd name="connsiteY97" fmla="*/ 1153630 h 1159680"/>
              <a:gd name="connsiteX98" fmla="*/ 177124 w 1805583"/>
              <a:gd name="connsiteY98" fmla="*/ 1153463 h 1159680"/>
              <a:gd name="connsiteX99" fmla="*/ 178931 w 1805583"/>
              <a:gd name="connsiteY99" fmla="*/ 1153288 h 1159680"/>
              <a:gd name="connsiteX100" fmla="*/ 180738 w 1805583"/>
              <a:gd name="connsiteY100" fmla="*/ 1153113 h 1159680"/>
              <a:gd name="connsiteX101" fmla="*/ 182546 w 1805583"/>
              <a:gd name="connsiteY101" fmla="*/ 1152937 h 1159680"/>
              <a:gd name="connsiteX102" fmla="*/ 184354 w 1805583"/>
              <a:gd name="connsiteY102" fmla="*/ 1152753 h 1159680"/>
              <a:gd name="connsiteX103" fmla="*/ 186161 w 1805583"/>
              <a:gd name="connsiteY103" fmla="*/ 1152560 h 1159680"/>
              <a:gd name="connsiteX104" fmla="*/ 187968 w 1805583"/>
              <a:gd name="connsiteY104" fmla="*/ 1152367 h 1159680"/>
              <a:gd name="connsiteX105" fmla="*/ 189775 w 1805583"/>
              <a:gd name="connsiteY105" fmla="*/ 1152174 h 1159680"/>
              <a:gd name="connsiteX106" fmla="*/ 191583 w 1805583"/>
              <a:gd name="connsiteY106" fmla="*/ 1151973 h 1159680"/>
              <a:gd name="connsiteX107" fmla="*/ 193390 w 1805583"/>
              <a:gd name="connsiteY107" fmla="*/ 1151762 h 1159680"/>
              <a:gd name="connsiteX108" fmla="*/ 195198 w 1805583"/>
              <a:gd name="connsiteY108" fmla="*/ 1151552 h 1159680"/>
              <a:gd name="connsiteX109" fmla="*/ 197005 w 1805583"/>
              <a:gd name="connsiteY109" fmla="*/ 1151333 h 1159680"/>
              <a:gd name="connsiteX110" fmla="*/ 198813 w 1805583"/>
              <a:gd name="connsiteY110" fmla="*/ 1151113 h 1159680"/>
              <a:gd name="connsiteX111" fmla="*/ 200620 w 1805583"/>
              <a:gd name="connsiteY111" fmla="*/ 1150885 h 1159680"/>
              <a:gd name="connsiteX112" fmla="*/ 202427 w 1805583"/>
              <a:gd name="connsiteY112" fmla="*/ 1150657 h 1159680"/>
              <a:gd name="connsiteX113" fmla="*/ 204234 w 1805583"/>
              <a:gd name="connsiteY113" fmla="*/ 1150421 h 1159680"/>
              <a:gd name="connsiteX114" fmla="*/ 206042 w 1805583"/>
              <a:gd name="connsiteY114" fmla="*/ 1150184 h 1159680"/>
              <a:gd name="connsiteX115" fmla="*/ 207850 w 1805583"/>
              <a:gd name="connsiteY115" fmla="*/ 1149930 h 1159680"/>
              <a:gd name="connsiteX116" fmla="*/ 209657 w 1805583"/>
              <a:gd name="connsiteY116" fmla="*/ 1149684 h 1159680"/>
              <a:gd name="connsiteX117" fmla="*/ 211464 w 1805583"/>
              <a:gd name="connsiteY117" fmla="*/ 1149421 h 1159680"/>
              <a:gd name="connsiteX118" fmla="*/ 213271 w 1805583"/>
              <a:gd name="connsiteY118" fmla="*/ 1149158 h 1159680"/>
              <a:gd name="connsiteX119" fmla="*/ 215079 w 1805583"/>
              <a:gd name="connsiteY119" fmla="*/ 1148886 h 1159680"/>
              <a:gd name="connsiteX120" fmla="*/ 216886 w 1805583"/>
              <a:gd name="connsiteY120" fmla="*/ 1148614 h 1159680"/>
              <a:gd name="connsiteX121" fmla="*/ 218694 w 1805583"/>
              <a:gd name="connsiteY121" fmla="*/ 1148334 h 1159680"/>
              <a:gd name="connsiteX122" fmla="*/ 220501 w 1805583"/>
              <a:gd name="connsiteY122" fmla="*/ 1148044 h 1159680"/>
              <a:gd name="connsiteX123" fmla="*/ 222309 w 1805583"/>
              <a:gd name="connsiteY123" fmla="*/ 1147746 h 1159680"/>
              <a:gd name="connsiteX124" fmla="*/ 224116 w 1805583"/>
              <a:gd name="connsiteY124" fmla="*/ 1147448 h 1159680"/>
              <a:gd name="connsiteX125" fmla="*/ 225923 w 1805583"/>
              <a:gd name="connsiteY125" fmla="*/ 1147141 h 1159680"/>
              <a:gd name="connsiteX126" fmla="*/ 227730 w 1805583"/>
              <a:gd name="connsiteY126" fmla="*/ 1146825 h 1159680"/>
              <a:gd name="connsiteX127" fmla="*/ 229538 w 1805583"/>
              <a:gd name="connsiteY127" fmla="*/ 1146510 h 1159680"/>
              <a:gd name="connsiteX128" fmla="*/ 231346 w 1805583"/>
              <a:gd name="connsiteY128" fmla="*/ 1146176 h 1159680"/>
              <a:gd name="connsiteX129" fmla="*/ 233153 w 1805583"/>
              <a:gd name="connsiteY129" fmla="*/ 1145843 h 1159680"/>
              <a:gd name="connsiteX130" fmla="*/ 234960 w 1805583"/>
              <a:gd name="connsiteY130" fmla="*/ 1145501 h 1159680"/>
              <a:gd name="connsiteX131" fmla="*/ 236768 w 1805583"/>
              <a:gd name="connsiteY131" fmla="*/ 1145151 h 1159680"/>
              <a:gd name="connsiteX132" fmla="*/ 238575 w 1805583"/>
              <a:gd name="connsiteY132" fmla="*/ 1144800 h 1159680"/>
              <a:gd name="connsiteX133" fmla="*/ 240382 w 1805583"/>
              <a:gd name="connsiteY133" fmla="*/ 1144431 h 1159680"/>
              <a:gd name="connsiteX134" fmla="*/ 242189 w 1805583"/>
              <a:gd name="connsiteY134" fmla="*/ 1144063 h 1159680"/>
              <a:gd name="connsiteX135" fmla="*/ 243998 w 1805583"/>
              <a:gd name="connsiteY135" fmla="*/ 1143686 h 1159680"/>
              <a:gd name="connsiteX136" fmla="*/ 245805 w 1805583"/>
              <a:gd name="connsiteY136" fmla="*/ 1143300 h 1159680"/>
              <a:gd name="connsiteX137" fmla="*/ 247612 w 1805583"/>
              <a:gd name="connsiteY137" fmla="*/ 1142906 h 1159680"/>
              <a:gd name="connsiteX138" fmla="*/ 249419 w 1805583"/>
              <a:gd name="connsiteY138" fmla="*/ 1142502 h 1159680"/>
              <a:gd name="connsiteX139" fmla="*/ 251227 w 1805583"/>
              <a:gd name="connsiteY139" fmla="*/ 1142090 h 1159680"/>
              <a:gd name="connsiteX140" fmla="*/ 253034 w 1805583"/>
              <a:gd name="connsiteY140" fmla="*/ 1141669 h 1159680"/>
              <a:gd name="connsiteX141" fmla="*/ 254841 w 1805583"/>
              <a:gd name="connsiteY141" fmla="*/ 1141240 h 1159680"/>
              <a:gd name="connsiteX142" fmla="*/ 256649 w 1805583"/>
              <a:gd name="connsiteY142" fmla="*/ 1140801 h 1159680"/>
              <a:gd name="connsiteX143" fmla="*/ 258456 w 1805583"/>
              <a:gd name="connsiteY143" fmla="*/ 1140354 h 1159680"/>
              <a:gd name="connsiteX144" fmla="*/ 260264 w 1805583"/>
              <a:gd name="connsiteY144" fmla="*/ 1139898 h 1159680"/>
              <a:gd name="connsiteX145" fmla="*/ 262071 w 1805583"/>
              <a:gd name="connsiteY145" fmla="*/ 1139433 h 1159680"/>
              <a:gd name="connsiteX146" fmla="*/ 263878 w 1805583"/>
              <a:gd name="connsiteY146" fmla="*/ 1138960 h 1159680"/>
              <a:gd name="connsiteX147" fmla="*/ 265686 w 1805583"/>
              <a:gd name="connsiteY147" fmla="*/ 1138477 h 1159680"/>
              <a:gd name="connsiteX148" fmla="*/ 267493 w 1805583"/>
              <a:gd name="connsiteY148" fmla="*/ 1137986 h 1159680"/>
              <a:gd name="connsiteX149" fmla="*/ 269301 w 1805583"/>
              <a:gd name="connsiteY149" fmla="*/ 1137487 h 1159680"/>
              <a:gd name="connsiteX150" fmla="*/ 271108 w 1805583"/>
              <a:gd name="connsiteY150" fmla="*/ 1136969 h 1159680"/>
              <a:gd name="connsiteX151" fmla="*/ 272915 w 1805583"/>
              <a:gd name="connsiteY151" fmla="*/ 1136452 h 1159680"/>
              <a:gd name="connsiteX152" fmla="*/ 274723 w 1805583"/>
              <a:gd name="connsiteY152" fmla="*/ 1135917 h 1159680"/>
              <a:gd name="connsiteX153" fmla="*/ 276530 w 1805583"/>
              <a:gd name="connsiteY153" fmla="*/ 1135373 h 1159680"/>
              <a:gd name="connsiteX154" fmla="*/ 278337 w 1805583"/>
              <a:gd name="connsiteY154" fmla="*/ 1134821 h 1159680"/>
              <a:gd name="connsiteX155" fmla="*/ 280145 w 1805583"/>
              <a:gd name="connsiteY155" fmla="*/ 1134251 h 1159680"/>
              <a:gd name="connsiteX156" fmla="*/ 281953 w 1805583"/>
              <a:gd name="connsiteY156" fmla="*/ 1133681 h 1159680"/>
              <a:gd name="connsiteX157" fmla="*/ 283760 w 1805583"/>
              <a:gd name="connsiteY157" fmla="*/ 1133093 h 1159680"/>
              <a:gd name="connsiteX158" fmla="*/ 285567 w 1805583"/>
              <a:gd name="connsiteY158" fmla="*/ 1132497 h 1159680"/>
              <a:gd name="connsiteX159" fmla="*/ 287374 w 1805583"/>
              <a:gd name="connsiteY159" fmla="*/ 1131883 h 1159680"/>
              <a:gd name="connsiteX160" fmla="*/ 289182 w 1805583"/>
              <a:gd name="connsiteY160" fmla="*/ 1131261 h 1159680"/>
              <a:gd name="connsiteX161" fmla="*/ 290989 w 1805583"/>
              <a:gd name="connsiteY161" fmla="*/ 1130629 h 1159680"/>
              <a:gd name="connsiteX162" fmla="*/ 292797 w 1805583"/>
              <a:gd name="connsiteY162" fmla="*/ 1129980 h 1159680"/>
              <a:gd name="connsiteX163" fmla="*/ 294604 w 1805583"/>
              <a:gd name="connsiteY163" fmla="*/ 1129323 h 1159680"/>
              <a:gd name="connsiteX164" fmla="*/ 296412 w 1805583"/>
              <a:gd name="connsiteY164" fmla="*/ 1128656 h 1159680"/>
              <a:gd name="connsiteX165" fmla="*/ 298219 w 1805583"/>
              <a:gd name="connsiteY165" fmla="*/ 1127972 h 1159680"/>
              <a:gd name="connsiteX166" fmla="*/ 300026 w 1805583"/>
              <a:gd name="connsiteY166" fmla="*/ 1127280 h 1159680"/>
              <a:gd name="connsiteX167" fmla="*/ 301833 w 1805583"/>
              <a:gd name="connsiteY167" fmla="*/ 1126569 h 1159680"/>
              <a:gd name="connsiteX168" fmla="*/ 303641 w 1805583"/>
              <a:gd name="connsiteY168" fmla="*/ 1125850 h 1159680"/>
              <a:gd name="connsiteX169" fmla="*/ 305449 w 1805583"/>
              <a:gd name="connsiteY169" fmla="*/ 1125114 h 1159680"/>
              <a:gd name="connsiteX170" fmla="*/ 307256 w 1805583"/>
              <a:gd name="connsiteY170" fmla="*/ 1124368 h 1159680"/>
              <a:gd name="connsiteX171" fmla="*/ 309063 w 1805583"/>
              <a:gd name="connsiteY171" fmla="*/ 1123605 h 1159680"/>
              <a:gd name="connsiteX172" fmla="*/ 310871 w 1805583"/>
              <a:gd name="connsiteY172" fmla="*/ 1122834 h 1159680"/>
              <a:gd name="connsiteX173" fmla="*/ 312678 w 1805583"/>
              <a:gd name="connsiteY173" fmla="*/ 1122045 h 1159680"/>
              <a:gd name="connsiteX174" fmla="*/ 314485 w 1805583"/>
              <a:gd name="connsiteY174" fmla="*/ 1121238 h 1159680"/>
              <a:gd name="connsiteX175" fmla="*/ 316292 w 1805583"/>
              <a:gd name="connsiteY175" fmla="*/ 1120422 h 1159680"/>
              <a:gd name="connsiteX176" fmla="*/ 318100 w 1805583"/>
              <a:gd name="connsiteY176" fmla="*/ 1119589 h 1159680"/>
              <a:gd name="connsiteX177" fmla="*/ 319908 w 1805583"/>
              <a:gd name="connsiteY177" fmla="*/ 1118748 h 1159680"/>
              <a:gd name="connsiteX178" fmla="*/ 321715 w 1805583"/>
              <a:gd name="connsiteY178" fmla="*/ 1117879 h 1159680"/>
              <a:gd name="connsiteX179" fmla="*/ 323522 w 1805583"/>
              <a:gd name="connsiteY179" fmla="*/ 1117003 h 1159680"/>
              <a:gd name="connsiteX180" fmla="*/ 325329 w 1805583"/>
              <a:gd name="connsiteY180" fmla="*/ 1116117 h 1159680"/>
              <a:gd name="connsiteX181" fmla="*/ 327137 w 1805583"/>
              <a:gd name="connsiteY181" fmla="*/ 1115205 h 1159680"/>
              <a:gd name="connsiteX182" fmla="*/ 328944 w 1805583"/>
              <a:gd name="connsiteY182" fmla="*/ 1114284 h 1159680"/>
              <a:gd name="connsiteX183" fmla="*/ 330752 w 1805583"/>
              <a:gd name="connsiteY183" fmla="*/ 1113337 h 1159680"/>
              <a:gd name="connsiteX184" fmla="*/ 332559 w 1805583"/>
              <a:gd name="connsiteY184" fmla="*/ 1112381 h 1159680"/>
              <a:gd name="connsiteX185" fmla="*/ 334367 w 1805583"/>
              <a:gd name="connsiteY185" fmla="*/ 1111408 h 1159680"/>
              <a:gd name="connsiteX186" fmla="*/ 336174 w 1805583"/>
              <a:gd name="connsiteY186" fmla="*/ 1110417 h 1159680"/>
              <a:gd name="connsiteX187" fmla="*/ 337981 w 1805583"/>
              <a:gd name="connsiteY187" fmla="*/ 1109418 h 1159680"/>
              <a:gd name="connsiteX188" fmla="*/ 339788 w 1805583"/>
              <a:gd name="connsiteY188" fmla="*/ 1108392 h 1159680"/>
              <a:gd name="connsiteX189" fmla="*/ 341596 w 1805583"/>
              <a:gd name="connsiteY189" fmla="*/ 1107348 h 1159680"/>
              <a:gd name="connsiteX190" fmla="*/ 343404 w 1805583"/>
              <a:gd name="connsiteY190" fmla="*/ 1106287 h 1159680"/>
              <a:gd name="connsiteX191" fmla="*/ 345211 w 1805583"/>
              <a:gd name="connsiteY191" fmla="*/ 1105217 h 1159680"/>
              <a:gd name="connsiteX192" fmla="*/ 347018 w 1805583"/>
              <a:gd name="connsiteY192" fmla="*/ 1104121 h 1159680"/>
              <a:gd name="connsiteX193" fmla="*/ 348826 w 1805583"/>
              <a:gd name="connsiteY193" fmla="*/ 1103007 h 1159680"/>
              <a:gd name="connsiteX194" fmla="*/ 350633 w 1805583"/>
              <a:gd name="connsiteY194" fmla="*/ 1101876 h 1159680"/>
              <a:gd name="connsiteX195" fmla="*/ 352440 w 1805583"/>
              <a:gd name="connsiteY195" fmla="*/ 1100728 h 1159680"/>
              <a:gd name="connsiteX196" fmla="*/ 354248 w 1805583"/>
              <a:gd name="connsiteY196" fmla="*/ 1099561 h 1159680"/>
              <a:gd name="connsiteX197" fmla="*/ 356055 w 1805583"/>
              <a:gd name="connsiteY197" fmla="*/ 1098369 h 1159680"/>
              <a:gd name="connsiteX198" fmla="*/ 357863 w 1805583"/>
              <a:gd name="connsiteY198" fmla="*/ 1097167 h 1159680"/>
              <a:gd name="connsiteX199" fmla="*/ 359670 w 1805583"/>
              <a:gd name="connsiteY199" fmla="*/ 1095940 h 1159680"/>
              <a:gd name="connsiteX200" fmla="*/ 361477 w 1805583"/>
              <a:gd name="connsiteY200" fmla="*/ 1094695 h 1159680"/>
              <a:gd name="connsiteX201" fmla="*/ 363285 w 1805583"/>
              <a:gd name="connsiteY201" fmla="*/ 1093432 h 1159680"/>
              <a:gd name="connsiteX202" fmla="*/ 365092 w 1805583"/>
              <a:gd name="connsiteY202" fmla="*/ 1092143 h 1159680"/>
              <a:gd name="connsiteX203" fmla="*/ 366900 w 1805583"/>
              <a:gd name="connsiteY203" fmla="*/ 1090836 h 1159680"/>
              <a:gd name="connsiteX204" fmla="*/ 368707 w 1805583"/>
              <a:gd name="connsiteY204" fmla="*/ 1089512 h 1159680"/>
              <a:gd name="connsiteX205" fmla="*/ 370514 w 1805583"/>
              <a:gd name="connsiteY205" fmla="*/ 1088162 h 1159680"/>
              <a:gd name="connsiteX206" fmla="*/ 372322 w 1805583"/>
              <a:gd name="connsiteY206" fmla="*/ 1086794 h 1159680"/>
              <a:gd name="connsiteX207" fmla="*/ 374129 w 1805583"/>
              <a:gd name="connsiteY207" fmla="*/ 1085408 h 1159680"/>
              <a:gd name="connsiteX208" fmla="*/ 375936 w 1805583"/>
              <a:gd name="connsiteY208" fmla="*/ 1083997 h 1159680"/>
              <a:gd name="connsiteX209" fmla="*/ 377743 w 1805583"/>
              <a:gd name="connsiteY209" fmla="*/ 1082559 h 1159680"/>
              <a:gd name="connsiteX210" fmla="*/ 379552 w 1805583"/>
              <a:gd name="connsiteY210" fmla="*/ 1081103 h 1159680"/>
              <a:gd name="connsiteX211" fmla="*/ 381359 w 1805583"/>
              <a:gd name="connsiteY211" fmla="*/ 1079630 h 1159680"/>
              <a:gd name="connsiteX212" fmla="*/ 383166 w 1805583"/>
              <a:gd name="connsiteY212" fmla="*/ 1078130 h 1159680"/>
              <a:gd name="connsiteX213" fmla="*/ 384973 w 1805583"/>
              <a:gd name="connsiteY213" fmla="*/ 1076604 h 1159680"/>
              <a:gd name="connsiteX214" fmla="*/ 386781 w 1805583"/>
              <a:gd name="connsiteY214" fmla="*/ 1075061 h 1159680"/>
              <a:gd name="connsiteX215" fmla="*/ 388588 w 1805583"/>
              <a:gd name="connsiteY215" fmla="*/ 1073492 h 1159680"/>
              <a:gd name="connsiteX216" fmla="*/ 390395 w 1805583"/>
              <a:gd name="connsiteY216" fmla="*/ 1071904 h 1159680"/>
              <a:gd name="connsiteX217" fmla="*/ 392203 w 1805583"/>
              <a:gd name="connsiteY217" fmla="*/ 1070291 h 1159680"/>
              <a:gd name="connsiteX218" fmla="*/ 394011 w 1805583"/>
              <a:gd name="connsiteY218" fmla="*/ 1068651 h 1159680"/>
              <a:gd name="connsiteX219" fmla="*/ 395818 w 1805583"/>
              <a:gd name="connsiteY219" fmla="*/ 1066985 h 1159680"/>
              <a:gd name="connsiteX220" fmla="*/ 397625 w 1805583"/>
              <a:gd name="connsiteY220" fmla="*/ 1065301 h 1159680"/>
              <a:gd name="connsiteX221" fmla="*/ 399432 w 1805583"/>
              <a:gd name="connsiteY221" fmla="*/ 1063592 h 1159680"/>
              <a:gd name="connsiteX222" fmla="*/ 401240 w 1805583"/>
              <a:gd name="connsiteY222" fmla="*/ 1061855 h 1159680"/>
              <a:gd name="connsiteX223" fmla="*/ 403047 w 1805583"/>
              <a:gd name="connsiteY223" fmla="*/ 1060093 h 1159680"/>
              <a:gd name="connsiteX224" fmla="*/ 404855 w 1805583"/>
              <a:gd name="connsiteY224" fmla="*/ 1058313 h 1159680"/>
              <a:gd name="connsiteX225" fmla="*/ 406662 w 1805583"/>
              <a:gd name="connsiteY225" fmla="*/ 1056498 h 1159680"/>
              <a:gd name="connsiteX226" fmla="*/ 408470 w 1805583"/>
              <a:gd name="connsiteY226" fmla="*/ 1054665 h 1159680"/>
              <a:gd name="connsiteX227" fmla="*/ 410277 w 1805583"/>
              <a:gd name="connsiteY227" fmla="*/ 1052806 h 1159680"/>
              <a:gd name="connsiteX228" fmla="*/ 412084 w 1805583"/>
              <a:gd name="connsiteY228" fmla="*/ 1050912 h 1159680"/>
              <a:gd name="connsiteX229" fmla="*/ 413891 w 1805583"/>
              <a:gd name="connsiteY229" fmla="*/ 1049000 h 1159680"/>
              <a:gd name="connsiteX230" fmla="*/ 415699 w 1805583"/>
              <a:gd name="connsiteY230" fmla="*/ 1047062 h 1159680"/>
              <a:gd name="connsiteX231" fmla="*/ 417507 w 1805583"/>
              <a:gd name="connsiteY231" fmla="*/ 1045098 h 1159680"/>
              <a:gd name="connsiteX232" fmla="*/ 419314 w 1805583"/>
              <a:gd name="connsiteY232" fmla="*/ 1043108 h 1159680"/>
              <a:gd name="connsiteX233" fmla="*/ 421121 w 1805583"/>
              <a:gd name="connsiteY233" fmla="*/ 1041082 h 1159680"/>
              <a:gd name="connsiteX234" fmla="*/ 422928 w 1805583"/>
              <a:gd name="connsiteY234" fmla="*/ 1039039 h 1159680"/>
              <a:gd name="connsiteX235" fmla="*/ 424736 w 1805583"/>
              <a:gd name="connsiteY235" fmla="*/ 1036961 h 1159680"/>
              <a:gd name="connsiteX236" fmla="*/ 426543 w 1805583"/>
              <a:gd name="connsiteY236" fmla="*/ 1034865 h 1159680"/>
              <a:gd name="connsiteX237" fmla="*/ 428350 w 1805583"/>
              <a:gd name="connsiteY237" fmla="*/ 1032734 h 1159680"/>
              <a:gd name="connsiteX238" fmla="*/ 430158 w 1805583"/>
              <a:gd name="connsiteY238" fmla="*/ 1030577 h 1159680"/>
              <a:gd name="connsiteX239" fmla="*/ 431966 w 1805583"/>
              <a:gd name="connsiteY239" fmla="*/ 1028385 h 1159680"/>
              <a:gd name="connsiteX240" fmla="*/ 433773 w 1805583"/>
              <a:gd name="connsiteY240" fmla="*/ 1026175 h 1159680"/>
              <a:gd name="connsiteX241" fmla="*/ 435580 w 1805583"/>
              <a:gd name="connsiteY241" fmla="*/ 1023930 h 1159680"/>
              <a:gd name="connsiteX242" fmla="*/ 437387 w 1805583"/>
              <a:gd name="connsiteY242" fmla="*/ 1021659 h 1159680"/>
              <a:gd name="connsiteX243" fmla="*/ 439195 w 1805583"/>
              <a:gd name="connsiteY243" fmla="*/ 1019361 h 1159680"/>
              <a:gd name="connsiteX244" fmla="*/ 441003 w 1805583"/>
              <a:gd name="connsiteY244" fmla="*/ 1017029 h 1159680"/>
              <a:gd name="connsiteX245" fmla="*/ 442810 w 1805583"/>
              <a:gd name="connsiteY245" fmla="*/ 1014670 h 1159680"/>
              <a:gd name="connsiteX246" fmla="*/ 444617 w 1805583"/>
              <a:gd name="connsiteY246" fmla="*/ 1012285 h 1159680"/>
              <a:gd name="connsiteX247" fmla="*/ 446425 w 1805583"/>
              <a:gd name="connsiteY247" fmla="*/ 1009865 h 1159680"/>
              <a:gd name="connsiteX248" fmla="*/ 448232 w 1805583"/>
              <a:gd name="connsiteY248" fmla="*/ 1007418 h 1159680"/>
              <a:gd name="connsiteX249" fmla="*/ 450039 w 1805583"/>
              <a:gd name="connsiteY249" fmla="*/ 1004945 h 1159680"/>
              <a:gd name="connsiteX250" fmla="*/ 451846 w 1805583"/>
              <a:gd name="connsiteY250" fmla="*/ 1002438 h 1159680"/>
              <a:gd name="connsiteX251" fmla="*/ 453654 w 1805583"/>
              <a:gd name="connsiteY251" fmla="*/ 999903 h 1159680"/>
              <a:gd name="connsiteX252" fmla="*/ 455462 w 1805583"/>
              <a:gd name="connsiteY252" fmla="*/ 997334 h 1159680"/>
              <a:gd name="connsiteX253" fmla="*/ 457269 w 1805583"/>
              <a:gd name="connsiteY253" fmla="*/ 994739 h 1159680"/>
              <a:gd name="connsiteX254" fmla="*/ 459076 w 1805583"/>
              <a:gd name="connsiteY254" fmla="*/ 992108 h 1159680"/>
              <a:gd name="connsiteX255" fmla="*/ 460884 w 1805583"/>
              <a:gd name="connsiteY255" fmla="*/ 989442 h 1159680"/>
              <a:gd name="connsiteX256" fmla="*/ 462691 w 1805583"/>
              <a:gd name="connsiteY256" fmla="*/ 986759 h 1159680"/>
              <a:gd name="connsiteX257" fmla="*/ 464498 w 1805583"/>
              <a:gd name="connsiteY257" fmla="*/ 984032 h 1159680"/>
              <a:gd name="connsiteX258" fmla="*/ 466306 w 1805583"/>
              <a:gd name="connsiteY258" fmla="*/ 981278 h 1159680"/>
              <a:gd name="connsiteX259" fmla="*/ 468113 w 1805583"/>
              <a:gd name="connsiteY259" fmla="*/ 978499 h 1159680"/>
              <a:gd name="connsiteX260" fmla="*/ 469921 w 1805583"/>
              <a:gd name="connsiteY260" fmla="*/ 975675 h 1159680"/>
              <a:gd name="connsiteX261" fmla="*/ 471728 w 1805583"/>
              <a:gd name="connsiteY261" fmla="*/ 972834 h 1159680"/>
              <a:gd name="connsiteX262" fmla="*/ 473535 w 1805583"/>
              <a:gd name="connsiteY262" fmla="*/ 969949 h 1159680"/>
              <a:gd name="connsiteX263" fmla="*/ 475343 w 1805583"/>
              <a:gd name="connsiteY263" fmla="*/ 967038 h 1159680"/>
              <a:gd name="connsiteX264" fmla="*/ 477150 w 1805583"/>
              <a:gd name="connsiteY264" fmla="*/ 964100 h 1159680"/>
              <a:gd name="connsiteX265" fmla="*/ 478958 w 1805583"/>
              <a:gd name="connsiteY265" fmla="*/ 961119 h 1159680"/>
              <a:gd name="connsiteX266" fmla="*/ 480765 w 1805583"/>
              <a:gd name="connsiteY266" fmla="*/ 958111 h 1159680"/>
              <a:gd name="connsiteX267" fmla="*/ 482572 w 1805583"/>
              <a:gd name="connsiteY267" fmla="*/ 955077 h 1159680"/>
              <a:gd name="connsiteX268" fmla="*/ 484380 w 1805583"/>
              <a:gd name="connsiteY268" fmla="*/ 951999 h 1159680"/>
              <a:gd name="connsiteX269" fmla="*/ 486187 w 1805583"/>
              <a:gd name="connsiteY269" fmla="*/ 948895 h 1159680"/>
              <a:gd name="connsiteX270" fmla="*/ 487994 w 1805583"/>
              <a:gd name="connsiteY270" fmla="*/ 945756 h 1159680"/>
              <a:gd name="connsiteX271" fmla="*/ 489801 w 1805583"/>
              <a:gd name="connsiteY271" fmla="*/ 942590 h 1159680"/>
              <a:gd name="connsiteX272" fmla="*/ 491610 w 1805583"/>
              <a:gd name="connsiteY272" fmla="*/ 939381 h 1159680"/>
              <a:gd name="connsiteX273" fmla="*/ 493417 w 1805583"/>
              <a:gd name="connsiteY273" fmla="*/ 936145 h 1159680"/>
              <a:gd name="connsiteX274" fmla="*/ 495224 w 1805583"/>
              <a:gd name="connsiteY274" fmla="*/ 932883 h 1159680"/>
              <a:gd name="connsiteX275" fmla="*/ 497031 w 1805583"/>
              <a:gd name="connsiteY275" fmla="*/ 929577 h 1159680"/>
              <a:gd name="connsiteX276" fmla="*/ 498839 w 1805583"/>
              <a:gd name="connsiteY276" fmla="*/ 926245 h 1159680"/>
              <a:gd name="connsiteX277" fmla="*/ 500646 w 1805583"/>
              <a:gd name="connsiteY277" fmla="*/ 922878 h 1159680"/>
              <a:gd name="connsiteX278" fmla="*/ 502453 w 1805583"/>
              <a:gd name="connsiteY278" fmla="*/ 919476 h 1159680"/>
              <a:gd name="connsiteX279" fmla="*/ 504261 w 1805583"/>
              <a:gd name="connsiteY279" fmla="*/ 916038 h 1159680"/>
              <a:gd name="connsiteX280" fmla="*/ 506069 w 1805583"/>
              <a:gd name="connsiteY280" fmla="*/ 912575 h 1159680"/>
              <a:gd name="connsiteX281" fmla="*/ 507876 w 1805583"/>
              <a:gd name="connsiteY281" fmla="*/ 909076 h 1159680"/>
              <a:gd name="connsiteX282" fmla="*/ 509683 w 1805583"/>
              <a:gd name="connsiteY282" fmla="*/ 905542 h 1159680"/>
              <a:gd name="connsiteX283" fmla="*/ 511490 w 1805583"/>
              <a:gd name="connsiteY283" fmla="*/ 901973 h 1159680"/>
              <a:gd name="connsiteX284" fmla="*/ 513298 w 1805583"/>
              <a:gd name="connsiteY284" fmla="*/ 898369 h 1159680"/>
              <a:gd name="connsiteX285" fmla="*/ 515106 w 1805583"/>
              <a:gd name="connsiteY285" fmla="*/ 894739 h 1159680"/>
              <a:gd name="connsiteX286" fmla="*/ 516913 w 1805583"/>
              <a:gd name="connsiteY286" fmla="*/ 891073 h 1159680"/>
              <a:gd name="connsiteX287" fmla="*/ 518720 w 1805583"/>
              <a:gd name="connsiteY287" fmla="*/ 887373 h 1159680"/>
              <a:gd name="connsiteX288" fmla="*/ 520527 w 1805583"/>
              <a:gd name="connsiteY288" fmla="*/ 883637 h 1159680"/>
              <a:gd name="connsiteX289" fmla="*/ 522335 w 1805583"/>
              <a:gd name="connsiteY289" fmla="*/ 879875 h 1159680"/>
              <a:gd name="connsiteX290" fmla="*/ 524142 w 1805583"/>
              <a:gd name="connsiteY290" fmla="*/ 876079 h 1159680"/>
              <a:gd name="connsiteX291" fmla="*/ 525949 w 1805583"/>
              <a:gd name="connsiteY291" fmla="*/ 872247 h 1159680"/>
              <a:gd name="connsiteX292" fmla="*/ 527757 w 1805583"/>
              <a:gd name="connsiteY292" fmla="*/ 868380 h 1159680"/>
              <a:gd name="connsiteX293" fmla="*/ 529565 w 1805583"/>
              <a:gd name="connsiteY293" fmla="*/ 864477 h 1159680"/>
              <a:gd name="connsiteX294" fmla="*/ 531372 w 1805583"/>
              <a:gd name="connsiteY294" fmla="*/ 860549 h 1159680"/>
              <a:gd name="connsiteX295" fmla="*/ 533179 w 1805583"/>
              <a:gd name="connsiteY295" fmla="*/ 856585 h 1159680"/>
              <a:gd name="connsiteX296" fmla="*/ 534986 w 1805583"/>
              <a:gd name="connsiteY296" fmla="*/ 852587 h 1159680"/>
              <a:gd name="connsiteX297" fmla="*/ 536794 w 1805583"/>
              <a:gd name="connsiteY297" fmla="*/ 848562 h 1159680"/>
              <a:gd name="connsiteX298" fmla="*/ 538601 w 1805583"/>
              <a:gd name="connsiteY298" fmla="*/ 844502 h 1159680"/>
              <a:gd name="connsiteX299" fmla="*/ 540409 w 1805583"/>
              <a:gd name="connsiteY299" fmla="*/ 840407 h 1159680"/>
              <a:gd name="connsiteX300" fmla="*/ 542216 w 1805583"/>
              <a:gd name="connsiteY300" fmla="*/ 836277 h 1159680"/>
              <a:gd name="connsiteX301" fmla="*/ 544024 w 1805583"/>
              <a:gd name="connsiteY301" fmla="*/ 832120 h 1159680"/>
              <a:gd name="connsiteX302" fmla="*/ 545831 w 1805583"/>
              <a:gd name="connsiteY302" fmla="*/ 827931 h 1159680"/>
              <a:gd name="connsiteX303" fmla="*/ 547638 w 1805583"/>
              <a:gd name="connsiteY303" fmla="*/ 823709 h 1159680"/>
              <a:gd name="connsiteX304" fmla="*/ 549445 w 1805583"/>
              <a:gd name="connsiteY304" fmla="*/ 819455 h 1159680"/>
              <a:gd name="connsiteX305" fmla="*/ 551253 w 1805583"/>
              <a:gd name="connsiteY305" fmla="*/ 815168 h 1159680"/>
              <a:gd name="connsiteX306" fmla="*/ 553061 w 1805583"/>
              <a:gd name="connsiteY306" fmla="*/ 810851 h 1159680"/>
              <a:gd name="connsiteX307" fmla="*/ 554868 w 1805583"/>
              <a:gd name="connsiteY307" fmla="*/ 806502 h 1159680"/>
              <a:gd name="connsiteX308" fmla="*/ 556675 w 1805583"/>
              <a:gd name="connsiteY308" fmla="*/ 802122 h 1159680"/>
              <a:gd name="connsiteX309" fmla="*/ 558483 w 1805583"/>
              <a:gd name="connsiteY309" fmla="*/ 797711 h 1159680"/>
              <a:gd name="connsiteX310" fmla="*/ 560290 w 1805583"/>
              <a:gd name="connsiteY310" fmla="*/ 793268 h 1159680"/>
              <a:gd name="connsiteX311" fmla="*/ 562097 w 1805583"/>
              <a:gd name="connsiteY311" fmla="*/ 788796 h 1159680"/>
              <a:gd name="connsiteX312" fmla="*/ 563904 w 1805583"/>
              <a:gd name="connsiteY312" fmla="*/ 784292 h 1159680"/>
              <a:gd name="connsiteX313" fmla="*/ 565712 w 1805583"/>
              <a:gd name="connsiteY313" fmla="*/ 779759 h 1159680"/>
              <a:gd name="connsiteX314" fmla="*/ 567520 w 1805583"/>
              <a:gd name="connsiteY314" fmla="*/ 775196 h 1159680"/>
              <a:gd name="connsiteX315" fmla="*/ 569327 w 1805583"/>
              <a:gd name="connsiteY315" fmla="*/ 770603 h 1159680"/>
              <a:gd name="connsiteX316" fmla="*/ 571134 w 1805583"/>
              <a:gd name="connsiteY316" fmla="*/ 765980 h 1159680"/>
              <a:gd name="connsiteX317" fmla="*/ 572942 w 1805583"/>
              <a:gd name="connsiteY317" fmla="*/ 761328 h 1159680"/>
              <a:gd name="connsiteX318" fmla="*/ 574749 w 1805583"/>
              <a:gd name="connsiteY318" fmla="*/ 756647 h 1159680"/>
              <a:gd name="connsiteX319" fmla="*/ 576556 w 1805583"/>
              <a:gd name="connsiteY319" fmla="*/ 751937 h 1159680"/>
              <a:gd name="connsiteX320" fmla="*/ 578364 w 1805583"/>
              <a:gd name="connsiteY320" fmla="*/ 747198 h 1159680"/>
              <a:gd name="connsiteX321" fmla="*/ 580171 w 1805583"/>
              <a:gd name="connsiteY321" fmla="*/ 742432 h 1159680"/>
              <a:gd name="connsiteX322" fmla="*/ 581979 w 1805583"/>
              <a:gd name="connsiteY322" fmla="*/ 737638 h 1159680"/>
              <a:gd name="connsiteX323" fmla="*/ 583786 w 1805583"/>
              <a:gd name="connsiteY323" fmla="*/ 732815 h 1159680"/>
              <a:gd name="connsiteX324" fmla="*/ 585593 w 1805583"/>
              <a:gd name="connsiteY324" fmla="*/ 727966 h 1159680"/>
              <a:gd name="connsiteX325" fmla="*/ 587400 w 1805583"/>
              <a:gd name="connsiteY325" fmla="*/ 723089 h 1159680"/>
              <a:gd name="connsiteX326" fmla="*/ 589209 w 1805583"/>
              <a:gd name="connsiteY326" fmla="*/ 718186 h 1159680"/>
              <a:gd name="connsiteX327" fmla="*/ 591016 w 1805583"/>
              <a:gd name="connsiteY327" fmla="*/ 713256 h 1159680"/>
              <a:gd name="connsiteX328" fmla="*/ 592823 w 1805583"/>
              <a:gd name="connsiteY328" fmla="*/ 708301 h 1159680"/>
              <a:gd name="connsiteX329" fmla="*/ 594630 w 1805583"/>
              <a:gd name="connsiteY329" fmla="*/ 703319 h 1159680"/>
              <a:gd name="connsiteX330" fmla="*/ 596438 w 1805583"/>
              <a:gd name="connsiteY330" fmla="*/ 698313 h 1159680"/>
              <a:gd name="connsiteX331" fmla="*/ 598245 w 1805583"/>
              <a:gd name="connsiteY331" fmla="*/ 693281 h 1159680"/>
              <a:gd name="connsiteX332" fmla="*/ 600052 w 1805583"/>
              <a:gd name="connsiteY332" fmla="*/ 688225 h 1159680"/>
              <a:gd name="connsiteX333" fmla="*/ 601860 w 1805583"/>
              <a:gd name="connsiteY333" fmla="*/ 683145 h 1159680"/>
              <a:gd name="connsiteX334" fmla="*/ 603668 w 1805583"/>
              <a:gd name="connsiteY334" fmla="*/ 678041 h 1159680"/>
              <a:gd name="connsiteX335" fmla="*/ 605475 w 1805583"/>
              <a:gd name="connsiteY335" fmla="*/ 672913 h 1159680"/>
              <a:gd name="connsiteX336" fmla="*/ 607282 w 1805583"/>
              <a:gd name="connsiteY336" fmla="*/ 667763 h 1159680"/>
              <a:gd name="connsiteX337" fmla="*/ 609089 w 1805583"/>
              <a:gd name="connsiteY337" fmla="*/ 662590 h 1159680"/>
              <a:gd name="connsiteX338" fmla="*/ 610897 w 1805583"/>
              <a:gd name="connsiteY338" fmla="*/ 657395 h 1159680"/>
              <a:gd name="connsiteX339" fmla="*/ 612704 w 1805583"/>
              <a:gd name="connsiteY339" fmla="*/ 652178 h 1159680"/>
              <a:gd name="connsiteX340" fmla="*/ 614512 w 1805583"/>
              <a:gd name="connsiteY340" fmla="*/ 646940 h 1159680"/>
              <a:gd name="connsiteX341" fmla="*/ 616319 w 1805583"/>
              <a:gd name="connsiteY341" fmla="*/ 641681 h 1159680"/>
              <a:gd name="connsiteX342" fmla="*/ 618127 w 1805583"/>
              <a:gd name="connsiteY342" fmla="*/ 636402 h 1159680"/>
              <a:gd name="connsiteX343" fmla="*/ 619930 w 1805583"/>
              <a:gd name="connsiteY343" fmla="*/ 631103 h 1159680"/>
              <a:gd name="connsiteX344" fmla="*/ 621745 w 1805583"/>
              <a:gd name="connsiteY344" fmla="*/ 625785 h 1159680"/>
              <a:gd name="connsiteX345" fmla="*/ 623552 w 1805583"/>
              <a:gd name="connsiteY345" fmla="*/ 620447 h 1159680"/>
              <a:gd name="connsiteX346" fmla="*/ 625358 w 1805583"/>
              <a:gd name="connsiteY346" fmla="*/ 615092 h 1159680"/>
              <a:gd name="connsiteX347" fmla="*/ 627165 w 1805583"/>
              <a:gd name="connsiteY347" fmla="*/ 609719 h 1159680"/>
              <a:gd name="connsiteX348" fmla="*/ 628971 w 1805583"/>
              <a:gd name="connsiteY348" fmla="*/ 604328 h 1159680"/>
              <a:gd name="connsiteX349" fmla="*/ 630777 w 1805583"/>
              <a:gd name="connsiteY349" fmla="*/ 598921 h 1159680"/>
              <a:gd name="connsiteX350" fmla="*/ 632584 w 1805583"/>
              <a:gd name="connsiteY350" fmla="*/ 593496 h 1159680"/>
              <a:gd name="connsiteX351" fmla="*/ 634390 w 1805583"/>
              <a:gd name="connsiteY351" fmla="*/ 588057 h 1159680"/>
              <a:gd name="connsiteX352" fmla="*/ 636196 w 1805583"/>
              <a:gd name="connsiteY352" fmla="*/ 582602 h 1159680"/>
              <a:gd name="connsiteX353" fmla="*/ 638012 w 1805583"/>
              <a:gd name="connsiteY353" fmla="*/ 577133 h 1159680"/>
              <a:gd name="connsiteX354" fmla="*/ 639818 w 1805583"/>
              <a:gd name="connsiteY354" fmla="*/ 571650 h 1159680"/>
              <a:gd name="connsiteX355" fmla="*/ 641624 w 1805583"/>
              <a:gd name="connsiteY355" fmla="*/ 566153 h 1159680"/>
              <a:gd name="connsiteX356" fmla="*/ 643431 w 1805583"/>
              <a:gd name="connsiteY356" fmla="*/ 560643 h 1159680"/>
              <a:gd name="connsiteX357" fmla="*/ 645237 w 1805583"/>
              <a:gd name="connsiteY357" fmla="*/ 555120 h 1159680"/>
              <a:gd name="connsiteX358" fmla="*/ 647044 w 1805583"/>
              <a:gd name="connsiteY358" fmla="*/ 549586 h 1159680"/>
              <a:gd name="connsiteX359" fmla="*/ 648850 w 1805583"/>
              <a:gd name="connsiteY359" fmla="*/ 544042 h 1159680"/>
              <a:gd name="connsiteX360" fmla="*/ 650656 w 1805583"/>
              <a:gd name="connsiteY360" fmla="*/ 538486 h 1159680"/>
              <a:gd name="connsiteX361" fmla="*/ 652463 w 1805583"/>
              <a:gd name="connsiteY361" fmla="*/ 532920 h 1159680"/>
              <a:gd name="connsiteX362" fmla="*/ 654278 w 1805583"/>
              <a:gd name="connsiteY362" fmla="*/ 527346 h 1159680"/>
              <a:gd name="connsiteX363" fmla="*/ 656084 w 1805583"/>
              <a:gd name="connsiteY363" fmla="*/ 521763 h 1159680"/>
              <a:gd name="connsiteX364" fmla="*/ 657891 w 1805583"/>
              <a:gd name="connsiteY364" fmla="*/ 516171 h 1159680"/>
              <a:gd name="connsiteX365" fmla="*/ 659697 w 1805583"/>
              <a:gd name="connsiteY365" fmla="*/ 510573 h 1159680"/>
              <a:gd name="connsiteX366" fmla="*/ 661503 w 1805583"/>
              <a:gd name="connsiteY366" fmla="*/ 504967 h 1159680"/>
              <a:gd name="connsiteX367" fmla="*/ 663310 w 1805583"/>
              <a:gd name="connsiteY367" fmla="*/ 499356 h 1159680"/>
              <a:gd name="connsiteX368" fmla="*/ 665116 w 1805583"/>
              <a:gd name="connsiteY368" fmla="*/ 493739 h 1159680"/>
              <a:gd name="connsiteX369" fmla="*/ 666922 w 1805583"/>
              <a:gd name="connsiteY369" fmla="*/ 488119 h 1159680"/>
              <a:gd name="connsiteX370" fmla="*/ 668729 w 1805583"/>
              <a:gd name="connsiteY370" fmla="*/ 482493 h 1159680"/>
              <a:gd name="connsiteX371" fmla="*/ 670544 w 1805583"/>
              <a:gd name="connsiteY371" fmla="*/ 476865 h 1159680"/>
              <a:gd name="connsiteX372" fmla="*/ 672350 w 1805583"/>
              <a:gd name="connsiteY372" fmla="*/ 471233 h 1159680"/>
              <a:gd name="connsiteX373" fmla="*/ 674157 w 1805583"/>
              <a:gd name="connsiteY373" fmla="*/ 465600 h 1159680"/>
              <a:gd name="connsiteX374" fmla="*/ 675963 w 1805583"/>
              <a:gd name="connsiteY374" fmla="*/ 459966 h 1159680"/>
              <a:gd name="connsiteX375" fmla="*/ 677770 w 1805583"/>
              <a:gd name="connsiteY375" fmla="*/ 454332 h 1159680"/>
              <a:gd name="connsiteX376" fmla="*/ 679576 w 1805583"/>
              <a:gd name="connsiteY376" fmla="*/ 448697 h 1159680"/>
              <a:gd name="connsiteX377" fmla="*/ 681382 w 1805583"/>
              <a:gd name="connsiteY377" fmla="*/ 443064 h 1159680"/>
              <a:gd name="connsiteX378" fmla="*/ 683189 w 1805583"/>
              <a:gd name="connsiteY378" fmla="*/ 437433 h 1159680"/>
              <a:gd name="connsiteX379" fmla="*/ 685004 w 1805583"/>
              <a:gd name="connsiteY379" fmla="*/ 431803 h 1159680"/>
              <a:gd name="connsiteX380" fmla="*/ 686810 w 1805583"/>
              <a:gd name="connsiteY380" fmla="*/ 426178 h 1159680"/>
              <a:gd name="connsiteX381" fmla="*/ 688617 w 1805583"/>
              <a:gd name="connsiteY381" fmla="*/ 420555 h 1159680"/>
              <a:gd name="connsiteX382" fmla="*/ 690423 w 1805583"/>
              <a:gd name="connsiteY382" fmla="*/ 414938 h 1159680"/>
              <a:gd name="connsiteX383" fmla="*/ 692229 w 1805583"/>
              <a:gd name="connsiteY383" fmla="*/ 409327 h 1159680"/>
              <a:gd name="connsiteX384" fmla="*/ 694036 w 1805583"/>
              <a:gd name="connsiteY384" fmla="*/ 403721 h 1159680"/>
              <a:gd name="connsiteX385" fmla="*/ 695842 w 1805583"/>
              <a:gd name="connsiteY385" fmla="*/ 398123 h 1159680"/>
              <a:gd name="connsiteX386" fmla="*/ 697649 w 1805583"/>
              <a:gd name="connsiteY386" fmla="*/ 392532 h 1159680"/>
              <a:gd name="connsiteX387" fmla="*/ 699455 w 1805583"/>
              <a:gd name="connsiteY387" fmla="*/ 386950 h 1159680"/>
              <a:gd name="connsiteX388" fmla="*/ 701270 w 1805583"/>
              <a:gd name="connsiteY388" fmla="*/ 381377 h 1159680"/>
              <a:gd name="connsiteX389" fmla="*/ 703076 w 1805583"/>
              <a:gd name="connsiteY389" fmla="*/ 375815 h 1159680"/>
              <a:gd name="connsiteX390" fmla="*/ 704883 w 1805583"/>
              <a:gd name="connsiteY390" fmla="*/ 370263 h 1159680"/>
              <a:gd name="connsiteX391" fmla="*/ 706689 w 1805583"/>
              <a:gd name="connsiteY391" fmla="*/ 364723 h 1159680"/>
              <a:gd name="connsiteX392" fmla="*/ 708496 w 1805583"/>
              <a:gd name="connsiteY392" fmla="*/ 359196 h 1159680"/>
              <a:gd name="connsiteX393" fmla="*/ 710302 w 1805583"/>
              <a:gd name="connsiteY393" fmla="*/ 353681 h 1159680"/>
              <a:gd name="connsiteX394" fmla="*/ 712108 w 1805583"/>
              <a:gd name="connsiteY394" fmla="*/ 348181 h 1159680"/>
              <a:gd name="connsiteX395" fmla="*/ 713915 w 1805583"/>
              <a:gd name="connsiteY395" fmla="*/ 342696 h 1159680"/>
              <a:gd name="connsiteX396" fmla="*/ 715721 w 1805583"/>
              <a:gd name="connsiteY396" fmla="*/ 337226 h 1159680"/>
              <a:gd name="connsiteX397" fmla="*/ 717536 w 1805583"/>
              <a:gd name="connsiteY397" fmla="*/ 331774 h 1159680"/>
              <a:gd name="connsiteX398" fmla="*/ 719343 w 1805583"/>
              <a:gd name="connsiteY398" fmla="*/ 326338 h 1159680"/>
              <a:gd name="connsiteX399" fmla="*/ 721149 w 1805583"/>
              <a:gd name="connsiteY399" fmla="*/ 320920 h 1159680"/>
              <a:gd name="connsiteX400" fmla="*/ 722955 w 1805583"/>
              <a:gd name="connsiteY400" fmla="*/ 315521 h 1159680"/>
              <a:gd name="connsiteX401" fmla="*/ 724762 w 1805583"/>
              <a:gd name="connsiteY401" fmla="*/ 310143 h 1159680"/>
              <a:gd name="connsiteX402" fmla="*/ 726568 w 1805583"/>
              <a:gd name="connsiteY402" fmla="*/ 304784 h 1159680"/>
              <a:gd name="connsiteX403" fmla="*/ 728375 w 1805583"/>
              <a:gd name="connsiteY403" fmla="*/ 299447 h 1159680"/>
              <a:gd name="connsiteX404" fmla="*/ 730181 w 1805583"/>
              <a:gd name="connsiteY404" fmla="*/ 294133 h 1159680"/>
              <a:gd name="connsiteX405" fmla="*/ 731996 w 1805583"/>
              <a:gd name="connsiteY405" fmla="*/ 288841 h 1159680"/>
              <a:gd name="connsiteX406" fmla="*/ 733802 w 1805583"/>
              <a:gd name="connsiteY406" fmla="*/ 283574 h 1159680"/>
              <a:gd name="connsiteX407" fmla="*/ 735609 w 1805583"/>
              <a:gd name="connsiteY407" fmla="*/ 278331 h 1159680"/>
              <a:gd name="connsiteX408" fmla="*/ 737415 w 1805583"/>
              <a:gd name="connsiteY408" fmla="*/ 273114 h 1159680"/>
              <a:gd name="connsiteX409" fmla="*/ 739222 w 1805583"/>
              <a:gd name="connsiteY409" fmla="*/ 267922 h 1159680"/>
              <a:gd name="connsiteX410" fmla="*/ 741028 w 1805583"/>
              <a:gd name="connsiteY410" fmla="*/ 262758 h 1159680"/>
              <a:gd name="connsiteX411" fmla="*/ 742834 w 1805583"/>
              <a:gd name="connsiteY411" fmla="*/ 257622 h 1159680"/>
              <a:gd name="connsiteX412" fmla="*/ 744641 w 1805583"/>
              <a:gd name="connsiteY412" fmla="*/ 252516 h 1159680"/>
              <a:gd name="connsiteX413" fmla="*/ 746447 w 1805583"/>
              <a:gd name="connsiteY413" fmla="*/ 247437 h 1159680"/>
              <a:gd name="connsiteX414" fmla="*/ 748262 w 1805583"/>
              <a:gd name="connsiteY414" fmla="*/ 242391 h 1159680"/>
              <a:gd name="connsiteX415" fmla="*/ 750069 w 1805583"/>
              <a:gd name="connsiteY415" fmla="*/ 237375 h 1159680"/>
              <a:gd name="connsiteX416" fmla="*/ 751875 w 1805583"/>
              <a:gd name="connsiteY416" fmla="*/ 232391 h 1159680"/>
              <a:gd name="connsiteX417" fmla="*/ 753682 w 1805583"/>
              <a:gd name="connsiteY417" fmla="*/ 227440 h 1159680"/>
              <a:gd name="connsiteX418" fmla="*/ 755488 w 1805583"/>
              <a:gd name="connsiteY418" fmla="*/ 222523 h 1159680"/>
              <a:gd name="connsiteX419" fmla="*/ 757294 w 1805583"/>
              <a:gd name="connsiteY419" fmla="*/ 217641 h 1159680"/>
              <a:gd name="connsiteX420" fmla="*/ 759101 w 1805583"/>
              <a:gd name="connsiteY420" fmla="*/ 212794 h 1159680"/>
              <a:gd name="connsiteX421" fmla="*/ 760907 w 1805583"/>
              <a:gd name="connsiteY421" fmla="*/ 207982 h 1159680"/>
              <a:gd name="connsiteX422" fmla="*/ 762713 w 1805583"/>
              <a:gd name="connsiteY422" fmla="*/ 203207 h 1159680"/>
              <a:gd name="connsiteX423" fmla="*/ 764529 w 1805583"/>
              <a:gd name="connsiteY423" fmla="*/ 198471 h 1159680"/>
              <a:gd name="connsiteX424" fmla="*/ 766335 w 1805583"/>
              <a:gd name="connsiteY424" fmla="*/ 193773 h 1159680"/>
              <a:gd name="connsiteX425" fmla="*/ 768141 w 1805583"/>
              <a:gd name="connsiteY425" fmla="*/ 189115 h 1159680"/>
              <a:gd name="connsiteX426" fmla="*/ 769948 w 1805583"/>
              <a:gd name="connsiteY426" fmla="*/ 184496 h 1159680"/>
              <a:gd name="connsiteX427" fmla="*/ 771754 w 1805583"/>
              <a:gd name="connsiteY427" fmla="*/ 179918 h 1159680"/>
              <a:gd name="connsiteX428" fmla="*/ 773560 w 1805583"/>
              <a:gd name="connsiteY428" fmla="*/ 175382 h 1159680"/>
              <a:gd name="connsiteX429" fmla="*/ 775367 w 1805583"/>
              <a:gd name="connsiteY429" fmla="*/ 170889 h 1159680"/>
              <a:gd name="connsiteX430" fmla="*/ 777173 w 1805583"/>
              <a:gd name="connsiteY430" fmla="*/ 166438 h 1159680"/>
              <a:gd name="connsiteX431" fmla="*/ 778980 w 1805583"/>
              <a:gd name="connsiteY431" fmla="*/ 162032 h 1159680"/>
              <a:gd name="connsiteX432" fmla="*/ 780795 w 1805583"/>
              <a:gd name="connsiteY432" fmla="*/ 157670 h 1159680"/>
              <a:gd name="connsiteX433" fmla="*/ 782601 w 1805583"/>
              <a:gd name="connsiteY433" fmla="*/ 153354 h 1159680"/>
              <a:gd name="connsiteX434" fmla="*/ 784407 w 1805583"/>
              <a:gd name="connsiteY434" fmla="*/ 149084 h 1159680"/>
              <a:gd name="connsiteX435" fmla="*/ 786214 w 1805583"/>
              <a:gd name="connsiteY435" fmla="*/ 144861 h 1159680"/>
              <a:gd name="connsiteX436" fmla="*/ 788020 w 1805583"/>
              <a:gd name="connsiteY436" fmla="*/ 140686 h 1159680"/>
              <a:gd name="connsiteX437" fmla="*/ 789827 w 1805583"/>
              <a:gd name="connsiteY437" fmla="*/ 136560 h 1159680"/>
              <a:gd name="connsiteX438" fmla="*/ 791633 w 1805583"/>
              <a:gd name="connsiteY438" fmla="*/ 132482 h 1159680"/>
              <a:gd name="connsiteX439" fmla="*/ 793439 w 1805583"/>
              <a:gd name="connsiteY439" fmla="*/ 128454 h 1159680"/>
              <a:gd name="connsiteX440" fmla="*/ 795255 w 1805583"/>
              <a:gd name="connsiteY440" fmla="*/ 124477 h 1159680"/>
              <a:gd name="connsiteX441" fmla="*/ 797061 w 1805583"/>
              <a:gd name="connsiteY441" fmla="*/ 120551 h 1159680"/>
              <a:gd name="connsiteX442" fmla="*/ 798867 w 1805583"/>
              <a:gd name="connsiteY442" fmla="*/ 116678 h 1159680"/>
              <a:gd name="connsiteX443" fmla="*/ 800674 w 1805583"/>
              <a:gd name="connsiteY443" fmla="*/ 112858 h 1159680"/>
              <a:gd name="connsiteX444" fmla="*/ 802480 w 1805583"/>
              <a:gd name="connsiteY444" fmla="*/ 109090 h 1159680"/>
              <a:gd name="connsiteX445" fmla="*/ 804286 w 1805583"/>
              <a:gd name="connsiteY445" fmla="*/ 105376 h 1159680"/>
              <a:gd name="connsiteX446" fmla="*/ 806093 w 1805583"/>
              <a:gd name="connsiteY446" fmla="*/ 101718 h 1159680"/>
              <a:gd name="connsiteX447" fmla="*/ 807899 w 1805583"/>
              <a:gd name="connsiteY447" fmla="*/ 98115 h 1159680"/>
              <a:gd name="connsiteX448" fmla="*/ 809706 w 1805583"/>
              <a:gd name="connsiteY448" fmla="*/ 94568 h 1159680"/>
              <a:gd name="connsiteX449" fmla="*/ 811521 w 1805583"/>
              <a:gd name="connsiteY449" fmla="*/ 91077 h 1159680"/>
              <a:gd name="connsiteX450" fmla="*/ 813327 w 1805583"/>
              <a:gd name="connsiteY450" fmla="*/ 87644 h 1159680"/>
              <a:gd name="connsiteX451" fmla="*/ 815134 w 1805583"/>
              <a:gd name="connsiteY451" fmla="*/ 84269 h 1159680"/>
              <a:gd name="connsiteX452" fmla="*/ 816940 w 1805583"/>
              <a:gd name="connsiteY452" fmla="*/ 80952 h 1159680"/>
              <a:gd name="connsiteX453" fmla="*/ 818746 w 1805583"/>
              <a:gd name="connsiteY453" fmla="*/ 77695 h 1159680"/>
              <a:gd name="connsiteX454" fmla="*/ 820553 w 1805583"/>
              <a:gd name="connsiteY454" fmla="*/ 74497 h 1159680"/>
              <a:gd name="connsiteX455" fmla="*/ 822359 w 1805583"/>
              <a:gd name="connsiteY455" fmla="*/ 71360 h 1159680"/>
              <a:gd name="connsiteX456" fmla="*/ 824165 w 1805583"/>
              <a:gd name="connsiteY456" fmla="*/ 68284 h 1159680"/>
              <a:gd name="connsiteX457" fmla="*/ 825972 w 1805583"/>
              <a:gd name="connsiteY457" fmla="*/ 65269 h 1159680"/>
              <a:gd name="connsiteX458" fmla="*/ 827787 w 1805583"/>
              <a:gd name="connsiteY458" fmla="*/ 62316 h 1159680"/>
              <a:gd name="connsiteX459" fmla="*/ 829593 w 1805583"/>
              <a:gd name="connsiteY459" fmla="*/ 59426 h 1159680"/>
              <a:gd name="connsiteX460" fmla="*/ 831400 w 1805583"/>
              <a:gd name="connsiteY460" fmla="*/ 56599 h 1159680"/>
              <a:gd name="connsiteX461" fmla="*/ 833206 w 1805583"/>
              <a:gd name="connsiteY461" fmla="*/ 53836 h 1159680"/>
              <a:gd name="connsiteX462" fmla="*/ 835013 w 1805583"/>
              <a:gd name="connsiteY462" fmla="*/ 51137 h 1159680"/>
              <a:gd name="connsiteX463" fmla="*/ 836819 w 1805583"/>
              <a:gd name="connsiteY463" fmla="*/ 48502 h 1159680"/>
              <a:gd name="connsiteX464" fmla="*/ 838625 w 1805583"/>
              <a:gd name="connsiteY464" fmla="*/ 45934 h 1159680"/>
              <a:gd name="connsiteX465" fmla="*/ 840432 w 1805583"/>
              <a:gd name="connsiteY465" fmla="*/ 43430 h 1159680"/>
              <a:gd name="connsiteX466" fmla="*/ 842238 w 1805583"/>
              <a:gd name="connsiteY466" fmla="*/ 40993 h 1159680"/>
              <a:gd name="connsiteX467" fmla="*/ 844053 w 1805583"/>
              <a:gd name="connsiteY467" fmla="*/ 38622 h 1159680"/>
              <a:gd name="connsiteX468" fmla="*/ 845860 w 1805583"/>
              <a:gd name="connsiteY468" fmla="*/ 36318 h 1159680"/>
              <a:gd name="connsiteX469" fmla="*/ 847666 w 1805583"/>
              <a:gd name="connsiteY469" fmla="*/ 34082 h 1159680"/>
              <a:gd name="connsiteX470" fmla="*/ 849472 w 1805583"/>
              <a:gd name="connsiteY470" fmla="*/ 31914 h 1159680"/>
              <a:gd name="connsiteX471" fmla="*/ 851279 w 1805583"/>
              <a:gd name="connsiteY471" fmla="*/ 29814 h 1159680"/>
              <a:gd name="connsiteX472" fmla="*/ 853085 w 1805583"/>
              <a:gd name="connsiteY472" fmla="*/ 27782 h 1159680"/>
              <a:gd name="connsiteX473" fmla="*/ 854891 w 1805583"/>
              <a:gd name="connsiteY473" fmla="*/ 25820 h 1159680"/>
              <a:gd name="connsiteX474" fmla="*/ 856698 w 1805583"/>
              <a:gd name="connsiteY474" fmla="*/ 23927 h 1159680"/>
              <a:gd name="connsiteX475" fmla="*/ 858513 w 1805583"/>
              <a:gd name="connsiteY475" fmla="*/ 22105 h 1159680"/>
              <a:gd name="connsiteX476" fmla="*/ 860319 w 1805583"/>
              <a:gd name="connsiteY476" fmla="*/ 20352 h 1159680"/>
              <a:gd name="connsiteX477" fmla="*/ 862126 w 1805583"/>
              <a:gd name="connsiteY477" fmla="*/ 18670 h 1159680"/>
              <a:gd name="connsiteX478" fmla="*/ 863932 w 1805583"/>
              <a:gd name="connsiteY478" fmla="*/ 17058 h 1159680"/>
              <a:gd name="connsiteX479" fmla="*/ 865739 w 1805583"/>
              <a:gd name="connsiteY479" fmla="*/ 15518 h 1159680"/>
              <a:gd name="connsiteX480" fmla="*/ 867545 w 1805583"/>
              <a:gd name="connsiteY480" fmla="*/ 14049 h 1159680"/>
              <a:gd name="connsiteX481" fmla="*/ 869351 w 1805583"/>
              <a:gd name="connsiteY481" fmla="*/ 12652 h 1159680"/>
              <a:gd name="connsiteX482" fmla="*/ 871158 w 1805583"/>
              <a:gd name="connsiteY482" fmla="*/ 11326 h 1159680"/>
              <a:gd name="connsiteX483" fmla="*/ 872964 w 1805583"/>
              <a:gd name="connsiteY483" fmla="*/ 10073 h 1159680"/>
              <a:gd name="connsiteX484" fmla="*/ 874779 w 1805583"/>
              <a:gd name="connsiteY484" fmla="*/ 8893 h 1159680"/>
              <a:gd name="connsiteX485" fmla="*/ 876586 w 1805583"/>
              <a:gd name="connsiteY485" fmla="*/ 7785 h 1159680"/>
              <a:gd name="connsiteX486" fmla="*/ 878392 w 1805583"/>
              <a:gd name="connsiteY486" fmla="*/ 6750 h 1159680"/>
              <a:gd name="connsiteX487" fmla="*/ 880198 w 1805583"/>
              <a:gd name="connsiteY487" fmla="*/ 5788 h 1159680"/>
              <a:gd name="connsiteX488" fmla="*/ 882005 w 1805583"/>
              <a:gd name="connsiteY488" fmla="*/ 4900 h 1159680"/>
              <a:gd name="connsiteX489" fmla="*/ 883811 w 1805583"/>
              <a:gd name="connsiteY489" fmla="*/ 4084 h 1159680"/>
              <a:gd name="connsiteX490" fmla="*/ 885618 w 1805583"/>
              <a:gd name="connsiteY490" fmla="*/ 3343 h 1159680"/>
              <a:gd name="connsiteX491" fmla="*/ 887424 w 1805583"/>
              <a:gd name="connsiteY491" fmla="*/ 2675 h 1159680"/>
              <a:gd name="connsiteX492" fmla="*/ 889230 w 1805583"/>
              <a:gd name="connsiteY492" fmla="*/ 2081 h 1159680"/>
              <a:gd name="connsiteX493" fmla="*/ 891045 w 1805583"/>
              <a:gd name="connsiteY493" fmla="*/ 1561 h 1159680"/>
              <a:gd name="connsiteX494" fmla="*/ 892852 w 1805583"/>
              <a:gd name="connsiteY494" fmla="*/ 1115 h 1159680"/>
              <a:gd name="connsiteX495" fmla="*/ 894658 w 1805583"/>
              <a:gd name="connsiteY495" fmla="*/ 744 h 1159680"/>
              <a:gd name="connsiteX496" fmla="*/ 896465 w 1805583"/>
              <a:gd name="connsiteY496" fmla="*/ 446 h 1159680"/>
              <a:gd name="connsiteX497" fmla="*/ 898271 w 1805583"/>
              <a:gd name="connsiteY497" fmla="*/ 223 h 1159680"/>
              <a:gd name="connsiteX498" fmla="*/ 900077 w 1805583"/>
              <a:gd name="connsiteY498" fmla="*/ 74 h 1159680"/>
              <a:gd name="connsiteX499" fmla="*/ 901884 w 1805583"/>
              <a:gd name="connsiteY499" fmla="*/ 0 h 1159680"/>
              <a:gd name="connsiteX500" fmla="*/ 903690 w 1805583"/>
              <a:gd name="connsiteY500" fmla="*/ 0 h 1159680"/>
              <a:gd name="connsiteX501" fmla="*/ 905505 w 1805583"/>
              <a:gd name="connsiteY501" fmla="*/ 74 h 1159680"/>
              <a:gd name="connsiteX502" fmla="*/ 907312 w 1805583"/>
              <a:gd name="connsiteY502" fmla="*/ 223 h 1159680"/>
              <a:gd name="connsiteX503" fmla="*/ 909118 w 1805583"/>
              <a:gd name="connsiteY503" fmla="*/ 446 h 1159680"/>
              <a:gd name="connsiteX504" fmla="*/ 910924 w 1805583"/>
              <a:gd name="connsiteY504" fmla="*/ 744 h 1159680"/>
              <a:gd name="connsiteX505" fmla="*/ 912731 w 1805583"/>
              <a:gd name="connsiteY505" fmla="*/ 1115 h 1159680"/>
              <a:gd name="connsiteX506" fmla="*/ 914537 w 1805583"/>
              <a:gd name="connsiteY506" fmla="*/ 1561 h 1159680"/>
              <a:gd name="connsiteX507" fmla="*/ 916344 w 1805583"/>
              <a:gd name="connsiteY507" fmla="*/ 2081 h 1159680"/>
              <a:gd name="connsiteX508" fmla="*/ 918150 w 1805583"/>
              <a:gd name="connsiteY508" fmla="*/ 2675 h 1159680"/>
              <a:gd name="connsiteX509" fmla="*/ 919956 w 1805583"/>
              <a:gd name="connsiteY509" fmla="*/ 3343 h 1159680"/>
              <a:gd name="connsiteX510" fmla="*/ 921771 w 1805583"/>
              <a:gd name="connsiteY510" fmla="*/ 4084 h 1159680"/>
              <a:gd name="connsiteX511" fmla="*/ 923578 w 1805583"/>
              <a:gd name="connsiteY511" fmla="*/ 4900 h 1159680"/>
              <a:gd name="connsiteX512" fmla="*/ 925384 w 1805583"/>
              <a:gd name="connsiteY512" fmla="*/ 5788 h 1159680"/>
              <a:gd name="connsiteX513" fmla="*/ 927191 w 1805583"/>
              <a:gd name="connsiteY513" fmla="*/ 6750 h 1159680"/>
              <a:gd name="connsiteX514" fmla="*/ 928997 w 1805583"/>
              <a:gd name="connsiteY514" fmla="*/ 7785 h 1159680"/>
              <a:gd name="connsiteX515" fmla="*/ 930803 w 1805583"/>
              <a:gd name="connsiteY515" fmla="*/ 8893 h 1159680"/>
              <a:gd name="connsiteX516" fmla="*/ 932610 w 1805583"/>
              <a:gd name="connsiteY516" fmla="*/ 10073 h 1159680"/>
              <a:gd name="connsiteX517" fmla="*/ 934416 w 1805583"/>
              <a:gd name="connsiteY517" fmla="*/ 11326 h 1159680"/>
              <a:gd name="connsiteX518" fmla="*/ 936222 w 1805583"/>
              <a:gd name="connsiteY518" fmla="*/ 12652 h 1159680"/>
              <a:gd name="connsiteX519" fmla="*/ 938038 w 1805583"/>
              <a:gd name="connsiteY519" fmla="*/ 14049 h 1159680"/>
              <a:gd name="connsiteX520" fmla="*/ 939844 w 1805583"/>
              <a:gd name="connsiteY520" fmla="*/ 15518 h 1159680"/>
              <a:gd name="connsiteX521" fmla="*/ 941650 w 1805583"/>
              <a:gd name="connsiteY521" fmla="*/ 17058 h 1159680"/>
              <a:gd name="connsiteX522" fmla="*/ 943457 w 1805583"/>
              <a:gd name="connsiteY522" fmla="*/ 18670 h 1159680"/>
              <a:gd name="connsiteX523" fmla="*/ 945263 w 1805583"/>
              <a:gd name="connsiteY523" fmla="*/ 20352 h 1159680"/>
              <a:gd name="connsiteX524" fmla="*/ 947070 w 1805583"/>
              <a:gd name="connsiteY524" fmla="*/ 22105 h 1159680"/>
              <a:gd name="connsiteX525" fmla="*/ 948876 w 1805583"/>
              <a:gd name="connsiteY525" fmla="*/ 23927 h 1159680"/>
              <a:gd name="connsiteX526" fmla="*/ 950682 w 1805583"/>
              <a:gd name="connsiteY526" fmla="*/ 25820 h 1159680"/>
              <a:gd name="connsiteX527" fmla="*/ 952489 w 1805583"/>
              <a:gd name="connsiteY527" fmla="*/ 27782 h 1159680"/>
              <a:gd name="connsiteX528" fmla="*/ 954304 w 1805583"/>
              <a:gd name="connsiteY528" fmla="*/ 29814 h 1159680"/>
              <a:gd name="connsiteX529" fmla="*/ 956110 w 1805583"/>
              <a:gd name="connsiteY529" fmla="*/ 31914 h 1159680"/>
              <a:gd name="connsiteX530" fmla="*/ 957917 w 1805583"/>
              <a:gd name="connsiteY530" fmla="*/ 34082 h 1159680"/>
              <a:gd name="connsiteX531" fmla="*/ 959723 w 1805583"/>
              <a:gd name="connsiteY531" fmla="*/ 36318 h 1159680"/>
              <a:gd name="connsiteX532" fmla="*/ 961529 w 1805583"/>
              <a:gd name="connsiteY532" fmla="*/ 38622 h 1159680"/>
              <a:gd name="connsiteX533" fmla="*/ 963336 w 1805583"/>
              <a:gd name="connsiteY533" fmla="*/ 40993 h 1159680"/>
              <a:gd name="connsiteX534" fmla="*/ 965142 w 1805583"/>
              <a:gd name="connsiteY534" fmla="*/ 43430 h 1159680"/>
              <a:gd name="connsiteX535" fmla="*/ 966949 w 1805583"/>
              <a:gd name="connsiteY535" fmla="*/ 45934 h 1159680"/>
              <a:gd name="connsiteX536" fmla="*/ 968764 w 1805583"/>
              <a:gd name="connsiteY536" fmla="*/ 48502 h 1159680"/>
              <a:gd name="connsiteX537" fmla="*/ 970570 w 1805583"/>
              <a:gd name="connsiteY537" fmla="*/ 51137 h 1159680"/>
              <a:gd name="connsiteX538" fmla="*/ 972376 w 1805583"/>
              <a:gd name="connsiteY538" fmla="*/ 53836 h 1159680"/>
              <a:gd name="connsiteX539" fmla="*/ 974183 w 1805583"/>
              <a:gd name="connsiteY539" fmla="*/ 56599 h 1159680"/>
              <a:gd name="connsiteX540" fmla="*/ 975989 w 1805583"/>
              <a:gd name="connsiteY540" fmla="*/ 59426 h 1159680"/>
              <a:gd name="connsiteX541" fmla="*/ 977796 w 1805583"/>
              <a:gd name="connsiteY541" fmla="*/ 62316 h 1159680"/>
              <a:gd name="connsiteX542" fmla="*/ 979602 w 1805583"/>
              <a:gd name="connsiteY542" fmla="*/ 65269 h 1159680"/>
              <a:gd name="connsiteX543" fmla="*/ 981408 w 1805583"/>
              <a:gd name="connsiteY543" fmla="*/ 68284 h 1159680"/>
              <a:gd name="connsiteX544" fmla="*/ 983215 w 1805583"/>
              <a:gd name="connsiteY544" fmla="*/ 71360 h 1159680"/>
              <a:gd name="connsiteX545" fmla="*/ 985030 w 1805583"/>
              <a:gd name="connsiteY545" fmla="*/ 74497 h 1159680"/>
              <a:gd name="connsiteX546" fmla="*/ 986836 w 1805583"/>
              <a:gd name="connsiteY546" fmla="*/ 77695 h 1159680"/>
              <a:gd name="connsiteX547" fmla="*/ 988643 w 1805583"/>
              <a:gd name="connsiteY547" fmla="*/ 80952 h 1159680"/>
              <a:gd name="connsiteX548" fmla="*/ 990449 w 1805583"/>
              <a:gd name="connsiteY548" fmla="*/ 84269 h 1159680"/>
              <a:gd name="connsiteX549" fmla="*/ 992255 w 1805583"/>
              <a:gd name="connsiteY549" fmla="*/ 87644 h 1159680"/>
              <a:gd name="connsiteX550" fmla="*/ 994062 w 1805583"/>
              <a:gd name="connsiteY550" fmla="*/ 91077 h 1159680"/>
              <a:gd name="connsiteX551" fmla="*/ 995868 w 1805583"/>
              <a:gd name="connsiteY551" fmla="*/ 94568 h 1159680"/>
              <a:gd name="connsiteX552" fmla="*/ 997675 w 1805583"/>
              <a:gd name="connsiteY552" fmla="*/ 98115 h 1159680"/>
              <a:gd name="connsiteX553" fmla="*/ 999481 w 1805583"/>
              <a:gd name="connsiteY553" fmla="*/ 101718 h 1159680"/>
              <a:gd name="connsiteX554" fmla="*/ 1001296 w 1805583"/>
              <a:gd name="connsiteY554" fmla="*/ 105376 h 1159680"/>
              <a:gd name="connsiteX555" fmla="*/ 1003103 w 1805583"/>
              <a:gd name="connsiteY555" fmla="*/ 109090 h 1159680"/>
              <a:gd name="connsiteX556" fmla="*/ 1004909 w 1805583"/>
              <a:gd name="connsiteY556" fmla="*/ 112858 h 1159680"/>
              <a:gd name="connsiteX557" fmla="*/ 1006715 w 1805583"/>
              <a:gd name="connsiteY557" fmla="*/ 116678 h 1159680"/>
              <a:gd name="connsiteX558" fmla="*/ 1008522 w 1805583"/>
              <a:gd name="connsiteY558" fmla="*/ 120551 h 1159680"/>
              <a:gd name="connsiteX559" fmla="*/ 1010328 w 1805583"/>
              <a:gd name="connsiteY559" fmla="*/ 124477 h 1159680"/>
              <a:gd name="connsiteX560" fmla="*/ 1012134 w 1805583"/>
              <a:gd name="connsiteY560" fmla="*/ 128454 h 1159680"/>
              <a:gd name="connsiteX561" fmla="*/ 1013941 w 1805583"/>
              <a:gd name="connsiteY561" fmla="*/ 132482 h 1159680"/>
              <a:gd name="connsiteX562" fmla="*/ 1015756 w 1805583"/>
              <a:gd name="connsiteY562" fmla="*/ 136560 h 1159680"/>
              <a:gd name="connsiteX563" fmla="*/ 1017562 w 1805583"/>
              <a:gd name="connsiteY563" fmla="*/ 140686 h 1159680"/>
              <a:gd name="connsiteX564" fmla="*/ 1019369 w 1805583"/>
              <a:gd name="connsiteY564" fmla="*/ 144861 h 1159680"/>
              <a:gd name="connsiteX565" fmla="*/ 1021175 w 1805583"/>
              <a:gd name="connsiteY565" fmla="*/ 149084 h 1159680"/>
              <a:gd name="connsiteX566" fmla="*/ 1022982 w 1805583"/>
              <a:gd name="connsiteY566" fmla="*/ 153354 h 1159680"/>
              <a:gd name="connsiteX567" fmla="*/ 1024788 w 1805583"/>
              <a:gd name="connsiteY567" fmla="*/ 157670 h 1159680"/>
              <a:gd name="connsiteX568" fmla="*/ 1026594 w 1805583"/>
              <a:gd name="connsiteY568" fmla="*/ 162032 h 1159680"/>
              <a:gd name="connsiteX569" fmla="*/ 1028401 w 1805583"/>
              <a:gd name="connsiteY569" fmla="*/ 166438 h 1159680"/>
              <a:gd name="connsiteX570" fmla="*/ 1030207 w 1805583"/>
              <a:gd name="connsiteY570" fmla="*/ 170889 h 1159680"/>
              <a:gd name="connsiteX571" fmla="*/ 1032022 w 1805583"/>
              <a:gd name="connsiteY571" fmla="*/ 175382 h 1159680"/>
              <a:gd name="connsiteX572" fmla="*/ 1033829 w 1805583"/>
              <a:gd name="connsiteY572" fmla="*/ 179918 h 1159680"/>
              <a:gd name="connsiteX573" fmla="*/ 1035635 w 1805583"/>
              <a:gd name="connsiteY573" fmla="*/ 184496 h 1159680"/>
              <a:gd name="connsiteX574" fmla="*/ 1037441 w 1805583"/>
              <a:gd name="connsiteY574" fmla="*/ 189115 h 1159680"/>
              <a:gd name="connsiteX575" fmla="*/ 1039248 w 1805583"/>
              <a:gd name="connsiteY575" fmla="*/ 193773 h 1159680"/>
              <a:gd name="connsiteX576" fmla="*/ 1041054 w 1805583"/>
              <a:gd name="connsiteY576" fmla="*/ 198471 h 1159680"/>
              <a:gd name="connsiteX577" fmla="*/ 1042860 w 1805583"/>
              <a:gd name="connsiteY577" fmla="*/ 203207 h 1159680"/>
              <a:gd name="connsiteX578" fmla="*/ 1044667 w 1805583"/>
              <a:gd name="connsiteY578" fmla="*/ 207982 h 1159680"/>
              <a:gd name="connsiteX579" fmla="*/ 1046473 w 1805583"/>
              <a:gd name="connsiteY579" fmla="*/ 212794 h 1159680"/>
              <a:gd name="connsiteX580" fmla="*/ 1048288 w 1805583"/>
              <a:gd name="connsiteY580" fmla="*/ 217641 h 1159680"/>
              <a:gd name="connsiteX581" fmla="*/ 1050095 w 1805583"/>
              <a:gd name="connsiteY581" fmla="*/ 222523 h 1159680"/>
              <a:gd name="connsiteX582" fmla="*/ 1051901 w 1805583"/>
              <a:gd name="connsiteY582" fmla="*/ 227440 h 1159680"/>
              <a:gd name="connsiteX583" fmla="*/ 1053708 w 1805583"/>
              <a:gd name="connsiteY583" fmla="*/ 232391 h 1159680"/>
              <a:gd name="connsiteX584" fmla="*/ 1055514 w 1805583"/>
              <a:gd name="connsiteY584" fmla="*/ 237375 h 1159680"/>
              <a:gd name="connsiteX585" fmla="*/ 1057320 w 1805583"/>
              <a:gd name="connsiteY585" fmla="*/ 242391 h 1159680"/>
              <a:gd name="connsiteX586" fmla="*/ 1059127 w 1805583"/>
              <a:gd name="connsiteY586" fmla="*/ 247437 h 1159680"/>
              <a:gd name="connsiteX587" fmla="*/ 1060933 w 1805583"/>
              <a:gd name="connsiteY587" fmla="*/ 252516 h 1159680"/>
              <a:gd name="connsiteX588" fmla="*/ 1062739 w 1805583"/>
              <a:gd name="connsiteY588" fmla="*/ 257622 h 1159680"/>
              <a:gd name="connsiteX589" fmla="*/ 1064555 w 1805583"/>
              <a:gd name="connsiteY589" fmla="*/ 262758 h 1159680"/>
              <a:gd name="connsiteX590" fmla="*/ 1066361 w 1805583"/>
              <a:gd name="connsiteY590" fmla="*/ 267922 h 1159680"/>
              <a:gd name="connsiteX591" fmla="*/ 1068167 w 1805583"/>
              <a:gd name="connsiteY591" fmla="*/ 273114 h 1159680"/>
              <a:gd name="connsiteX592" fmla="*/ 1069974 w 1805583"/>
              <a:gd name="connsiteY592" fmla="*/ 278331 h 1159680"/>
              <a:gd name="connsiteX593" fmla="*/ 1071780 w 1805583"/>
              <a:gd name="connsiteY593" fmla="*/ 283574 h 1159680"/>
              <a:gd name="connsiteX594" fmla="*/ 1073587 w 1805583"/>
              <a:gd name="connsiteY594" fmla="*/ 288841 h 1159680"/>
              <a:gd name="connsiteX595" fmla="*/ 1075393 w 1805583"/>
              <a:gd name="connsiteY595" fmla="*/ 294133 h 1159680"/>
              <a:gd name="connsiteX596" fmla="*/ 1077199 w 1805583"/>
              <a:gd name="connsiteY596" fmla="*/ 299447 h 1159680"/>
              <a:gd name="connsiteX597" fmla="*/ 1079014 w 1805583"/>
              <a:gd name="connsiteY597" fmla="*/ 304784 h 1159680"/>
              <a:gd name="connsiteX598" fmla="*/ 1080821 w 1805583"/>
              <a:gd name="connsiteY598" fmla="*/ 310143 h 1159680"/>
              <a:gd name="connsiteX599" fmla="*/ 1082627 w 1805583"/>
              <a:gd name="connsiteY599" fmla="*/ 315521 h 1159680"/>
              <a:gd name="connsiteX600" fmla="*/ 1084434 w 1805583"/>
              <a:gd name="connsiteY600" fmla="*/ 320920 h 1159680"/>
              <a:gd name="connsiteX601" fmla="*/ 1086240 w 1805583"/>
              <a:gd name="connsiteY601" fmla="*/ 326338 h 1159680"/>
              <a:gd name="connsiteX602" fmla="*/ 1088046 w 1805583"/>
              <a:gd name="connsiteY602" fmla="*/ 331774 h 1159680"/>
              <a:gd name="connsiteX603" fmla="*/ 1089853 w 1805583"/>
              <a:gd name="connsiteY603" fmla="*/ 337226 h 1159680"/>
              <a:gd name="connsiteX604" fmla="*/ 1091659 w 1805583"/>
              <a:gd name="connsiteY604" fmla="*/ 342696 h 1159680"/>
              <a:gd name="connsiteX605" fmla="*/ 1093466 w 1805583"/>
              <a:gd name="connsiteY605" fmla="*/ 348181 h 1159680"/>
              <a:gd name="connsiteX606" fmla="*/ 1095281 w 1805583"/>
              <a:gd name="connsiteY606" fmla="*/ 353681 h 1159680"/>
              <a:gd name="connsiteX607" fmla="*/ 1097087 w 1805583"/>
              <a:gd name="connsiteY607" fmla="*/ 359196 h 1159680"/>
              <a:gd name="connsiteX608" fmla="*/ 1098893 w 1805583"/>
              <a:gd name="connsiteY608" fmla="*/ 364723 h 1159680"/>
              <a:gd name="connsiteX609" fmla="*/ 1100700 w 1805583"/>
              <a:gd name="connsiteY609" fmla="*/ 370263 h 1159680"/>
              <a:gd name="connsiteX610" fmla="*/ 1102506 w 1805583"/>
              <a:gd name="connsiteY610" fmla="*/ 375815 h 1159680"/>
              <a:gd name="connsiteX611" fmla="*/ 1104313 w 1805583"/>
              <a:gd name="connsiteY611" fmla="*/ 381377 h 1159680"/>
              <a:gd name="connsiteX612" fmla="*/ 1106119 w 1805583"/>
              <a:gd name="connsiteY612" fmla="*/ 386950 h 1159680"/>
              <a:gd name="connsiteX613" fmla="*/ 1107925 w 1805583"/>
              <a:gd name="connsiteY613" fmla="*/ 392532 h 1159680"/>
              <a:gd name="connsiteX614" fmla="*/ 1109732 w 1805583"/>
              <a:gd name="connsiteY614" fmla="*/ 398123 h 1159680"/>
              <a:gd name="connsiteX615" fmla="*/ 1111547 w 1805583"/>
              <a:gd name="connsiteY615" fmla="*/ 403721 h 1159680"/>
              <a:gd name="connsiteX616" fmla="*/ 1113353 w 1805583"/>
              <a:gd name="connsiteY616" fmla="*/ 409327 h 1159680"/>
              <a:gd name="connsiteX617" fmla="*/ 1115160 w 1805583"/>
              <a:gd name="connsiteY617" fmla="*/ 414938 h 1159680"/>
              <a:gd name="connsiteX618" fmla="*/ 1116966 w 1805583"/>
              <a:gd name="connsiteY618" fmla="*/ 420555 h 1159680"/>
              <a:gd name="connsiteX619" fmla="*/ 1118772 w 1805583"/>
              <a:gd name="connsiteY619" fmla="*/ 426178 h 1159680"/>
              <a:gd name="connsiteX620" fmla="*/ 1120579 w 1805583"/>
              <a:gd name="connsiteY620" fmla="*/ 431803 h 1159680"/>
              <a:gd name="connsiteX621" fmla="*/ 1122385 w 1805583"/>
              <a:gd name="connsiteY621" fmla="*/ 437433 h 1159680"/>
              <a:gd name="connsiteX622" fmla="*/ 1124191 w 1805583"/>
              <a:gd name="connsiteY622" fmla="*/ 443064 h 1159680"/>
              <a:gd name="connsiteX623" fmla="*/ 1125998 w 1805583"/>
              <a:gd name="connsiteY623" fmla="*/ 448697 h 1159680"/>
              <a:gd name="connsiteX624" fmla="*/ 1127813 w 1805583"/>
              <a:gd name="connsiteY624" fmla="*/ 454332 h 1159680"/>
              <a:gd name="connsiteX625" fmla="*/ 1129619 w 1805583"/>
              <a:gd name="connsiteY625" fmla="*/ 459966 h 1159680"/>
              <a:gd name="connsiteX626" fmla="*/ 1131426 w 1805583"/>
              <a:gd name="connsiteY626" fmla="*/ 465600 h 1159680"/>
              <a:gd name="connsiteX627" fmla="*/ 1133232 w 1805583"/>
              <a:gd name="connsiteY627" fmla="*/ 471233 h 1159680"/>
              <a:gd name="connsiteX628" fmla="*/ 1135039 w 1805583"/>
              <a:gd name="connsiteY628" fmla="*/ 476865 h 1159680"/>
              <a:gd name="connsiteX629" fmla="*/ 1136845 w 1805583"/>
              <a:gd name="connsiteY629" fmla="*/ 482493 h 1159680"/>
              <a:gd name="connsiteX630" fmla="*/ 1138651 w 1805583"/>
              <a:gd name="connsiteY630" fmla="*/ 488119 h 1159680"/>
              <a:gd name="connsiteX631" fmla="*/ 1140458 w 1805583"/>
              <a:gd name="connsiteY631" fmla="*/ 493739 h 1159680"/>
              <a:gd name="connsiteX632" fmla="*/ 1142273 w 1805583"/>
              <a:gd name="connsiteY632" fmla="*/ 499356 h 1159680"/>
              <a:gd name="connsiteX633" fmla="*/ 1144079 w 1805583"/>
              <a:gd name="connsiteY633" fmla="*/ 504967 h 1159680"/>
              <a:gd name="connsiteX634" fmla="*/ 1145886 w 1805583"/>
              <a:gd name="connsiteY634" fmla="*/ 510573 h 1159680"/>
              <a:gd name="connsiteX635" fmla="*/ 1147692 w 1805583"/>
              <a:gd name="connsiteY635" fmla="*/ 516171 h 1159680"/>
              <a:gd name="connsiteX636" fmla="*/ 1149498 w 1805583"/>
              <a:gd name="connsiteY636" fmla="*/ 521763 h 1159680"/>
              <a:gd name="connsiteX637" fmla="*/ 1151305 w 1805583"/>
              <a:gd name="connsiteY637" fmla="*/ 527346 h 1159680"/>
              <a:gd name="connsiteX638" fmla="*/ 1153111 w 1805583"/>
              <a:gd name="connsiteY638" fmla="*/ 532920 h 1159680"/>
              <a:gd name="connsiteX639" fmla="*/ 1154918 w 1805583"/>
              <a:gd name="connsiteY639" fmla="*/ 538486 h 1159680"/>
              <a:gd name="connsiteX640" fmla="*/ 1156724 w 1805583"/>
              <a:gd name="connsiteY640" fmla="*/ 544042 h 1159680"/>
              <a:gd name="connsiteX641" fmla="*/ 1158539 w 1805583"/>
              <a:gd name="connsiteY641" fmla="*/ 549586 h 1159680"/>
              <a:gd name="connsiteX642" fmla="*/ 1160346 w 1805583"/>
              <a:gd name="connsiteY642" fmla="*/ 555120 h 1159680"/>
              <a:gd name="connsiteX643" fmla="*/ 1162152 w 1805583"/>
              <a:gd name="connsiteY643" fmla="*/ 560643 h 1159680"/>
              <a:gd name="connsiteX644" fmla="*/ 1163958 w 1805583"/>
              <a:gd name="connsiteY644" fmla="*/ 566153 h 1159680"/>
              <a:gd name="connsiteX645" fmla="*/ 1165765 w 1805583"/>
              <a:gd name="connsiteY645" fmla="*/ 571650 h 1159680"/>
              <a:gd name="connsiteX646" fmla="*/ 1167571 w 1805583"/>
              <a:gd name="connsiteY646" fmla="*/ 577133 h 1159680"/>
              <a:gd name="connsiteX647" fmla="*/ 1169377 w 1805583"/>
              <a:gd name="connsiteY647" fmla="*/ 582602 h 1159680"/>
              <a:gd name="connsiteX648" fmla="*/ 1171184 w 1805583"/>
              <a:gd name="connsiteY648" fmla="*/ 588057 h 1159680"/>
              <a:gd name="connsiteX649" fmla="*/ 1172990 w 1805583"/>
              <a:gd name="connsiteY649" fmla="*/ 593496 h 1159680"/>
              <a:gd name="connsiteX650" fmla="*/ 1174805 w 1805583"/>
              <a:gd name="connsiteY650" fmla="*/ 598921 h 1159680"/>
              <a:gd name="connsiteX651" fmla="*/ 1176612 w 1805583"/>
              <a:gd name="connsiteY651" fmla="*/ 604328 h 1159680"/>
              <a:gd name="connsiteX652" fmla="*/ 1178418 w 1805583"/>
              <a:gd name="connsiteY652" fmla="*/ 609719 h 1159680"/>
              <a:gd name="connsiteX653" fmla="*/ 1180224 w 1805583"/>
              <a:gd name="connsiteY653" fmla="*/ 615092 h 1159680"/>
              <a:gd name="connsiteX654" fmla="*/ 1182031 w 1805583"/>
              <a:gd name="connsiteY654" fmla="*/ 620447 h 1159680"/>
              <a:gd name="connsiteX655" fmla="*/ 1183837 w 1805583"/>
              <a:gd name="connsiteY655" fmla="*/ 625785 h 1159680"/>
              <a:gd name="connsiteX656" fmla="*/ 1185644 w 1805583"/>
              <a:gd name="connsiteY656" fmla="*/ 631103 h 1159680"/>
              <a:gd name="connsiteX657" fmla="*/ 1187450 w 1805583"/>
              <a:gd name="connsiteY657" fmla="*/ 636402 h 1159680"/>
              <a:gd name="connsiteX658" fmla="*/ 1189265 w 1805583"/>
              <a:gd name="connsiteY658" fmla="*/ 641681 h 1159680"/>
              <a:gd name="connsiteX659" fmla="*/ 1191071 w 1805583"/>
              <a:gd name="connsiteY659" fmla="*/ 646940 h 1159680"/>
              <a:gd name="connsiteX660" fmla="*/ 1192878 w 1805583"/>
              <a:gd name="connsiteY660" fmla="*/ 652178 h 1159680"/>
              <a:gd name="connsiteX661" fmla="*/ 1194684 w 1805583"/>
              <a:gd name="connsiteY661" fmla="*/ 657395 h 1159680"/>
              <a:gd name="connsiteX662" fmla="*/ 1196491 w 1805583"/>
              <a:gd name="connsiteY662" fmla="*/ 662590 h 1159680"/>
              <a:gd name="connsiteX663" fmla="*/ 1198297 w 1805583"/>
              <a:gd name="connsiteY663" fmla="*/ 667763 h 1159680"/>
              <a:gd name="connsiteX664" fmla="*/ 1200103 w 1805583"/>
              <a:gd name="connsiteY664" fmla="*/ 672913 h 1159680"/>
              <a:gd name="connsiteX665" fmla="*/ 1201910 w 1805583"/>
              <a:gd name="connsiteY665" fmla="*/ 678041 h 1159680"/>
              <a:gd name="connsiteX666" fmla="*/ 1203716 w 1805583"/>
              <a:gd name="connsiteY666" fmla="*/ 683145 h 1159680"/>
              <a:gd name="connsiteX667" fmla="*/ 1205531 w 1805583"/>
              <a:gd name="connsiteY667" fmla="*/ 688225 h 1159680"/>
              <a:gd name="connsiteX668" fmla="*/ 1207338 w 1805583"/>
              <a:gd name="connsiteY668" fmla="*/ 693281 h 1159680"/>
              <a:gd name="connsiteX669" fmla="*/ 1209144 w 1805583"/>
              <a:gd name="connsiteY669" fmla="*/ 698313 h 1159680"/>
              <a:gd name="connsiteX670" fmla="*/ 1210951 w 1805583"/>
              <a:gd name="connsiteY670" fmla="*/ 703319 h 1159680"/>
              <a:gd name="connsiteX671" fmla="*/ 1212757 w 1805583"/>
              <a:gd name="connsiteY671" fmla="*/ 708301 h 1159680"/>
              <a:gd name="connsiteX672" fmla="*/ 1214563 w 1805583"/>
              <a:gd name="connsiteY672" fmla="*/ 713256 h 1159680"/>
              <a:gd name="connsiteX673" fmla="*/ 1216370 w 1805583"/>
              <a:gd name="connsiteY673" fmla="*/ 718186 h 1159680"/>
              <a:gd name="connsiteX674" fmla="*/ 1218176 w 1805583"/>
              <a:gd name="connsiteY674" fmla="*/ 723089 h 1159680"/>
              <a:gd name="connsiteX675" fmla="*/ 1219982 w 1805583"/>
              <a:gd name="connsiteY675" fmla="*/ 727966 h 1159680"/>
              <a:gd name="connsiteX676" fmla="*/ 1221798 w 1805583"/>
              <a:gd name="connsiteY676" fmla="*/ 732815 h 1159680"/>
              <a:gd name="connsiteX677" fmla="*/ 1223604 w 1805583"/>
              <a:gd name="connsiteY677" fmla="*/ 737638 h 1159680"/>
              <a:gd name="connsiteX678" fmla="*/ 1225410 w 1805583"/>
              <a:gd name="connsiteY678" fmla="*/ 742432 h 1159680"/>
              <a:gd name="connsiteX679" fmla="*/ 1227217 w 1805583"/>
              <a:gd name="connsiteY679" fmla="*/ 747198 h 1159680"/>
              <a:gd name="connsiteX680" fmla="*/ 1229023 w 1805583"/>
              <a:gd name="connsiteY680" fmla="*/ 751937 h 1159680"/>
              <a:gd name="connsiteX681" fmla="*/ 1230830 w 1805583"/>
              <a:gd name="connsiteY681" fmla="*/ 756647 h 1159680"/>
              <a:gd name="connsiteX682" fmla="*/ 1232636 w 1805583"/>
              <a:gd name="connsiteY682" fmla="*/ 761328 h 1159680"/>
              <a:gd name="connsiteX683" fmla="*/ 1234442 w 1805583"/>
              <a:gd name="connsiteY683" fmla="*/ 765980 h 1159680"/>
              <a:gd name="connsiteX684" fmla="*/ 1236249 w 1805583"/>
              <a:gd name="connsiteY684" fmla="*/ 770603 h 1159680"/>
              <a:gd name="connsiteX685" fmla="*/ 1238064 w 1805583"/>
              <a:gd name="connsiteY685" fmla="*/ 775196 h 1159680"/>
              <a:gd name="connsiteX686" fmla="*/ 1239870 w 1805583"/>
              <a:gd name="connsiteY686" fmla="*/ 779759 h 1159680"/>
              <a:gd name="connsiteX687" fmla="*/ 1241677 w 1805583"/>
              <a:gd name="connsiteY687" fmla="*/ 784292 h 1159680"/>
              <a:gd name="connsiteX688" fmla="*/ 1243483 w 1805583"/>
              <a:gd name="connsiteY688" fmla="*/ 788796 h 1159680"/>
              <a:gd name="connsiteX689" fmla="*/ 1245289 w 1805583"/>
              <a:gd name="connsiteY689" fmla="*/ 793268 h 1159680"/>
              <a:gd name="connsiteX690" fmla="*/ 1247096 w 1805583"/>
              <a:gd name="connsiteY690" fmla="*/ 797711 h 1159680"/>
              <a:gd name="connsiteX691" fmla="*/ 1248902 w 1805583"/>
              <a:gd name="connsiteY691" fmla="*/ 802122 h 1159680"/>
              <a:gd name="connsiteX692" fmla="*/ 1250708 w 1805583"/>
              <a:gd name="connsiteY692" fmla="*/ 806502 h 1159680"/>
              <a:gd name="connsiteX693" fmla="*/ 1252524 w 1805583"/>
              <a:gd name="connsiteY693" fmla="*/ 810851 h 1159680"/>
              <a:gd name="connsiteX694" fmla="*/ 1254330 w 1805583"/>
              <a:gd name="connsiteY694" fmla="*/ 815168 h 1159680"/>
              <a:gd name="connsiteX695" fmla="*/ 1256136 w 1805583"/>
              <a:gd name="connsiteY695" fmla="*/ 819455 h 1159680"/>
              <a:gd name="connsiteX696" fmla="*/ 1257943 w 1805583"/>
              <a:gd name="connsiteY696" fmla="*/ 823709 h 1159680"/>
              <a:gd name="connsiteX697" fmla="*/ 1259749 w 1805583"/>
              <a:gd name="connsiteY697" fmla="*/ 827931 h 1159680"/>
              <a:gd name="connsiteX698" fmla="*/ 1261555 w 1805583"/>
              <a:gd name="connsiteY698" fmla="*/ 832120 h 1159680"/>
              <a:gd name="connsiteX699" fmla="*/ 1263362 w 1805583"/>
              <a:gd name="connsiteY699" fmla="*/ 836277 h 1159680"/>
              <a:gd name="connsiteX700" fmla="*/ 1265168 w 1805583"/>
              <a:gd name="connsiteY700" fmla="*/ 840407 h 1159680"/>
              <a:gd name="connsiteX701" fmla="*/ 1266975 w 1805583"/>
              <a:gd name="connsiteY701" fmla="*/ 844502 h 1159680"/>
              <a:gd name="connsiteX702" fmla="*/ 1268790 w 1805583"/>
              <a:gd name="connsiteY702" fmla="*/ 848562 h 1159680"/>
              <a:gd name="connsiteX703" fmla="*/ 1270596 w 1805583"/>
              <a:gd name="connsiteY703" fmla="*/ 852587 h 1159680"/>
              <a:gd name="connsiteX704" fmla="*/ 1272403 w 1805583"/>
              <a:gd name="connsiteY704" fmla="*/ 856585 h 1159680"/>
              <a:gd name="connsiteX705" fmla="*/ 1274209 w 1805583"/>
              <a:gd name="connsiteY705" fmla="*/ 860549 h 1159680"/>
              <a:gd name="connsiteX706" fmla="*/ 1276015 w 1805583"/>
              <a:gd name="connsiteY706" fmla="*/ 864477 h 1159680"/>
              <a:gd name="connsiteX707" fmla="*/ 1277822 w 1805583"/>
              <a:gd name="connsiteY707" fmla="*/ 868380 h 1159680"/>
              <a:gd name="connsiteX708" fmla="*/ 1279628 w 1805583"/>
              <a:gd name="connsiteY708" fmla="*/ 872247 h 1159680"/>
              <a:gd name="connsiteX709" fmla="*/ 1281434 w 1805583"/>
              <a:gd name="connsiteY709" fmla="*/ 876079 h 1159680"/>
              <a:gd name="connsiteX710" fmla="*/ 1283241 w 1805583"/>
              <a:gd name="connsiteY710" fmla="*/ 879875 h 1159680"/>
              <a:gd name="connsiteX711" fmla="*/ 1285056 w 1805583"/>
              <a:gd name="connsiteY711" fmla="*/ 883637 h 1159680"/>
              <a:gd name="connsiteX712" fmla="*/ 1286862 w 1805583"/>
              <a:gd name="connsiteY712" fmla="*/ 887373 h 1159680"/>
              <a:gd name="connsiteX713" fmla="*/ 1288669 w 1805583"/>
              <a:gd name="connsiteY713" fmla="*/ 891073 h 1159680"/>
              <a:gd name="connsiteX714" fmla="*/ 1290475 w 1805583"/>
              <a:gd name="connsiteY714" fmla="*/ 894739 h 1159680"/>
              <a:gd name="connsiteX715" fmla="*/ 1292282 w 1805583"/>
              <a:gd name="connsiteY715" fmla="*/ 898369 h 1159680"/>
              <a:gd name="connsiteX716" fmla="*/ 1294088 w 1805583"/>
              <a:gd name="connsiteY716" fmla="*/ 901973 h 1159680"/>
              <a:gd name="connsiteX717" fmla="*/ 1295894 w 1805583"/>
              <a:gd name="connsiteY717" fmla="*/ 905542 h 1159680"/>
              <a:gd name="connsiteX718" fmla="*/ 1297701 w 1805583"/>
              <a:gd name="connsiteY718" fmla="*/ 909076 h 1159680"/>
              <a:gd name="connsiteX719" fmla="*/ 1299507 w 1805583"/>
              <a:gd name="connsiteY719" fmla="*/ 912575 h 1159680"/>
              <a:gd name="connsiteX720" fmla="*/ 1301322 w 1805583"/>
              <a:gd name="connsiteY720" fmla="*/ 916038 h 1159680"/>
              <a:gd name="connsiteX721" fmla="*/ 1303129 w 1805583"/>
              <a:gd name="connsiteY721" fmla="*/ 919476 h 1159680"/>
              <a:gd name="connsiteX722" fmla="*/ 1304935 w 1805583"/>
              <a:gd name="connsiteY722" fmla="*/ 922878 h 1159680"/>
              <a:gd name="connsiteX723" fmla="*/ 1306741 w 1805583"/>
              <a:gd name="connsiteY723" fmla="*/ 926245 h 1159680"/>
              <a:gd name="connsiteX724" fmla="*/ 1308548 w 1805583"/>
              <a:gd name="connsiteY724" fmla="*/ 929577 h 1159680"/>
              <a:gd name="connsiteX725" fmla="*/ 1310354 w 1805583"/>
              <a:gd name="connsiteY725" fmla="*/ 932883 h 1159680"/>
              <a:gd name="connsiteX726" fmla="*/ 1312161 w 1805583"/>
              <a:gd name="connsiteY726" fmla="*/ 936145 h 1159680"/>
              <a:gd name="connsiteX727" fmla="*/ 1313967 w 1805583"/>
              <a:gd name="connsiteY727" fmla="*/ 939381 h 1159680"/>
              <a:gd name="connsiteX728" fmla="*/ 1315782 w 1805583"/>
              <a:gd name="connsiteY728" fmla="*/ 942590 h 1159680"/>
              <a:gd name="connsiteX729" fmla="*/ 1317588 w 1805583"/>
              <a:gd name="connsiteY729" fmla="*/ 945756 h 1159680"/>
              <a:gd name="connsiteX730" fmla="*/ 1319395 w 1805583"/>
              <a:gd name="connsiteY730" fmla="*/ 948895 h 1159680"/>
              <a:gd name="connsiteX731" fmla="*/ 1321201 w 1805583"/>
              <a:gd name="connsiteY731" fmla="*/ 951999 h 1159680"/>
              <a:gd name="connsiteX732" fmla="*/ 1323008 w 1805583"/>
              <a:gd name="connsiteY732" fmla="*/ 955077 h 1159680"/>
              <a:gd name="connsiteX733" fmla="*/ 1324814 w 1805583"/>
              <a:gd name="connsiteY733" fmla="*/ 958111 h 1159680"/>
              <a:gd name="connsiteX734" fmla="*/ 1326620 w 1805583"/>
              <a:gd name="connsiteY734" fmla="*/ 961119 h 1159680"/>
              <a:gd name="connsiteX735" fmla="*/ 1328427 w 1805583"/>
              <a:gd name="connsiteY735" fmla="*/ 964100 h 1159680"/>
              <a:gd name="connsiteX736" fmla="*/ 1330233 w 1805583"/>
              <a:gd name="connsiteY736" fmla="*/ 967038 h 1159680"/>
              <a:gd name="connsiteX737" fmla="*/ 1332048 w 1805583"/>
              <a:gd name="connsiteY737" fmla="*/ 969949 h 1159680"/>
              <a:gd name="connsiteX738" fmla="*/ 1333855 w 1805583"/>
              <a:gd name="connsiteY738" fmla="*/ 972834 h 1159680"/>
              <a:gd name="connsiteX739" fmla="*/ 1335661 w 1805583"/>
              <a:gd name="connsiteY739" fmla="*/ 975675 h 1159680"/>
              <a:gd name="connsiteX740" fmla="*/ 1337467 w 1805583"/>
              <a:gd name="connsiteY740" fmla="*/ 978499 h 1159680"/>
              <a:gd name="connsiteX741" fmla="*/ 1339274 w 1805583"/>
              <a:gd name="connsiteY741" fmla="*/ 981278 h 1159680"/>
              <a:gd name="connsiteX742" fmla="*/ 1341080 w 1805583"/>
              <a:gd name="connsiteY742" fmla="*/ 984032 h 1159680"/>
              <a:gd name="connsiteX743" fmla="*/ 1342887 w 1805583"/>
              <a:gd name="connsiteY743" fmla="*/ 986759 h 1159680"/>
              <a:gd name="connsiteX744" fmla="*/ 1344693 w 1805583"/>
              <a:gd name="connsiteY744" fmla="*/ 989442 h 1159680"/>
              <a:gd name="connsiteX745" fmla="*/ 1346499 w 1805583"/>
              <a:gd name="connsiteY745" fmla="*/ 992108 h 1159680"/>
              <a:gd name="connsiteX746" fmla="*/ 1348315 w 1805583"/>
              <a:gd name="connsiteY746" fmla="*/ 994739 h 1159680"/>
              <a:gd name="connsiteX747" fmla="*/ 1350121 w 1805583"/>
              <a:gd name="connsiteY747" fmla="*/ 997334 h 1159680"/>
              <a:gd name="connsiteX748" fmla="*/ 1351927 w 1805583"/>
              <a:gd name="connsiteY748" fmla="*/ 999903 h 1159680"/>
              <a:gd name="connsiteX749" fmla="*/ 1353734 w 1805583"/>
              <a:gd name="connsiteY749" fmla="*/ 1002438 h 1159680"/>
              <a:gd name="connsiteX750" fmla="*/ 1355540 w 1805583"/>
              <a:gd name="connsiteY750" fmla="*/ 1004945 h 1159680"/>
              <a:gd name="connsiteX751" fmla="*/ 1357346 w 1805583"/>
              <a:gd name="connsiteY751" fmla="*/ 1007418 h 1159680"/>
              <a:gd name="connsiteX752" fmla="*/ 1359153 w 1805583"/>
              <a:gd name="connsiteY752" fmla="*/ 1009865 h 1159680"/>
              <a:gd name="connsiteX753" fmla="*/ 1360959 w 1805583"/>
              <a:gd name="connsiteY753" fmla="*/ 1012285 h 1159680"/>
              <a:gd name="connsiteX754" fmla="*/ 1362774 w 1805583"/>
              <a:gd name="connsiteY754" fmla="*/ 1014670 h 1159680"/>
              <a:gd name="connsiteX755" fmla="*/ 1364581 w 1805583"/>
              <a:gd name="connsiteY755" fmla="*/ 1017029 h 1159680"/>
              <a:gd name="connsiteX756" fmla="*/ 1366387 w 1805583"/>
              <a:gd name="connsiteY756" fmla="*/ 1019361 h 1159680"/>
              <a:gd name="connsiteX757" fmla="*/ 1368193 w 1805583"/>
              <a:gd name="connsiteY757" fmla="*/ 1021659 h 1159680"/>
              <a:gd name="connsiteX758" fmla="*/ 1370000 w 1805583"/>
              <a:gd name="connsiteY758" fmla="*/ 1023930 h 1159680"/>
              <a:gd name="connsiteX759" fmla="*/ 1371806 w 1805583"/>
              <a:gd name="connsiteY759" fmla="*/ 1026175 h 1159680"/>
              <a:gd name="connsiteX760" fmla="*/ 1373613 w 1805583"/>
              <a:gd name="connsiteY760" fmla="*/ 1028385 h 1159680"/>
              <a:gd name="connsiteX761" fmla="*/ 1375419 w 1805583"/>
              <a:gd name="connsiteY761" fmla="*/ 1030577 h 1159680"/>
              <a:gd name="connsiteX762" fmla="*/ 1377225 w 1805583"/>
              <a:gd name="connsiteY762" fmla="*/ 1032734 h 1159680"/>
              <a:gd name="connsiteX763" fmla="*/ 1379040 w 1805583"/>
              <a:gd name="connsiteY763" fmla="*/ 1034865 h 1159680"/>
              <a:gd name="connsiteX764" fmla="*/ 1380847 w 1805583"/>
              <a:gd name="connsiteY764" fmla="*/ 1036961 h 1159680"/>
              <a:gd name="connsiteX765" fmla="*/ 1382653 w 1805583"/>
              <a:gd name="connsiteY765" fmla="*/ 1039039 h 1159680"/>
              <a:gd name="connsiteX766" fmla="*/ 1384460 w 1805583"/>
              <a:gd name="connsiteY766" fmla="*/ 1041082 h 1159680"/>
              <a:gd name="connsiteX767" fmla="*/ 1386266 w 1805583"/>
              <a:gd name="connsiteY767" fmla="*/ 1043108 h 1159680"/>
              <a:gd name="connsiteX768" fmla="*/ 1388072 w 1805583"/>
              <a:gd name="connsiteY768" fmla="*/ 1045098 h 1159680"/>
              <a:gd name="connsiteX769" fmla="*/ 1389879 w 1805583"/>
              <a:gd name="connsiteY769" fmla="*/ 1047062 h 1159680"/>
              <a:gd name="connsiteX770" fmla="*/ 1391685 w 1805583"/>
              <a:gd name="connsiteY770" fmla="*/ 1049000 h 1159680"/>
              <a:gd name="connsiteX771" fmla="*/ 1393492 w 1805583"/>
              <a:gd name="connsiteY771" fmla="*/ 1050912 h 1159680"/>
              <a:gd name="connsiteX772" fmla="*/ 1395307 w 1805583"/>
              <a:gd name="connsiteY772" fmla="*/ 1052806 h 1159680"/>
              <a:gd name="connsiteX773" fmla="*/ 1397113 w 1805583"/>
              <a:gd name="connsiteY773" fmla="*/ 1054665 h 1159680"/>
              <a:gd name="connsiteX774" fmla="*/ 1398919 w 1805583"/>
              <a:gd name="connsiteY774" fmla="*/ 1056498 h 1159680"/>
              <a:gd name="connsiteX775" fmla="*/ 1400726 w 1805583"/>
              <a:gd name="connsiteY775" fmla="*/ 1058313 h 1159680"/>
              <a:gd name="connsiteX776" fmla="*/ 1402532 w 1805583"/>
              <a:gd name="connsiteY776" fmla="*/ 1060093 h 1159680"/>
              <a:gd name="connsiteX777" fmla="*/ 1404339 w 1805583"/>
              <a:gd name="connsiteY777" fmla="*/ 1061855 h 1159680"/>
              <a:gd name="connsiteX778" fmla="*/ 1406145 w 1805583"/>
              <a:gd name="connsiteY778" fmla="*/ 1063592 h 1159680"/>
              <a:gd name="connsiteX779" fmla="*/ 1407951 w 1805583"/>
              <a:gd name="connsiteY779" fmla="*/ 1065301 h 1159680"/>
              <a:gd name="connsiteX780" fmla="*/ 1409758 w 1805583"/>
              <a:gd name="connsiteY780" fmla="*/ 1066985 h 1159680"/>
              <a:gd name="connsiteX781" fmla="*/ 1411573 w 1805583"/>
              <a:gd name="connsiteY781" fmla="*/ 1068651 h 1159680"/>
              <a:gd name="connsiteX782" fmla="*/ 1413379 w 1805583"/>
              <a:gd name="connsiteY782" fmla="*/ 1070291 h 1159680"/>
              <a:gd name="connsiteX783" fmla="*/ 1415186 w 1805583"/>
              <a:gd name="connsiteY783" fmla="*/ 1071904 h 1159680"/>
              <a:gd name="connsiteX784" fmla="*/ 1416992 w 1805583"/>
              <a:gd name="connsiteY784" fmla="*/ 1073492 h 1159680"/>
              <a:gd name="connsiteX785" fmla="*/ 1418798 w 1805583"/>
              <a:gd name="connsiteY785" fmla="*/ 1075061 h 1159680"/>
              <a:gd name="connsiteX786" fmla="*/ 1420605 w 1805583"/>
              <a:gd name="connsiteY786" fmla="*/ 1076604 h 1159680"/>
              <a:gd name="connsiteX787" fmla="*/ 1422411 w 1805583"/>
              <a:gd name="connsiteY787" fmla="*/ 1078130 h 1159680"/>
              <a:gd name="connsiteX788" fmla="*/ 1424218 w 1805583"/>
              <a:gd name="connsiteY788" fmla="*/ 1079630 h 1159680"/>
              <a:gd name="connsiteX789" fmla="*/ 1426033 w 1805583"/>
              <a:gd name="connsiteY789" fmla="*/ 1081103 h 1159680"/>
              <a:gd name="connsiteX790" fmla="*/ 1427839 w 1805583"/>
              <a:gd name="connsiteY790" fmla="*/ 1082559 h 1159680"/>
              <a:gd name="connsiteX791" fmla="*/ 1429646 w 1805583"/>
              <a:gd name="connsiteY791" fmla="*/ 1083997 h 1159680"/>
              <a:gd name="connsiteX792" fmla="*/ 1431452 w 1805583"/>
              <a:gd name="connsiteY792" fmla="*/ 1085408 h 1159680"/>
              <a:gd name="connsiteX793" fmla="*/ 1433258 w 1805583"/>
              <a:gd name="connsiteY793" fmla="*/ 1086794 h 1159680"/>
              <a:gd name="connsiteX794" fmla="*/ 1435065 w 1805583"/>
              <a:gd name="connsiteY794" fmla="*/ 1088162 h 1159680"/>
              <a:gd name="connsiteX795" fmla="*/ 1436871 w 1805583"/>
              <a:gd name="connsiteY795" fmla="*/ 1089512 h 1159680"/>
              <a:gd name="connsiteX796" fmla="*/ 1438677 w 1805583"/>
              <a:gd name="connsiteY796" fmla="*/ 1090836 h 1159680"/>
              <a:gd name="connsiteX797" fmla="*/ 1440484 w 1805583"/>
              <a:gd name="connsiteY797" fmla="*/ 1092143 h 1159680"/>
              <a:gd name="connsiteX798" fmla="*/ 1442299 w 1805583"/>
              <a:gd name="connsiteY798" fmla="*/ 1093432 h 1159680"/>
              <a:gd name="connsiteX799" fmla="*/ 1444105 w 1805583"/>
              <a:gd name="connsiteY799" fmla="*/ 1094695 h 1159680"/>
              <a:gd name="connsiteX800" fmla="*/ 1445912 w 1805583"/>
              <a:gd name="connsiteY800" fmla="*/ 1095940 h 1159680"/>
              <a:gd name="connsiteX801" fmla="*/ 1447718 w 1805583"/>
              <a:gd name="connsiteY801" fmla="*/ 1097167 h 1159680"/>
              <a:gd name="connsiteX802" fmla="*/ 1449524 w 1805583"/>
              <a:gd name="connsiteY802" fmla="*/ 1098369 h 1159680"/>
              <a:gd name="connsiteX803" fmla="*/ 1451331 w 1805583"/>
              <a:gd name="connsiteY803" fmla="*/ 1099561 h 1159680"/>
              <a:gd name="connsiteX804" fmla="*/ 1453137 w 1805583"/>
              <a:gd name="connsiteY804" fmla="*/ 1100728 h 1159680"/>
              <a:gd name="connsiteX805" fmla="*/ 1454944 w 1805583"/>
              <a:gd name="connsiteY805" fmla="*/ 1101876 h 1159680"/>
              <a:gd name="connsiteX806" fmla="*/ 1456750 w 1805583"/>
              <a:gd name="connsiteY806" fmla="*/ 1103007 h 1159680"/>
              <a:gd name="connsiteX807" fmla="*/ 1458565 w 1805583"/>
              <a:gd name="connsiteY807" fmla="*/ 1104121 h 1159680"/>
              <a:gd name="connsiteX808" fmla="*/ 1460372 w 1805583"/>
              <a:gd name="connsiteY808" fmla="*/ 1105217 h 1159680"/>
              <a:gd name="connsiteX809" fmla="*/ 1462178 w 1805583"/>
              <a:gd name="connsiteY809" fmla="*/ 1106287 h 1159680"/>
              <a:gd name="connsiteX810" fmla="*/ 1463984 w 1805583"/>
              <a:gd name="connsiteY810" fmla="*/ 1107348 h 1159680"/>
              <a:gd name="connsiteX811" fmla="*/ 1465791 w 1805583"/>
              <a:gd name="connsiteY811" fmla="*/ 1108392 h 1159680"/>
              <a:gd name="connsiteX812" fmla="*/ 1467597 w 1805583"/>
              <a:gd name="connsiteY812" fmla="*/ 1109418 h 1159680"/>
              <a:gd name="connsiteX813" fmla="*/ 1469403 w 1805583"/>
              <a:gd name="connsiteY813" fmla="*/ 1110417 h 1159680"/>
              <a:gd name="connsiteX814" fmla="*/ 1471210 w 1805583"/>
              <a:gd name="connsiteY814" fmla="*/ 1111408 h 1159680"/>
              <a:gd name="connsiteX815" fmla="*/ 1473025 w 1805583"/>
              <a:gd name="connsiteY815" fmla="*/ 1112381 h 1159680"/>
              <a:gd name="connsiteX816" fmla="*/ 1474831 w 1805583"/>
              <a:gd name="connsiteY816" fmla="*/ 1113337 h 1159680"/>
              <a:gd name="connsiteX817" fmla="*/ 1476638 w 1805583"/>
              <a:gd name="connsiteY817" fmla="*/ 1114284 h 1159680"/>
              <a:gd name="connsiteX818" fmla="*/ 1478444 w 1805583"/>
              <a:gd name="connsiteY818" fmla="*/ 1115205 h 1159680"/>
              <a:gd name="connsiteX819" fmla="*/ 1480251 w 1805583"/>
              <a:gd name="connsiteY819" fmla="*/ 1116117 h 1159680"/>
              <a:gd name="connsiteX820" fmla="*/ 1482057 w 1805583"/>
              <a:gd name="connsiteY820" fmla="*/ 1117003 h 1159680"/>
              <a:gd name="connsiteX821" fmla="*/ 1483863 w 1805583"/>
              <a:gd name="connsiteY821" fmla="*/ 1117879 h 1159680"/>
              <a:gd name="connsiteX822" fmla="*/ 1485670 w 1805583"/>
              <a:gd name="connsiteY822" fmla="*/ 1118748 h 1159680"/>
              <a:gd name="connsiteX823" fmla="*/ 1487476 w 1805583"/>
              <a:gd name="connsiteY823" fmla="*/ 1119589 h 1159680"/>
              <a:gd name="connsiteX824" fmla="*/ 1489291 w 1805583"/>
              <a:gd name="connsiteY824" fmla="*/ 1120422 h 1159680"/>
              <a:gd name="connsiteX825" fmla="*/ 1491098 w 1805583"/>
              <a:gd name="connsiteY825" fmla="*/ 1121238 h 1159680"/>
              <a:gd name="connsiteX826" fmla="*/ 1492904 w 1805583"/>
              <a:gd name="connsiteY826" fmla="*/ 1122045 h 1159680"/>
              <a:gd name="connsiteX827" fmla="*/ 1494710 w 1805583"/>
              <a:gd name="connsiteY827" fmla="*/ 1122834 h 1159680"/>
              <a:gd name="connsiteX828" fmla="*/ 1496517 w 1805583"/>
              <a:gd name="connsiteY828" fmla="*/ 1123605 h 1159680"/>
              <a:gd name="connsiteX829" fmla="*/ 1498323 w 1805583"/>
              <a:gd name="connsiteY829" fmla="*/ 1124368 h 1159680"/>
              <a:gd name="connsiteX830" fmla="*/ 1500130 w 1805583"/>
              <a:gd name="connsiteY830" fmla="*/ 1125114 h 1159680"/>
              <a:gd name="connsiteX831" fmla="*/ 1501936 w 1805583"/>
              <a:gd name="connsiteY831" fmla="*/ 1125850 h 1159680"/>
              <a:gd name="connsiteX832" fmla="*/ 1503742 w 1805583"/>
              <a:gd name="connsiteY832" fmla="*/ 1126569 h 1159680"/>
              <a:gd name="connsiteX833" fmla="*/ 1505557 w 1805583"/>
              <a:gd name="connsiteY833" fmla="*/ 1127280 h 1159680"/>
              <a:gd name="connsiteX834" fmla="*/ 1507364 w 1805583"/>
              <a:gd name="connsiteY834" fmla="*/ 1127972 h 1159680"/>
              <a:gd name="connsiteX835" fmla="*/ 1509170 w 1805583"/>
              <a:gd name="connsiteY835" fmla="*/ 1128656 h 1159680"/>
              <a:gd name="connsiteX836" fmla="*/ 1510977 w 1805583"/>
              <a:gd name="connsiteY836" fmla="*/ 1129323 h 1159680"/>
              <a:gd name="connsiteX837" fmla="*/ 1512783 w 1805583"/>
              <a:gd name="connsiteY837" fmla="*/ 1129980 h 1159680"/>
              <a:gd name="connsiteX838" fmla="*/ 1514589 w 1805583"/>
              <a:gd name="connsiteY838" fmla="*/ 1130629 h 1159680"/>
              <a:gd name="connsiteX839" fmla="*/ 1516396 w 1805583"/>
              <a:gd name="connsiteY839" fmla="*/ 1131261 h 1159680"/>
              <a:gd name="connsiteX840" fmla="*/ 1518202 w 1805583"/>
              <a:gd name="connsiteY840" fmla="*/ 1131883 h 1159680"/>
              <a:gd name="connsiteX841" fmla="*/ 1520008 w 1805583"/>
              <a:gd name="connsiteY841" fmla="*/ 1132497 h 1159680"/>
              <a:gd name="connsiteX842" fmla="*/ 1521824 w 1805583"/>
              <a:gd name="connsiteY842" fmla="*/ 1133093 h 1159680"/>
              <a:gd name="connsiteX843" fmla="*/ 1523630 w 1805583"/>
              <a:gd name="connsiteY843" fmla="*/ 1133681 h 1159680"/>
              <a:gd name="connsiteX844" fmla="*/ 1525436 w 1805583"/>
              <a:gd name="connsiteY844" fmla="*/ 1134251 h 1159680"/>
              <a:gd name="connsiteX845" fmla="*/ 1527243 w 1805583"/>
              <a:gd name="connsiteY845" fmla="*/ 1134821 h 1159680"/>
              <a:gd name="connsiteX846" fmla="*/ 1529049 w 1805583"/>
              <a:gd name="connsiteY846" fmla="*/ 1135373 h 1159680"/>
              <a:gd name="connsiteX847" fmla="*/ 1530855 w 1805583"/>
              <a:gd name="connsiteY847" fmla="*/ 1135917 h 1159680"/>
              <a:gd name="connsiteX848" fmla="*/ 1532662 w 1805583"/>
              <a:gd name="connsiteY848" fmla="*/ 1136452 h 1159680"/>
              <a:gd name="connsiteX849" fmla="*/ 1534468 w 1805583"/>
              <a:gd name="connsiteY849" fmla="*/ 1136969 h 1159680"/>
              <a:gd name="connsiteX850" fmla="*/ 1536283 w 1805583"/>
              <a:gd name="connsiteY850" fmla="*/ 1137487 h 1159680"/>
              <a:gd name="connsiteX851" fmla="*/ 1538090 w 1805583"/>
              <a:gd name="connsiteY851" fmla="*/ 1137986 h 1159680"/>
              <a:gd name="connsiteX852" fmla="*/ 1539896 w 1805583"/>
              <a:gd name="connsiteY852" fmla="*/ 1138477 h 1159680"/>
              <a:gd name="connsiteX853" fmla="*/ 1541703 w 1805583"/>
              <a:gd name="connsiteY853" fmla="*/ 1138960 h 1159680"/>
              <a:gd name="connsiteX854" fmla="*/ 1543509 w 1805583"/>
              <a:gd name="connsiteY854" fmla="*/ 1139433 h 1159680"/>
              <a:gd name="connsiteX855" fmla="*/ 1545315 w 1805583"/>
              <a:gd name="connsiteY855" fmla="*/ 1139898 h 1159680"/>
              <a:gd name="connsiteX856" fmla="*/ 1547122 w 1805583"/>
              <a:gd name="connsiteY856" fmla="*/ 1140354 h 1159680"/>
              <a:gd name="connsiteX857" fmla="*/ 1548928 w 1805583"/>
              <a:gd name="connsiteY857" fmla="*/ 1140801 h 1159680"/>
              <a:gd name="connsiteX858" fmla="*/ 1550734 w 1805583"/>
              <a:gd name="connsiteY858" fmla="*/ 1141240 h 1159680"/>
              <a:gd name="connsiteX859" fmla="*/ 1552550 w 1805583"/>
              <a:gd name="connsiteY859" fmla="*/ 1141669 h 1159680"/>
              <a:gd name="connsiteX860" fmla="*/ 1554356 w 1805583"/>
              <a:gd name="connsiteY860" fmla="*/ 1142090 h 1159680"/>
              <a:gd name="connsiteX861" fmla="*/ 1556162 w 1805583"/>
              <a:gd name="connsiteY861" fmla="*/ 1142502 h 1159680"/>
              <a:gd name="connsiteX862" fmla="*/ 1557969 w 1805583"/>
              <a:gd name="connsiteY862" fmla="*/ 1142906 h 1159680"/>
              <a:gd name="connsiteX863" fmla="*/ 1559775 w 1805583"/>
              <a:gd name="connsiteY863" fmla="*/ 1143300 h 1159680"/>
              <a:gd name="connsiteX864" fmla="*/ 1561582 w 1805583"/>
              <a:gd name="connsiteY864" fmla="*/ 1143686 h 1159680"/>
              <a:gd name="connsiteX865" fmla="*/ 1563388 w 1805583"/>
              <a:gd name="connsiteY865" fmla="*/ 1144063 h 1159680"/>
              <a:gd name="connsiteX866" fmla="*/ 1565194 w 1805583"/>
              <a:gd name="connsiteY866" fmla="*/ 1144431 h 1159680"/>
              <a:gd name="connsiteX867" fmla="*/ 1567001 w 1805583"/>
              <a:gd name="connsiteY867" fmla="*/ 1144800 h 1159680"/>
              <a:gd name="connsiteX868" fmla="*/ 1568816 w 1805583"/>
              <a:gd name="connsiteY868" fmla="*/ 1145151 h 1159680"/>
              <a:gd name="connsiteX869" fmla="*/ 1570622 w 1805583"/>
              <a:gd name="connsiteY869" fmla="*/ 1145501 h 1159680"/>
              <a:gd name="connsiteX870" fmla="*/ 1572429 w 1805583"/>
              <a:gd name="connsiteY870" fmla="*/ 1145843 h 1159680"/>
              <a:gd name="connsiteX871" fmla="*/ 1574235 w 1805583"/>
              <a:gd name="connsiteY871" fmla="*/ 1146176 h 1159680"/>
              <a:gd name="connsiteX872" fmla="*/ 1576041 w 1805583"/>
              <a:gd name="connsiteY872" fmla="*/ 1146510 h 1159680"/>
              <a:gd name="connsiteX873" fmla="*/ 1577848 w 1805583"/>
              <a:gd name="connsiteY873" fmla="*/ 1146825 h 1159680"/>
              <a:gd name="connsiteX874" fmla="*/ 1579654 w 1805583"/>
              <a:gd name="connsiteY874" fmla="*/ 1147141 h 1159680"/>
              <a:gd name="connsiteX875" fmla="*/ 1581460 w 1805583"/>
              <a:gd name="connsiteY875" fmla="*/ 1147448 h 1159680"/>
              <a:gd name="connsiteX876" fmla="*/ 1583267 w 1805583"/>
              <a:gd name="connsiteY876" fmla="*/ 1147746 h 1159680"/>
              <a:gd name="connsiteX877" fmla="*/ 1585082 w 1805583"/>
              <a:gd name="connsiteY877" fmla="*/ 1148044 h 1159680"/>
              <a:gd name="connsiteX878" fmla="*/ 1586889 w 1805583"/>
              <a:gd name="connsiteY878" fmla="*/ 1148334 h 1159680"/>
              <a:gd name="connsiteX879" fmla="*/ 1588695 w 1805583"/>
              <a:gd name="connsiteY879" fmla="*/ 1148614 h 1159680"/>
              <a:gd name="connsiteX880" fmla="*/ 1590501 w 1805583"/>
              <a:gd name="connsiteY880" fmla="*/ 1148886 h 1159680"/>
              <a:gd name="connsiteX881" fmla="*/ 1592308 w 1805583"/>
              <a:gd name="connsiteY881" fmla="*/ 1149158 h 1159680"/>
              <a:gd name="connsiteX882" fmla="*/ 1594114 w 1805583"/>
              <a:gd name="connsiteY882" fmla="*/ 1149421 h 1159680"/>
              <a:gd name="connsiteX883" fmla="*/ 1595920 w 1805583"/>
              <a:gd name="connsiteY883" fmla="*/ 1149684 h 1159680"/>
              <a:gd name="connsiteX884" fmla="*/ 1597727 w 1805583"/>
              <a:gd name="connsiteY884" fmla="*/ 1149930 h 1159680"/>
              <a:gd name="connsiteX885" fmla="*/ 1599542 w 1805583"/>
              <a:gd name="connsiteY885" fmla="*/ 1150184 h 1159680"/>
              <a:gd name="connsiteX886" fmla="*/ 1601348 w 1805583"/>
              <a:gd name="connsiteY886" fmla="*/ 1150421 h 1159680"/>
              <a:gd name="connsiteX887" fmla="*/ 1603155 w 1805583"/>
              <a:gd name="connsiteY887" fmla="*/ 1150657 h 1159680"/>
              <a:gd name="connsiteX888" fmla="*/ 1604961 w 1805583"/>
              <a:gd name="connsiteY888" fmla="*/ 1150885 h 1159680"/>
              <a:gd name="connsiteX889" fmla="*/ 1606767 w 1805583"/>
              <a:gd name="connsiteY889" fmla="*/ 1151113 h 1159680"/>
              <a:gd name="connsiteX890" fmla="*/ 1608574 w 1805583"/>
              <a:gd name="connsiteY890" fmla="*/ 1151333 h 1159680"/>
              <a:gd name="connsiteX891" fmla="*/ 1610380 w 1805583"/>
              <a:gd name="connsiteY891" fmla="*/ 1151552 h 1159680"/>
              <a:gd name="connsiteX892" fmla="*/ 1612187 w 1805583"/>
              <a:gd name="connsiteY892" fmla="*/ 1151762 h 1159680"/>
              <a:gd name="connsiteX893" fmla="*/ 1613993 w 1805583"/>
              <a:gd name="connsiteY893" fmla="*/ 1151973 h 1159680"/>
              <a:gd name="connsiteX894" fmla="*/ 1615808 w 1805583"/>
              <a:gd name="connsiteY894" fmla="*/ 1152174 h 1159680"/>
              <a:gd name="connsiteX895" fmla="*/ 1617614 w 1805583"/>
              <a:gd name="connsiteY895" fmla="*/ 1152367 h 1159680"/>
              <a:gd name="connsiteX896" fmla="*/ 1619421 w 1805583"/>
              <a:gd name="connsiteY896" fmla="*/ 1152560 h 1159680"/>
              <a:gd name="connsiteX897" fmla="*/ 1621227 w 1805583"/>
              <a:gd name="connsiteY897" fmla="*/ 1152753 h 1159680"/>
              <a:gd name="connsiteX898" fmla="*/ 1623034 w 1805583"/>
              <a:gd name="connsiteY898" fmla="*/ 1152937 h 1159680"/>
              <a:gd name="connsiteX899" fmla="*/ 1624840 w 1805583"/>
              <a:gd name="connsiteY899" fmla="*/ 1153113 h 1159680"/>
              <a:gd name="connsiteX900" fmla="*/ 1626646 w 1805583"/>
              <a:gd name="connsiteY900" fmla="*/ 1153288 h 1159680"/>
              <a:gd name="connsiteX901" fmla="*/ 1628453 w 1805583"/>
              <a:gd name="connsiteY901" fmla="*/ 1153463 h 1159680"/>
              <a:gd name="connsiteX902" fmla="*/ 1630259 w 1805583"/>
              <a:gd name="connsiteY902" fmla="*/ 1153630 h 1159680"/>
              <a:gd name="connsiteX903" fmla="*/ 1632074 w 1805583"/>
              <a:gd name="connsiteY903" fmla="*/ 1153797 h 1159680"/>
              <a:gd name="connsiteX904" fmla="*/ 1633881 w 1805583"/>
              <a:gd name="connsiteY904" fmla="*/ 1153954 h 1159680"/>
              <a:gd name="connsiteX905" fmla="*/ 1635687 w 1805583"/>
              <a:gd name="connsiteY905" fmla="*/ 1154112 h 1159680"/>
              <a:gd name="connsiteX906" fmla="*/ 1637494 w 1805583"/>
              <a:gd name="connsiteY906" fmla="*/ 1154270 h 1159680"/>
              <a:gd name="connsiteX907" fmla="*/ 1639300 w 1805583"/>
              <a:gd name="connsiteY907" fmla="*/ 1154419 h 1159680"/>
              <a:gd name="connsiteX908" fmla="*/ 1641106 w 1805583"/>
              <a:gd name="connsiteY908" fmla="*/ 1154560 h 1159680"/>
              <a:gd name="connsiteX909" fmla="*/ 1642913 w 1805583"/>
              <a:gd name="connsiteY909" fmla="*/ 1154700 h 1159680"/>
              <a:gd name="connsiteX910" fmla="*/ 1644719 w 1805583"/>
              <a:gd name="connsiteY910" fmla="*/ 1154840 h 1159680"/>
              <a:gd name="connsiteX911" fmla="*/ 1646534 w 1805583"/>
              <a:gd name="connsiteY911" fmla="*/ 1154980 h 1159680"/>
              <a:gd name="connsiteX912" fmla="*/ 1648340 w 1805583"/>
              <a:gd name="connsiteY912" fmla="*/ 1155112 h 1159680"/>
              <a:gd name="connsiteX913" fmla="*/ 1650147 w 1805583"/>
              <a:gd name="connsiteY913" fmla="*/ 1155244 h 1159680"/>
              <a:gd name="connsiteX914" fmla="*/ 1651953 w 1805583"/>
              <a:gd name="connsiteY914" fmla="*/ 1155366 h 1159680"/>
              <a:gd name="connsiteX915" fmla="*/ 1653760 w 1805583"/>
              <a:gd name="connsiteY915" fmla="*/ 1155489 h 1159680"/>
              <a:gd name="connsiteX916" fmla="*/ 1655566 w 1805583"/>
              <a:gd name="connsiteY916" fmla="*/ 1155612 h 1159680"/>
              <a:gd name="connsiteX917" fmla="*/ 1657372 w 1805583"/>
              <a:gd name="connsiteY917" fmla="*/ 1155726 h 1159680"/>
              <a:gd name="connsiteX918" fmla="*/ 1659179 w 1805583"/>
              <a:gd name="connsiteY918" fmla="*/ 1155840 h 1159680"/>
              <a:gd name="connsiteX919" fmla="*/ 1660985 w 1805583"/>
              <a:gd name="connsiteY919" fmla="*/ 1155954 h 1159680"/>
              <a:gd name="connsiteX920" fmla="*/ 1662800 w 1805583"/>
              <a:gd name="connsiteY920" fmla="*/ 1156068 h 1159680"/>
              <a:gd name="connsiteX921" fmla="*/ 1664607 w 1805583"/>
              <a:gd name="connsiteY921" fmla="*/ 1156173 h 1159680"/>
              <a:gd name="connsiteX922" fmla="*/ 1666413 w 1805583"/>
              <a:gd name="connsiteY922" fmla="*/ 1156278 h 1159680"/>
              <a:gd name="connsiteX923" fmla="*/ 1668220 w 1805583"/>
              <a:gd name="connsiteY923" fmla="*/ 1156375 h 1159680"/>
              <a:gd name="connsiteX924" fmla="*/ 1670026 w 1805583"/>
              <a:gd name="connsiteY924" fmla="*/ 1156480 h 1159680"/>
              <a:gd name="connsiteX925" fmla="*/ 1671832 w 1805583"/>
              <a:gd name="connsiteY925" fmla="*/ 1156576 h 1159680"/>
              <a:gd name="connsiteX926" fmla="*/ 1673639 w 1805583"/>
              <a:gd name="connsiteY926" fmla="*/ 1156664 h 1159680"/>
              <a:gd name="connsiteX927" fmla="*/ 1675445 w 1805583"/>
              <a:gd name="connsiteY927" fmla="*/ 1156761 h 1159680"/>
              <a:gd name="connsiteX928" fmla="*/ 1677251 w 1805583"/>
              <a:gd name="connsiteY928" fmla="*/ 1156848 h 1159680"/>
              <a:gd name="connsiteX929" fmla="*/ 1679067 w 1805583"/>
              <a:gd name="connsiteY929" fmla="*/ 1156936 h 1159680"/>
              <a:gd name="connsiteX930" fmla="*/ 1680873 w 1805583"/>
              <a:gd name="connsiteY930" fmla="*/ 1157024 h 1159680"/>
              <a:gd name="connsiteX931" fmla="*/ 1682679 w 1805583"/>
              <a:gd name="connsiteY931" fmla="*/ 1157103 h 1159680"/>
              <a:gd name="connsiteX932" fmla="*/ 1684486 w 1805583"/>
              <a:gd name="connsiteY932" fmla="*/ 1157181 h 1159680"/>
              <a:gd name="connsiteX933" fmla="*/ 1686292 w 1805583"/>
              <a:gd name="connsiteY933" fmla="*/ 1157260 h 1159680"/>
              <a:gd name="connsiteX934" fmla="*/ 1688099 w 1805583"/>
              <a:gd name="connsiteY934" fmla="*/ 1157339 h 1159680"/>
              <a:gd name="connsiteX935" fmla="*/ 1689905 w 1805583"/>
              <a:gd name="connsiteY935" fmla="*/ 1157418 h 1159680"/>
              <a:gd name="connsiteX936" fmla="*/ 1691711 w 1805583"/>
              <a:gd name="connsiteY936" fmla="*/ 1157488 h 1159680"/>
              <a:gd name="connsiteX937" fmla="*/ 1693518 w 1805583"/>
              <a:gd name="connsiteY937" fmla="*/ 1157559 h 1159680"/>
              <a:gd name="connsiteX938" fmla="*/ 1695333 w 1805583"/>
              <a:gd name="connsiteY938" fmla="*/ 1157629 h 1159680"/>
              <a:gd name="connsiteX939" fmla="*/ 1697139 w 1805583"/>
              <a:gd name="connsiteY939" fmla="*/ 1157699 h 1159680"/>
              <a:gd name="connsiteX940" fmla="*/ 1698945 w 1805583"/>
              <a:gd name="connsiteY940" fmla="*/ 1157760 h 1159680"/>
              <a:gd name="connsiteX941" fmla="*/ 1700752 w 1805583"/>
              <a:gd name="connsiteY941" fmla="*/ 1157830 h 1159680"/>
              <a:gd name="connsiteX942" fmla="*/ 1702558 w 1805583"/>
              <a:gd name="connsiteY942" fmla="*/ 1157892 h 1159680"/>
              <a:gd name="connsiteX943" fmla="*/ 1704365 w 1805583"/>
              <a:gd name="connsiteY943" fmla="*/ 1157953 h 1159680"/>
              <a:gd name="connsiteX944" fmla="*/ 1706171 w 1805583"/>
              <a:gd name="connsiteY944" fmla="*/ 1158006 h 1159680"/>
              <a:gd name="connsiteX945" fmla="*/ 1707977 w 1805583"/>
              <a:gd name="connsiteY945" fmla="*/ 1158067 h 1159680"/>
              <a:gd name="connsiteX946" fmla="*/ 1709793 w 1805583"/>
              <a:gd name="connsiteY946" fmla="*/ 1158120 h 1159680"/>
              <a:gd name="connsiteX947" fmla="*/ 1711599 w 1805583"/>
              <a:gd name="connsiteY947" fmla="*/ 1158181 h 1159680"/>
              <a:gd name="connsiteX948" fmla="*/ 1713405 w 1805583"/>
              <a:gd name="connsiteY948" fmla="*/ 1158234 h 1159680"/>
              <a:gd name="connsiteX949" fmla="*/ 1715212 w 1805583"/>
              <a:gd name="connsiteY949" fmla="*/ 1158286 h 1159680"/>
              <a:gd name="connsiteX950" fmla="*/ 1717018 w 1805583"/>
              <a:gd name="connsiteY950" fmla="*/ 1158339 h 1159680"/>
              <a:gd name="connsiteX951" fmla="*/ 1718825 w 1805583"/>
              <a:gd name="connsiteY951" fmla="*/ 1158383 h 1159680"/>
              <a:gd name="connsiteX952" fmla="*/ 1720631 w 1805583"/>
              <a:gd name="connsiteY952" fmla="*/ 1158435 h 1159680"/>
              <a:gd name="connsiteX953" fmla="*/ 1722437 w 1805583"/>
              <a:gd name="connsiteY953" fmla="*/ 1158479 h 1159680"/>
              <a:gd name="connsiteX954" fmla="*/ 1724244 w 1805583"/>
              <a:gd name="connsiteY954" fmla="*/ 1158523 h 1159680"/>
              <a:gd name="connsiteX955" fmla="*/ 1726059 w 1805583"/>
              <a:gd name="connsiteY955" fmla="*/ 1158567 h 1159680"/>
              <a:gd name="connsiteX956" fmla="*/ 1727865 w 1805583"/>
              <a:gd name="connsiteY956" fmla="*/ 1158611 h 1159680"/>
              <a:gd name="connsiteX957" fmla="*/ 1729672 w 1805583"/>
              <a:gd name="connsiteY957" fmla="*/ 1158655 h 1159680"/>
              <a:gd name="connsiteX958" fmla="*/ 1731478 w 1805583"/>
              <a:gd name="connsiteY958" fmla="*/ 1158698 h 1159680"/>
              <a:gd name="connsiteX959" fmla="*/ 1733284 w 1805583"/>
              <a:gd name="connsiteY959" fmla="*/ 1158734 h 1159680"/>
              <a:gd name="connsiteX960" fmla="*/ 1735091 w 1805583"/>
              <a:gd name="connsiteY960" fmla="*/ 1158777 h 1159680"/>
              <a:gd name="connsiteX961" fmla="*/ 1736897 w 1805583"/>
              <a:gd name="connsiteY961" fmla="*/ 1158812 h 1159680"/>
              <a:gd name="connsiteX962" fmla="*/ 1738703 w 1805583"/>
              <a:gd name="connsiteY962" fmla="*/ 1158848 h 1159680"/>
              <a:gd name="connsiteX963" fmla="*/ 1740510 w 1805583"/>
              <a:gd name="connsiteY963" fmla="*/ 1158883 h 1159680"/>
              <a:gd name="connsiteX964" fmla="*/ 1742325 w 1805583"/>
              <a:gd name="connsiteY964" fmla="*/ 1158918 h 1159680"/>
              <a:gd name="connsiteX965" fmla="*/ 1744131 w 1805583"/>
              <a:gd name="connsiteY965" fmla="*/ 1158953 h 1159680"/>
              <a:gd name="connsiteX966" fmla="*/ 1745938 w 1805583"/>
              <a:gd name="connsiteY966" fmla="*/ 1158988 h 1159680"/>
              <a:gd name="connsiteX967" fmla="*/ 1747744 w 1805583"/>
              <a:gd name="connsiteY967" fmla="*/ 1159014 h 1159680"/>
              <a:gd name="connsiteX968" fmla="*/ 1749551 w 1805583"/>
              <a:gd name="connsiteY968" fmla="*/ 1159049 h 1159680"/>
              <a:gd name="connsiteX969" fmla="*/ 1751357 w 1805583"/>
              <a:gd name="connsiteY969" fmla="*/ 1159075 h 1159680"/>
              <a:gd name="connsiteX970" fmla="*/ 1753163 w 1805583"/>
              <a:gd name="connsiteY970" fmla="*/ 1159111 h 1159680"/>
              <a:gd name="connsiteX971" fmla="*/ 1754970 w 1805583"/>
              <a:gd name="connsiteY971" fmla="*/ 1159137 h 1159680"/>
              <a:gd name="connsiteX972" fmla="*/ 1756776 w 1805583"/>
              <a:gd name="connsiteY972" fmla="*/ 1159163 h 1159680"/>
              <a:gd name="connsiteX973" fmla="*/ 1758591 w 1805583"/>
              <a:gd name="connsiteY973" fmla="*/ 1159189 h 1159680"/>
              <a:gd name="connsiteX974" fmla="*/ 1760398 w 1805583"/>
              <a:gd name="connsiteY974" fmla="*/ 1159216 h 1159680"/>
              <a:gd name="connsiteX975" fmla="*/ 1762204 w 1805583"/>
              <a:gd name="connsiteY975" fmla="*/ 1159242 h 1159680"/>
              <a:gd name="connsiteX976" fmla="*/ 1764010 w 1805583"/>
              <a:gd name="connsiteY976" fmla="*/ 1159268 h 1159680"/>
              <a:gd name="connsiteX977" fmla="*/ 1765817 w 1805583"/>
              <a:gd name="connsiteY977" fmla="*/ 1159295 h 1159680"/>
              <a:gd name="connsiteX978" fmla="*/ 1767623 w 1805583"/>
              <a:gd name="connsiteY978" fmla="*/ 1159312 h 1159680"/>
              <a:gd name="connsiteX979" fmla="*/ 1769430 w 1805583"/>
              <a:gd name="connsiteY979" fmla="*/ 1159339 h 1159680"/>
              <a:gd name="connsiteX980" fmla="*/ 1771236 w 1805583"/>
              <a:gd name="connsiteY980" fmla="*/ 1159356 h 1159680"/>
              <a:gd name="connsiteX981" fmla="*/ 1773051 w 1805583"/>
              <a:gd name="connsiteY981" fmla="*/ 1159382 h 1159680"/>
              <a:gd name="connsiteX982" fmla="*/ 1774857 w 1805583"/>
              <a:gd name="connsiteY982" fmla="*/ 1159400 h 1159680"/>
              <a:gd name="connsiteX983" fmla="*/ 1776664 w 1805583"/>
              <a:gd name="connsiteY983" fmla="*/ 1159417 h 1159680"/>
              <a:gd name="connsiteX984" fmla="*/ 1778470 w 1805583"/>
              <a:gd name="connsiteY984" fmla="*/ 1159444 h 1159680"/>
              <a:gd name="connsiteX985" fmla="*/ 1780276 w 1805583"/>
              <a:gd name="connsiteY985" fmla="*/ 1159461 h 1159680"/>
              <a:gd name="connsiteX986" fmla="*/ 1782083 w 1805583"/>
              <a:gd name="connsiteY986" fmla="*/ 1159479 h 1159680"/>
              <a:gd name="connsiteX987" fmla="*/ 1783889 w 1805583"/>
              <a:gd name="connsiteY987" fmla="*/ 1159496 h 1159680"/>
              <a:gd name="connsiteX988" fmla="*/ 1785696 w 1805583"/>
              <a:gd name="connsiteY988" fmla="*/ 1159514 h 1159680"/>
              <a:gd name="connsiteX989" fmla="*/ 1787502 w 1805583"/>
              <a:gd name="connsiteY989" fmla="*/ 1159531 h 1159680"/>
              <a:gd name="connsiteX990" fmla="*/ 1789317 w 1805583"/>
              <a:gd name="connsiteY990" fmla="*/ 1159549 h 1159680"/>
              <a:gd name="connsiteX991" fmla="*/ 1791124 w 1805583"/>
              <a:gd name="connsiteY991" fmla="*/ 1159566 h 1159680"/>
              <a:gd name="connsiteX992" fmla="*/ 1792930 w 1805583"/>
              <a:gd name="connsiteY992" fmla="*/ 1159584 h 1159680"/>
              <a:gd name="connsiteX993" fmla="*/ 1794736 w 1805583"/>
              <a:gd name="connsiteY993" fmla="*/ 1159593 h 1159680"/>
              <a:gd name="connsiteX994" fmla="*/ 1796543 w 1805583"/>
              <a:gd name="connsiteY994" fmla="*/ 1159610 h 1159680"/>
              <a:gd name="connsiteX995" fmla="*/ 1798349 w 1805583"/>
              <a:gd name="connsiteY995" fmla="*/ 1159628 h 1159680"/>
              <a:gd name="connsiteX996" fmla="*/ 1800156 w 1805583"/>
              <a:gd name="connsiteY996" fmla="*/ 1159637 h 1159680"/>
              <a:gd name="connsiteX997" fmla="*/ 1801962 w 1805583"/>
              <a:gd name="connsiteY997" fmla="*/ 1159654 h 1159680"/>
              <a:gd name="connsiteX998" fmla="*/ 1803768 w 1805583"/>
              <a:gd name="connsiteY998" fmla="*/ 1159663 h 1159680"/>
              <a:gd name="connsiteX999" fmla="*/ 1805583 w 1805583"/>
              <a:gd name="connsiteY999" fmla="*/ 1159680 h 115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Lst>
            <a:rect l="l" t="t" r="r" b="b"/>
            <a:pathLst>
              <a:path w="1805583" h="1159680">
                <a:moveTo>
                  <a:pt x="0" y="1159680"/>
                </a:moveTo>
                <a:lnTo>
                  <a:pt x="1807" y="1159663"/>
                </a:lnTo>
                <a:lnTo>
                  <a:pt x="3615" y="1159654"/>
                </a:lnTo>
                <a:lnTo>
                  <a:pt x="5422" y="1159637"/>
                </a:lnTo>
                <a:lnTo>
                  <a:pt x="7229" y="1159628"/>
                </a:lnTo>
                <a:lnTo>
                  <a:pt x="9037" y="1159610"/>
                </a:lnTo>
                <a:lnTo>
                  <a:pt x="10844" y="1159593"/>
                </a:lnTo>
                <a:lnTo>
                  <a:pt x="12652" y="1159584"/>
                </a:lnTo>
                <a:lnTo>
                  <a:pt x="14459" y="1159566"/>
                </a:lnTo>
                <a:lnTo>
                  <a:pt x="16266" y="1159549"/>
                </a:lnTo>
                <a:lnTo>
                  <a:pt x="18073" y="1159531"/>
                </a:lnTo>
                <a:lnTo>
                  <a:pt x="19881" y="1159514"/>
                </a:lnTo>
                <a:lnTo>
                  <a:pt x="21689" y="1159496"/>
                </a:lnTo>
                <a:lnTo>
                  <a:pt x="23496" y="1159479"/>
                </a:lnTo>
                <a:lnTo>
                  <a:pt x="25303" y="1159461"/>
                </a:lnTo>
                <a:lnTo>
                  <a:pt x="27111" y="1159444"/>
                </a:lnTo>
                <a:lnTo>
                  <a:pt x="28918" y="1159417"/>
                </a:lnTo>
                <a:lnTo>
                  <a:pt x="30725" y="1159400"/>
                </a:lnTo>
                <a:lnTo>
                  <a:pt x="32532" y="1159382"/>
                </a:lnTo>
                <a:lnTo>
                  <a:pt x="34341" y="1159356"/>
                </a:lnTo>
                <a:lnTo>
                  <a:pt x="36148" y="1159339"/>
                </a:lnTo>
                <a:lnTo>
                  <a:pt x="37955" y="1159312"/>
                </a:lnTo>
                <a:lnTo>
                  <a:pt x="39762" y="1159295"/>
                </a:lnTo>
                <a:lnTo>
                  <a:pt x="41570" y="1159268"/>
                </a:lnTo>
                <a:lnTo>
                  <a:pt x="43377" y="1159242"/>
                </a:lnTo>
                <a:lnTo>
                  <a:pt x="45185" y="1159216"/>
                </a:lnTo>
                <a:lnTo>
                  <a:pt x="46992" y="1159189"/>
                </a:lnTo>
                <a:lnTo>
                  <a:pt x="48800" y="1159163"/>
                </a:lnTo>
                <a:lnTo>
                  <a:pt x="50607" y="1159137"/>
                </a:lnTo>
                <a:lnTo>
                  <a:pt x="52414" y="1159111"/>
                </a:lnTo>
                <a:lnTo>
                  <a:pt x="54221" y="1159075"/>
                </a:lnTo>
                <a:lnTo>
                  <a:pt x="56029" y="1159049"/>
                </a:lnTo>
                <a:lnTo>
                  <a:pt x="57837" y="1159014"/>
                </a:lnTo>
                <a:lnTo>
                  <a:pt x="59644" y="1158988"/>
                </a:lnTo>
                <a:lnTo>
                  <a:pt x="61451" y="1158953"/>
                </a:lnTo>
                <a:lnTo>
                  <a:pt x="63258" y="1158918"/>
                </a:lnTo>
                <a:lnTo>
                  <a:pt x="65066" y="1158883"/>
                </a:lnTo>
                <a:lnTo>
                  <a:pt x="66873" y="1158848"/>
                </a:lnTo>
                <a:lnTo>
                  <a:pt x="68680" y="1158812"/>
                </a:lnTo>
                <a:lnTo>
                  <a:pt x="70488" y="1158777"/>
                </a:lnTo>
                <a:lnTo>
                  <a:pt x="72296" y="1158734"/>
                </a:lnTo>
                <a:lnTo>
                  <a:pt x="74103" y="1158698"/>
                </a:lnTo>
                <a:lnTo>
                  <a:pt x="75910" y="1158655"/>
                </a:lnTo>
                <a:lnTo>
                  <a:pt x="77717" y="1158611"/>
                </a:lnTo>
                <a:lnTo>
                  <a:pt x="79525" y="1158567"/>
                </a:lnTo>
                <a:lnTo>
                  <a:pt x="81332" y="1158523"/>
                </a:lnTo>
                <a:lnTo>
                  <a:pt x="83140" y="1158479"/>
                </a:lnTo>
                <a:lnTo>
                  <a:pt x="84947" y="1158435"/>
                </a:lnTo>
                <a:lnTo>
                  <a:pt x="86755" y="1158383"/>
                </a:lnTo>
                <a:lnTo>
                  <a:pt x="88562" y="1158339"/>
                </a:lnTo>
                <a:lnTo>
                  <a:pt x="90369" y="1158286"/>
                </a:lnTo>
                <a:lnTo>
                  <a:pt x="92176" y="1158234"/>
                </a:lnTo>
                <a:lnTo>
                  <a:pt x="93984" y="1158181"/>
                </a:lnTo>
                <a:lnTo>
                  <a:pt x="95792" y="1158120"/>
                </a:lnTo>
                <a:lnTo>
                  <a:pt x="97599" y="1158067"/>
                </a:lnTo>
                <a:lnTo>
                  <a:pt x="99406" y="1158006"/>
                </a:lnTo>
                <a:lnTo>
                  <a:pt x="101214" y="1157953"/>
                </a:lnTo>
                <a:lnTo>
                  <a:pt x="103021" y="1157892"/>
                </a:lnTo>
                <a:lnTo>
                  <a:pt x="104828" y="1157830"/>
                </a:lnTo>
                <a:lnTo>
                  <a:pt x="106635" y="1157760"/>
                </a:lnTo>
                <a:lnTo>
                  <a:pt x="108443" y="1157699"/>
                </a:lnTo>
                <a:lnTo>
                  <a:pt x="110251" y="1157629"/>
                </a:lnTo>
                <a:lnTo>
                  <a:pt x="112058" y="1157559"/>
                </a:lnTo>
                <a:lnTo>
                  <a:pt x="113865" y="1157488"/>
                </a:lnTo>
                <a:lnTo>
                  <a:pt x="115673" y="1157418"/>
                </a:lnTo>
                <a:lnTo>
                  <a:pt x="117480" y="1157339"/>
                </a:lnTo>
                <a:lnTo>
                  <a:pt x="119287" y="1157260"/>
                </a:lnTo>
                <a:lnTo>
                  <a:pt x="121095" y="1157181"/>
                </a:lnTo>
                <a:lnTo>
                  <a:pt x="122902" y="1157103"/>
                </a:lnTo>
                <a:lnTo>
                  <a:pt x="124710" y="1157024"/>
                </a:lnTo>
                <a:lnTo>
                  <a:pt x="126517" y="1156936"/>
                </a:lnTo>
                <a:lnTo>
                  <a:pt x="128324" y="1156848"/>
                </a:lnTo>
                <a:lnTo>
                  <a:pt x="130131" y="1156761"/>
                </a:lnTo>
                <a:lnTo>
                  <a:pt x="131940" y="1156664"/>
                </a:lnTo>
                <a:lnTo>
                  <a:pt x="133747" y="1156576"/>
                </a:lnTo>
                <a:lnTo>
                  <a:pt x="135554" y="1156480"/>
                </a:lnTo>
                <a:lnTo>
                  <a:pt x="137361" y="1156375"/>
                </a:lnTo>
                <a:lnTo>
                  <a:pt x="139169" y="1156278"/>
                </a:lnTo>
                <a:lnTo>
                  <a:pt x="140976" y="1156173"/>
                </a:lnTo>
                <a:lnTo>
                  <a:pt x="142783" y="1156068"/>
                </a:lnTo>
                <a:lnTo>
                  <a:pt x="144591" y="1155954"/>
                </a:lnTo>
                <a:lnTo>
                  <a:pt x="146399" y="1155840"/>
                </a:lnTo>
                <a:lnTo>
                  <a:pt x="148206" y="1155726"/>
                </a:lnTo>
                <a:lnTo>
                  <a:pt x="150013" y="1155612"/>
                </a:lnTo>
                <a:lnTo>
                  <a:pt x="151820" y="1155489"/>
                </a:lnTo>
                <a:lnTo>
                  <a:pt x="153628" y="1155366"/>
                </a:lnTo>
                <a:lnTo>
                  <a:pt x="155435" y="1155244"/>
                </a:lnTo>
                <a:lnTo>
                  <a:pt x="157243" y="1155112"/>
                </a:lnTo>
                <a:lnTo>
                  <a:pt x="159050" y="1154980"/>
                </a:lnTo>
                <a:lnTo>
                  <a:pt x="160857" y="1154840"/>
                </a:lnTo>
                <a:lnTo>
                  <a:pt x="162665" y="1154700"/>
                </a:lnTo>
                <a:lnTo>
                  <a:pt x="164472" y="1154560"/>
                </a:lnTo>
                <a:lnTo>
                  <a:pt x="166279" y="1154419"/>
                </a:lnTo>
                <a:lnTo>
                  <a:pt x="168087" y="1154270"/>
                </a:lnTo>
                <a:lnTo>
                  <a:pt x="169895" y="1154112"/>
                </a:lnTo>
                <a:lnTo>
                  <a:pt x="171702" y="1153954"/>
                </a:lnTo>
                <a:lnTo>
                  <a:pt x="173509" y="1153797"/>
                </a:lnTo>
                <a:lnTo>
                  <a:pt x="175316" y="1153630"/>
                </a:lnTo>
                <a:lnTo>
                  <a:pt x="177124" y="1153463"/>
                </a:lnTo>
                <a:lnTo>
                  <a:pt x="178931" y="1153288"/>
                </a:lnTo>
                <a:lnTo>
                  <a:pt x="180738" y="1153113"/>
                </a:lnTo>
                <a:lnTo>
                  <a:pt x="182546" y="1152937"/>
                </a:lnTo>
                <a:lnTo>
                  <a:pt x="184354" y="1152753"/>
                </a:lnTo>
                <a:lnTo>
                  <a:pt x="186161" y="1152560"/>
                </a:lnTo>
                <a:lnTo>
                  <a:pt x="187968" y="1152367"/>
                </a:lnTo>
                <a:lnTo>
                  <a:pt x="189775" y="1152174"/>
                </a:lnTo>
                <a:lnTo>
                  <a:pt x="191583" y="1151973"/>
                </a:lnTo>
                <a:lnTo>
                  <a:pt x="193390" y="1151762"/>
                </a:lnTo>
                <a:lnTo>
                  <a:pt x="195198" y="1151552"/>
                </a:lnTo>
                <a:lnTo>
                  <a:pt x="197005" y="1151333"/>
                </a:lnTo>
                <a:lnTo>
                  <a:pt x="198813" y="1151113"/>
                </a:lnTo>
                <a:lnTo>
                  <a:pt x="200620" y="1150885"/>
                </a:lnTo>
                <a:lnTo>
                  <a:pt x="202427" y="1150657"/>
                </a:lnTo>
                <a:lnTo>
                  <a:pt x="204234" y="1150421"/>
                </a:lnTo>
                <a:lnTo>
                  <a:pt x="206042" y="1150184"/>
                </a:lnTo>
                <a:lnTo>
                  <a:pt x="207850" y="1149930"/>
                </a:lnTo>
                <a:lnTo>
                  <a:pt x="209657" y="1149684"/>
                </a:lnTo>
                <a:lnTo>
                  <a:pt x="211464" y="1149421"/>
                </a:lnTo>
                <a:lnTo>
                  <a:pt x="213271" y="1149158"/>
                </a:lnTo>
                <a:lnTo>
                  <a:pt x="215079" y="1148886"/>
                </a:lnTo>
                <a:lnTo>
                  <a:pt x="216886" y="1148614"/>
                </a:lnTo>
                <a:lnTo>
                  <a:pt x="218694" y="1148334"/>
                </a:lnTo>
                <a:lnTo>
                  <a:pt x="220501" y="1148044"/>
                </a:lnTo>
                <a:lnTo>
                  <a:pt x="222309" y="1147746"/>
                </a:lnTo>
                <a:lnTo>
                  <a:pt x="224116" y="1147448"/>
                </a:lnTo>
                <a:lnTo>
                  <a:pt x="225923" y="1147141"/>
                </a:lnTo>
                <a:lnTo>
                  <a:pt x="227730" y="1146825"/>
                </a:lnTo>
                <a:lnTo>
                  <a:pt x="229538" y="1146510"/>
                </a:lnTo>
                <a:lnTo>
                  <a:pt x="231346" y="1146176"/>
                </a:lnTo>
                <a:lnTo>
                  <a:pt x="233153" y="1145843"/>
                </a:lnTo>
                <a:lnTo>
                  <a:pt x="234960" y="1145501"/>
                </a:lnTo>
                <a:lnTo>
                  <a:pt x="236768" y="1145151"/>
                </a:lnTo>
                <a:lnTo>
                  <a:pt x="238575" y="1144800"/>
                </a:lnTo>
                <a:lnTo>
                  <a:pt x="240382" y="1144431"/>
                </a:lnTo>
                <a:lnTo>
                  <a:pt x="242189" y="1144063"/>
                </a:lnTo>
                <a:lnTo>
                  <a:pt x="243998" y="1143686"/>
                </a:lnTo>
                <a:lnTo>
                  <a:pt x="245805" y="1143300"/>
                </a:lnTo>
                <a:lnTo>
                  <a:pt x="247612" y="1142906"/>
                </a:lnTo>
                <a:lnTo>
                  <a:pt x="249419" y="1142502"/>
                </a:lnTo>
                <a:lnTo>
                  <a:pt x="251227" y="1142090"/>
                </a:lnTo>
                <a:lnTo>
                  <a:pt x="253034" y="1141669"/>
                </a:lnTo>
                <a:lnTo>
                  <a:pt x="254841" y="1141240"/>
                </a:lnTo>
                <a:lnTo>
                  <a:pt x="256649" y="1140801"/>
                </a:lnTo>
                <a:lnTo>
                  <a:pt x="258456" y="1140354"/>
                </a:lnTo>
                <a:lnTo>
                  <a:pt x="260264" y="1139898"/>
                </a:lnTo>
                <a:lnTo>
                  <a:pt x="262071" y="1139433"/>
                </a:lnTo>
                <a:lnTo>
                  <a:pt x="263878" y="1138960"/>
                </a:lnTo>
                <a:lnTo>
                  <a:pt x="265686" y="1138477"/>
                </a:lnTo>
                <a:lnTo>
                  <a:pt x="267493" y="1137986"/>
                </a:lnTo>
                <a:lnTo>
                  <a:pt x="269301" y="1137487"/>
                </a:lnTo>
                <a:lnTo>
                  <a:pt x="271108" y="1136969"/>
                </a:lnTo>
                <a:lnTo>
                  <a:pt x="272915" y="1136452"/>
                </a:lnTo>
                <a:lnTo>
                  <a:pt x="274723" y="1135917"/>
                </a:lnTo>
                <a:lnTo>
                  <a:pt x="276530" y="1135373"/>
                </a:lnTo>
                <a:lnTo>
                  <a:pt x="278337" y="1134821"/>
                </a:lnTo>
                <a:lnTo>
                  <a:pt x="280145" y="1134251"/>
                </a:lnTo>
                <a:lnTo>
                  <a:pt x="281953" y="1133681"/>
                </a:lnTo>
                <a:lnTo>
                  <a:pt x="283760" y="1133093"/>
                </a:lnTo>
                <a:lnTo>
                  <a:pt x="285567" y="1132497"/>
                </a:lnTo>
                <a:lnTo>
                  <a:pt x="287374" y="1131883"/>
                </a:lnTo>
                <a:lnTo>
                  <a:pt x="289182" y="1131261"/>
                </a:lnTo>
                <a:lnTo>
                  <a:pt x="290989" y="1130629"/>
                </a:lnTo>
                <a:lnTo>
                  <a:pt x="292797" y="1129980"/>
                </a:lnTo>
                <a:lnTo>
                  <a:pt x="294604" y="1129323"/>
                </a:lnTo>
                <a:lnTo>
                  <a:pt x="296412" y="1128656"/>
                </a:lnTo>
                <a:lnTo>
                  <a:pt x="298219" y="1127972"/>
                </a:lnTo>
                <a:lnTo>
                  <a:pt x="300026" y="1127280"/>
                </a:lnTo>
                <a:lnTo>
                  <a:pt x="301833" y="1126569"/>
                </a:lnTo>
                <a:lnTo>
                  <a:pt x="303641" y="1125850"/>
                </a:lnTo>
                <a:lnTo>
                  <a:pt x="305449" y="1125114"/>
                </a:lnTo>
                <a:lnTo>
                  <a:pt x="307256" y="1124368"/>
                </a:lnTo>
                <a:lnTo>
                  <a:pt x="309063" y="1123605"/>
                </a:lnTo>
                <a:lnTo>
                  <a:pt x="310871" y="1122834"/>
                </a:lnTo>
                <a:lnTo>
                  <a:pt x="312678" y="1122045"/>
                </a:lnTo>
                <a:lnTo>
                  <a:pt x="314485" y="1121238"/>
                </a:lnTo>
                <a:lnTo>
                  <a:pt x="316292" y="1120422"/>
                </a:lnTo>
                <a:lnTo>
                  <a:pt x="318100" y="1119589"/>
                </a:lnTo>
                <a:lnTo>
                  <a:pt x="319908" y="1118748"/>
                </a:lnTo>
                <a:lnTo>
                  <a:pt x="321715" y="1117879"/>
                </a:lnTo>
                <a:lnTo>
                  <a:pt x="323522" y="1117003"/>
                </a:lnTo>
                <a:lnTo>
                  <a:pt x="325329" y="1116117"/>
                </a:lnTo>
                <a:lnTo>
                  <a:pt x="327137" y="1115205"/>
                </a:lnTo>
                <a:lnTo>
                  <a:pt x="328944" y="1114284"/>
                </a:lnTo>
                <a:lnTo>
                  <a:pt x="330752" y="1113337"/>
                </a:lnTo>
                <a:lnTo>
                  <a:pt x="332559" y="1112381"/>
                </a:lnTo>
                <a:lnTo>
                  <a:pt x="334367" y="1111408"/>
                </a:lnTo>
                <a:lnTo>
                  <a:pt x="336174" y="1110417"/>
                </a:lnTo>
                <a:lnTo>
                  <a:pt x="337981" y="1109418"/>
                </a:lnTo>
                <a:lnTo>
                  <a:pt x="339788" y="1108392"/>
                </a:lnTo>
                <a:lnTo>
                  <a:pt x="341596" y="1107348"/>
                </a:lnTo>
                <a:lnTo>
                  <a:pt x="343404" y="1106287"/>
                </a:lnTo>
                <a:lnTo>
                  <a:pt x="345211" y="1105217"/>
                </a:lnTo>
                <a:lnTo>
                  <a:pt x="347018" y="1104121"/>
                </a:lnTo>
                <a:lnTo>
                  <a:pt x="348826" y="1103007"/>
                </a:lnTo>
                <a:lnTo>
                  <a:pt x="350633" y="1101876"/>
                </a:lnTo>
                <a:lnTo>
                  <a:pt x="352440" y="1100728"/>
                </a:lnTo>
                <a:lnTo>
                  <a:pt x="354248" y="1099561"/>
                </a:lnTo>
                <a:lnTo>
                  <a:pt x="356055" y="1098369"/>
                </a:lnTo>
                <a:lnTo>
                  <a:pt x="357863" y="1097167"/>
                </a:lnTo>
                <a:lnTo>
                  <a:pt x="359670" y="1095940"/>
                </a:lnTo>
                <a:lnTo>
                  <a:pt x="361477" y="1094695"/>
                </a:lnTo>
                <a:lnTo>
                  <a:pt x="363285" y="1093432"/>
                </a:lnTo>
                <a:lnTo>
                  <a:pt x="365092" y="1092143"/>
                </a:lnTo>
                <a:lnTo>
                  <a:pt x="366900" y="1090836"/>
                </a:lnTo>
                <a:lnTo>
                  <a:pt x="368707" y="1089512"/>
                </a:lnTo>
                <a:lnTo>
                  <a:pt x="370514" y="1088162"/>
                </a:lnTo>
                <a:lnTo>
                  <a:pt x="372322" y="1086794"/>
                </a:lnTo>
                <a:lnTo>
                  <a:pt x="374129" y="1085408"/>
                </a:lnTo>
                <a:lnTo>
                  <a:pt x="375936" y="1083997"/>
                </a:lnTo>
                <a:lnTo>
                  <a:pt x="377743" y="1082559"/>
                </a:lnTo>
                <a:lnTo>
                  <a:pt x="379552" y="1081103"/>
                </a:lnTo>
                <a:lnTo>
                  <a:pt x="381359" y="1079630"/>
                </a:lnTo>
                <a:lnTo>
                  <a:pt x="383166" y="1078130"/>
                </a:lnTo>
                <a:lnTo>
                  <a:pt x="384973" y="1076604"/>
                </a:lnTo>
                <a:lnTo>
                  <a:pt x="386781" y="1075061"/>
                </a:lnTo>
                <a:lnTo>
                  <a:pt x="388588" y="1073492"/>
                </a:lnTo>
                <a:lnTo>
                  <a:pt x="390395" y="1071904"/>
                </a:lnTo>
                <a:lnTo>
                  <a:pt x="392203" y="1070291"/>
                </a:lnTo>
                <a:lnTo>
                  <a:pt x="394011" y="1068651"/>
                </a:lnTo>
                <a:lnTo>
                  <a:pt x="395818" y="1066985"/>
                </a:lnTo>
                <a:lnTo>
                  <a:pt x="397625" y="1065301"/>
                </a:lnTo>
                <a:lnTo>
                  <a:pt x="399432" y="1063592"/>
                </a:lnTo>
                <a:lnTo>
                  <a:pt x="401240" y="1061855"/>
                </a:lnTo>
                <a:lnTo>
                  <a:pt x="403047" y="1060093"/>
                </a:lnTo>
                <a:lnTo>
                  <a:pt x="404855" y="1058313"/>
                </a:lnTo>
                <a:lnTo>
                  <a:pt x="406662" y="1056498"/>
                </a:lnTo>
                <a:lnTo>
                  <a:pt x="408470" y="1054665"/>
                </a:lnTo>
                <a:lnTo>
                  <a:pt x="410277" y="1052806"/>
                </a:lnTo>
                <a:lnTo>
                  <a:pt x="412084" y="1050912"/>
                </a:lnTo>
                <a:lnTo>
                  <a:pt x="413891" y="1049000"/>
                </a:lnTo>
                <a:lnTo>
                  <a:pt x="415699" y="1047062"/>
                </a:lnTo>
                <a:lnTo>
                  <a:pt x="417507" y="1045098"/>
                </a:lnTo>
                <a:lnTo>
                  <a:pt x="419314" y="1043108"/>
                </a:lnTo>
                <a:lnTo>
                  <a:pt x="421121" y="1041082"/>
                </a:lnTo>
                <a:lnTo>
                  <a:pt x="422928" y="1039039"/>
                </a:lnTo>
                <a:lnTo>
                  <a:pt x="424736" y="1036961"/>
                </a:lnTo>
                <a:lnTo>
                  <a:pt x="426543" y="1034865"/>
                </a:lnTo>
                <a:lnTo>
                  <a:pt x="428350" y="1032734"/>
                </a:lnTo>
                <a:lnTo>
                  <a:pt x="430158" y="1030577"/>
                </a:lnTo>
                <a:lnTo>
                  <a:pt x="431966" y="1028385"/>
                </a:lnTo>
                <a:lnTo>
                  <a:pt x="433773" y="1026175"/>
                </a:lnTo>
                <a:lnTo>
                  <a:pt x="435580" y="1023930"/>
                </a:lnTo>
                <a:lnTo>
                  <a:pt x="437387" y="1021659"/>
                </a:lnTo>
                <a:lnTo>
                  <a:pt x="439195" y="1019361"/>
                </a:lnTo>
                <a:lnTo>
                  <a:pt x="441003" y="1017029"/>
                </a:lnTo>
                <a:lnTo>
                  <a:pt x="442810" y="1014670"/>
                </a:lnTo>
                <a:lnTo>
                  <a:pt x="444617" y="1012285"/>
                </a:lnTo>
                <a:lnTo>
                  <a:pt x="446425" y="1009865"/>
                </a:lnTo>
                <a:lnTo>
                  <a:pt x="448232" y="1007418"/>
                </a:lnTo>
                <a:lnTo>
                  <a:pt x="450039" y="1004945"/>
                </a:lnTo>
                <a:lnTo>
                  <a:pt x="451846" y="1002438"/>
                </a:lnTo>
                <a:lnTo>
                  <a:pt x="453654" y="999903"/>
                </a:lnTo>
                <a:lnTo>
                  <a:pt x="455462" y="997334"/>
                </a:lnTo>
                <a:lnTo>
                  <a:pt x="457269" y="994739"/>
                </a:lnTo>
                <a:lnTo>
                  <a:pt x="459076" y="992108"/>
                </a:lnTo>
                <a:lnTo>
                  <a:pt x="460884" y="989442"/>
                </a:lnTo>
                <a:lnTo>
                  <a:pt x="462691" y="986759"/>
                </a:lnTo>
                <a:lnTo>
                  <a:pt x="464498" y="984032"/>
                </a:lnTo>
                <a:lnTo>
                  <a:pt x="466306" y="981278"/>
                </a:lnTo>
                <a:lnTo>
                  <a:pt x="468113" y="978499"/>
                </a:lnTo>
                <a:lnTo>
                  <a:pt x="469921" y="975675"/>
                </a:lnTo>
                <a:lnTo>
                  <a:pt x="471728" y="972834"/>
                </a:lnTo>
                <a:lnTo>
                  <a:pt x="473535" y="969949"/>
                </a:lnTo>
                <a:lnTo>
                  <a:pt x="475343" y="967038"/>
                </a:lnTo>
                <a:lnTo>
                  <a:pt x="477150" y="964100"/>
                </a:lnTo>
                <a:lnTo>
                  <a:pt x="478958" y="961119"/>
                </a:lnTo>
                <a:lnTo>
                  <a:pt x="480765" y="958111"/>
                </a:lnTo>
                <a:lnTo>
                  <a:pt x="482572" y="955077"/>
                </a:lnTo>
                <a:lnTo>
                  <a:pt x="484380" y="951999"/>
                </a:lnTo>
                <a:lnTo>
                  <a:pt x="486187" y="948895"/>
                </a:lnTo>
                <a:lnTo>
                  <a:pt x="487994" y="945756"/>
                </a:lnTo>
                <a:lnTo>
                  <a:pt x="489801" y="942590"/>
                </a:lnTo>
                <a:lnTo>
                  <a:pt x="491610" y="939381"/>
                </a:lnTo>
                <a:lnTo>
                  <a:pt x="493417" y="936145"/>
                </a:lnTo>
                <a:lnTo>
                  <a:pt x="495224" y="932883"/>
                </a:lnTo>
                <a:lnTo>
                  <a:pt x="497031" y="929577"/>
                </a:lnTo>
                <a:lnTo>
                  <a:pt x="498839" y="926245"/>
                </a:lnTo>
                <a:lnTo>
                  <a:pt x="500646" y="922878"/>
                </a:lnTo>
                <a:lnTo>
                  <a:pt x="502453" y="919476"/>
                </a:lnTo>
                <a:lnTo>
                  <a:pt x="504261" y="916038"/>
                </a:lnTo>
                <a:lnTo>
                  <a:pt x="506069" y="912575"/>
                </a:lnTo>
                <a:lnTo>
                  <a:pt x="507876" y="909076"/>
                </a:lnTo>
                <a:lnTo>
                  <a:pt x="509683" y="905542"/>
                </a:lnTo>
                <a:lnTo>
                  <a:pt x="511490" y="901973"/>
                </a:lnTo>
                <a:lnTo>
                  <a:pt x="513298" y="898369"/>
                </a:lnTo>
                <a:lnTo>
                  <a:pt x="515106" y="894739"/>
                </a:lnTo>
                <a:lnTo>
                  <a:pt x="516913" y="891073"/>
                </a:lnTo>
                <a:lnTo>
                  <a:pt x="518720" y="887373"/>
                </a:lnTo>
                <a:lnTo>
                  <a:pt x="520527" y="883637"/>
                </a:lnTo>
                <a:lnTo>
                  <a:pt x="522335" y="879875"/>
                </a:lnTo>
                <a:lnTo>
                  <a:pt x="524142" y="876079"/>
                </a:lnTo>
                <a:lnTo>
                  <a:pt x="525949" y="872247"/>
                </a:lnTo>
                <a:lnTo>
                  <a:pt x="527757" y="868380"/>
                </a:lnTo>
                <a:lnTo>
                  <a:pt x="529565" y="864477"/>
                </a:lnTo>
                <a:lnTo>
                  <a:pt x="531372" y="860549"/>
                </a:lnTo>
                <a:lnTo>
                  <a:pt x="533179" y="856585"/>
                </a:lnTo>
                <a:lnTo>
                  <a:pt x="534986" y="852587"/>
                </a:lnTo>
                <a:lnTo>
                  <a:pt x="536794" y="848562"/>
                </a:lnTo>
                <a:lnTo>
                  <a:pt x="538601" y="844502"/>
                </a:lnTo>
                <a:lnTo>
                  <a:pt x="540409" y="840407"/>
                </a:lnTo>
                <a:lnTo>
                  <a:pt x="542216" y="836277"/>
                </a:lnTo>
                <a:lnTo>
                  <a:pt x="544024" y="832120"/>
                </a:lnTo>
                <a:lnTo>
                  <a:pt x="545831" y="827931"/>
                </a:lnTo>
                <a:lnTo>
                  <a:pt x="547638" y="823709"/>
                </a:lnTo>
                <a:lnTo>
                  <a:pt x="549445" y="819455"/>
                </a:lnTo>
                <a:lnTo>
                  <a:pt x="551253" y="815168"/>
                </a:lnTo>
                <a:lnTo>
                  <a:pt x="553061" y="810851"/>
                </a:lnTo>
                <a:lnTo>
                  <a:pt x="554868" y="806502"/>
                </a:lnTo>
                <a:lnTo>
                  <a:pt x="556675" y="802122"/>
                </a:lnTo>
                <a:lnTo>
                  <a:pt x="558483" y="797711"/>
                </a:lnTo>
                <a:lnTo>
                  <a:pt x="560290" y="793268"/>
                </a:lnTo>
                <a:lnTo>
                  <a:pt x="562097" y="788796"/>
                </a:lnTo>
                <a:lnTo>
                  <a:pt x="563904" y="784292"/>
                </a:lnTo>
                <a:lnTo>
                  <a:pt x="565712" y="779759"/>
                </a:lnTo>
                <a:lnTo>
                  <a:pt x="567520" y="775196"/>
                </a:lnTo>
                <a:lnTo>
                  <a:pt x="569327" y="770603"/>
                </a:lnTo>
                <a:lnTo>
                  <a:pt x="571134" y="765980"/>
                </a:lnTo>
                <a:lnTo>
                  <a:pt x="572942" y="761328"/>
                </a:lnTo>
                <a:lnTo>
                  <a:pt x="574749" y="756647"/>
                </a:lnTo>
                <a:lnTo>
                  <a:pt x="576556" y="751937"/>
                </a:lnTo>
                <a:lnTo>
                  <a:pt x="578364" y="747198"/>
                </a:lnTo>
                <a:lnTo>
                  <a:pt x="580171" y="742432"/>
                </a:lnTo>
                <a:lnTo>
                  <a:pt x="581979" y="737638"/>
                </a:lnTo>
                <a:lnTo>
                  <a:pt x="583786" y="732815"/>
                </a:lnTo>
                <a:lnTo>
                  <a:pt x="585593" y="727966"/>
                </a:lnTo>
                <a:lnTo>
                  <a:pt x="587400" y="723089"/>
                </a:lnTo>
                <a:lnTo>
                  <a:pt x="589209" y="718186"/>
                </a:lnTo>
                <a:lnTo>
                  <a:pt x="591016" y="713256"/>
                </a:lnTo>
                <a:lnTo>
                  <a:pt x="592823" y="708301"/>
                </a:lnTo>
                <a:lnTo>
                  <a:pt x="594630" y="703319"/>
                </a:lnTo>
                <a:lnTo>
                  <a:pt x="596438" y="698313"/>
                </a:lnTo>
                <a:lnTo>
                  <a:pt x="598245" y="693281"/>
                </a:lnTo>
                <a:lnTo>
                  <a:pt x="600052" y="688225"/>
                </a:lnTo>
                <a:lnTo>
                  <a:pt x="601860" y="683145"/>
                </a:lnTo>
                <a:lnTo>
                  <a:pt x="603668" y="678041"/>
                </a:lnTo>
                <a:lnTo>
                  <a:pt x="605475" y="672913"/>
                </a:lnTo>
                <a:lnTo>
                  <a:pt x="607282" y="667763"/>
                </a:lnTo>
                <a:lnTo>
                  <a:pt x="609089" y="662590"/>
                </a:lnTo>
                <a:lnTo>
                  <a:pt x="610897" y="657395"/>
                </a:lnTo>
                <a:lnTo>
                  <a:pt x="612704" y="652178"/>
                </a:lnTo>
                <a:lnTo>
                  <a:pt x="614512" y="646940"/>
                </a:lnTo>
                <a:lnTo>
                  <a:pt x="616319" y="641681"/>
                </a:lnTo>
                <a:lnTo>
                  <a:pt x="618127" y="636402"/>
                </a:lnTo>
                <a:lnTo>
                  <a:pt x="619930" y="631103"/>
                </a:lnTo>
                <a:lnTo>
                  <a:pt x="621745" y="625785"/>
                </a:lnTo>
                <a:lnTo>
                  <a:pt x="623552" y="620447"/>
                </a:lnTo>
                <a:lnTo>
                  <a:pt x="625358" y="615092"/>
                </a:lnTo>
                <a:lnTo>
                  <a:pt x="627165" y="609719"/>
                </a:lnTo>
                <a:lnTo>
                  <a:pt x="628971" y="604328"/>
                </a:lnTo>
                <a:lnTo>
                  <a:pt x="630777" y="598921"/>
                </a:lnTo>
                <a:lnTo>
                  <a:pt x="632584" y="593496"/>
                </a:lnTo>
                <a:lnTo>
                  <a:pt x="634390" y="588057"/>
                </a:lnTo>
                <a:lnTo>
                  <a:pt x="636196" y="582602"/>
                </a:lnTo>
                <a:lnTo>
                  <a:pt x="638012" y="577133"/>
                </a:lnTo>
                <a:lnTo>
                  <a:pt x="639818" y="571650"/>
                </a:lnTo>
                <a:lnTo>
                  <a:pt x="641624" y="566153"/>
                </a:lnTo>
                <a:lnTo>
                  <a:pt x="643431" y="560643"/>
                </a:lnTo>
                <a:lnTo>
                  <a:pt x="645237" y="555120"/>
                </a:lnTo>
                <a:lnTo>
                  <a:pt x="647044" y="549586"/>
                </a:lnTo>
                <a:lnTo>
                  <a:pt x="648850" y="544042"/>
                </a:lnTo>
                <a:lnTo>
                  <a:pt x="650656" y="538486"/>
                </a:lnTo>
                <a:lnTo>
                  <a:pt x="652463" y="532920"/>
                </a:lnTo>
                <a:lnTo>
                  <a:pt x="654278" y="527346"/>
                </a:lnTo>
                <a:lnTo>
                  <a:pt x="656084" y="521763"/>
                </a:lnTo>
                <a:lnTo>
                  <a:pt x="657891" y="516171"/>
                </a:lnTo>
                <a:lnTo>
                  <a:pt x="659697" y="510573"/>
                </a:lnTo>
                <a:lnTo>
                  <a:pt x="661503" y="504967"/>
                </a:lnTo>
                <a:lnTo>
                  <a:pt x="663310" y="499356"/>
                </a:lnTo>
                <a:lnTo>
                  <a:pt x="665116" y="493739"/>
                </a:lnTo>
                <a:lnTo>
                  <a:pt x="666922" y="488119"/>
                </a:lnTo>
                <a:lnTo>
                  <a:pt x="668729" y="482493"/>
                </a:lnTo>
                <a:lnTo>
                  <a:pt x="670544" y="476865"/>
                </a:lnTo>
                <a:lnTo>
                  <a:pt x="672350" y="471233"/>
                </a:lnTo>
                <a:lnTo>
                  <a:pt x="674157" y="465600"/>
                </a:lnTo>
                <a:lnTo>
                  <a:pt x="675963" y="459966"/>
                </a:lnTo>
                <a:lnTo>
                  <a:pt x="677770" y="454332"/>
                </a:lnTo>
                <a:lnTo>
                  <a:pt x="679576" y="448697"/>
                </a:lnTo>
                <a:lnTo>
                  <a:pt x="681382" y="443064"/>
                </a:lnTo>
                <a:lnTo>
                  <a:pt x="683189" y="437433"/>
                </a:lnTo>
                <a:lnTo>
                  <a:pt x="685004" y="431803"/>
                </a:lnTo>
                <a:lnTo>
                  <a:pt x="686810" y="426178"/>
                </a:lnTo>
                <a:lnTo>
                  <a:pt x="688617" y="420555"/>
                </a:lnTo>
                <a:lnTo>
                  <a:pt x="690423" y="414938"/>
                </a:lnTo>
                <a:lnTo>
                  <a:pt x="692229" y="409327"/>
                </a:lnTo>
                <a:lnTo>
                  <a:pt x="694036" y="403721"/>
                </a:lnTo>
                <a:lnTo>
                  <a:pt x="695842" y="398123"/>
                </a:lnTo>
                <a:lnTo>
                  <a:pt x="697649" y="392532"/>
                </a:lnTo>
                <a:lnTo>
                  <a:pt x="699455" y="386950"/>
                </a:lnTo>
                <a:lnTo>
                  <a:pt x="701270" y="381377"/>
                </a:lnTo>
                <a:lnTo>
                  <a:pt x="703076" y="375815"/>
                </a:lnTo>
                <a:lnTo>
                  <a:pt x="704883" y="370263"/>
                </a:lnTo>
                <a:lnTo>
                  <a:pt x="706689" y="364723"/>
                </a:lnTo>
                <a:lnTo>
                  <a:pt x="708496" y="359196"/>
                </a:lnTo>
                <a:lnTo>
                  <a:pt x="710302" y="353681"/>
                </a:lnTo>
                <a:lnTo>
                  <a:pt x="712108" y="348181"/>
                </a:lnTo>
                <a:lnTo>
                  <a:pt x="713915" y="342696"/>
                </a:lnTo>
                <a:lnTo>
                  <a:pt x="715721" y="337226"/>
                </a:lnTo>
                <a:lnTo>
                  <a:pt x="717536" y="331774"/>
                </a:lnTo>
                <a:lnTo>
                  <a:pt x="719343" y="326338"/>
                </a:lnTo>
                <a:lnTo>
                  <a:pt x="721149" y="320920"/>
                </a:lnTo>
                <a:lnTo>
                  <a:pt x="722955" y="315521"/>
                </a:lnTo>
                <a:lnTo>
                  <a:pt x="724762" y="310143"/>
                </a:lnTo>
                <a:lnTo>
                  <a:pt x="726568" y="304784"/>
                </a:lnTo>
                <a:lnTo>
                  <a:pt x="728375" y="299447"/>
                </a:lnTo>
                <a:lnTo>
                  <a:pt x="730181" y="294133"/>
                </a:lnTo>
                <a:lnTo>
                  <a:pt x="731996" y="288841"/>
                </a:lnTo>
                <a:lnTo>
                  <a:pt x="733802" y="283574"/>
                </a:lnTo>
                <a:lnTo>
                  <a:pt x="735609" y="278331"/>
                </a:lnTo>
                <a:lnTo>
                  <a:pt x="737415" y="273114"/>
                </a:lnTo>
                <a:lnTo>
                  <a:pt x="739222" y="267922"/>
                </a:lnTo>
                <a:lnTo>
                  <a:pt x="741028" y="262758"/>
                </a:lnTo>
                <a:lnTo>
                  <a:pt x="742834" y="257622"/>
                </a:lnTo>
                <a:lnTo>
                  <a:pt x="744641" y="252516"/>
                </a:lnTo>
                <a:lnTo>
                  <a:pt x="746447" y="247437"/>
                </a:lnTo>
                <a:lnTo>
                  <a:pt x="748262" y="242391"/>
                </a:lnTo>
                <a:lnTo>
                  <a:pt x="750069" y="237375"/>
                </a:lnTo>
                <a:lnTo>
                  <a:pt x="751875" y="232391"/>
                </a:lnTo>
                <a:lnTo>
                  <a:pt x="753682" y="227440"/>
                </a:lnTo>
                <a:lnTo>
                  <a:pt x="755488" y="222523"/>
                </a:lnTo>
                <a:lnTo>
                  <a:pt x="757294" y="217641"/>
                </a:lnTo>
                <a:lnTo>
                  <a:pt x="759101" y="212794"/>
                </a:lnTo>
                <a:lnTo>
                  <a:pt x="760907" y="207982"/>
                </a:lnTo>
                <a:lnTo>
                  <a:pt x="762713" y="203207"/>
                </a:lnTo>
                <a:lnTo>
                  <a:pt x="764529" y="198471"/>
                </a:lnTo>
                <a:lnTo>
                  <a:pt x="766335" y="193773"/>
                </a:lnTo>
                <a:lnTo>
                  <a:pt x="768141" y="189115"/>
                </a:lnTo>
                <a:lnTo>
                  <a:pt x="769948" y="184496"/>
                </a:lnTo>
                <a:lnTo>
                  <a:pt x="771754" y="179918"/>
                </a:lnTo>
                <a:lnTo>
                  <a:pt x="773560" y="175382"/>
                </a:lnTo>
                <a:lnTo>
                  <a:pt x="775367" y="170889"/>
                </a:lnTo>
                <a:lnTo>
                  <a:pt x="777173" y="166438"/>
                </a:lnTo>
                <a:lnTo>
                  <a:pt x="778980" y="162032"/>
                </a:lnTo>
                <a:lnTo>
                  <a:pt x="780795" y="157670"/>
                </a:lnTo>
                <a:lnTo>
                  <a:pt x="782601" y="153354"/>
                </a:lnTo>
                <a:lnTo>
                  <a:pt x="784407" y="149084"/>
                </a:lnTo>
                <a:lnTo>
                  <a:pt x="786214" y="144861"/>
                </a:lnTo>
                <a:lnTo>
                  <a:pt x="788020" y="140686"/>
                </a:lnTo>
                <a:lnTo>
                  <a:pt x="789827" y="136560"/>
                </a:lnTo>
                <a:lnTo>
                  <a:pt x="791633" y="132482"/>
                </a:lnTo>
                <a:lnTo>
                  <a:pt x="793439" y="128454"/>
                </a:lnTo>
                <a:lnTo>
                  <a:pt x="795255" y="124477"/>
                </a:lnTo>
                <a:lnTo>
                  <a:pt x="797061" y="120551"/>
                </a:lnTo>
                <a:lnTo>
                  <a:pt x="798867" y="116678"/>
                </a:lnTo>
                <a:lnTo>
                  <a:pt x="800674" y="112858"/>
                </a:lnTo>
                <a:lnTo>
                  <a:pt x="802480" y="109090"/>
                </a:lnTo>
                <a:lnTo>
                  <a:pt x="804286" y="105376"/>
                </a:lnTo>
                <a:lnTo>
                  <a:pt x="806093" y="101718"/>
                </a:lnTo>
                <a:lnTo>
                  <a:pt x="807899" y="98115"/>
                </a:lnTo>
                <a:lnTo>
                  <a:pt x="809706" y="94568"/>
                </a:lnTo>
                <a:lnTo>
                  <a:pt x="811521" y="91077"/>
                </a:lnTo>
                <a:lnTo>
                  <a:pt x="813327" y="87644"/>
                </a:lnTo>
                <a:lnTo>
                  <a:pt x="815134" y="84269"/>
                </a:lnTo>
                <a:lnTo>
                  <a:pt x="816940" y="80952"/>
                </a:lnTo>
                <a:lnTo>
                  <a:pt x="818746" y="77695"/>
                </a:lnTo>
                <a:lnTo>
                  <a:pt x="820553" y="74497"/>
                </a:lnTo>
                <a:lnTo>
                  <a:pt x="822359" y="71360"/>
                </a:lnTo>
                <a:lnTo>
                  <a:pt x="824165" y="68284"/>
                </a:lnTo>
                <a:lnTo>
                  <a:pt x="825972" y="65269"/>
                </a:lnTo>
                <a:lnTo>
                  <a:pt x="827787" y="62316"/>
                </a:lnTo>
                <a:lnTo>
                  <a:pt x="829593" y="59426"/>
                </a:lnTo>
                <a:lnTo>
                  <a:pt x="831400" y="56599"/>
                </a:lnTo>
                <a:lnTo>
                  <a:pt x="833206" y="53836"/>
                </a:lnTo>
                <a:lnTo>
                  <a:pt x="835013" y="51137"/>
                </a:lnTo>
                <a:lnTo>
                  <a:pt x="836819" y="48502"/>
                </a:lnTo>
                <a:lnTo>
                  <a:pt x="838625" y="45934"/>
                </a:lnTo>
                <a:lnTo>
                  <a:pt x="840432" y="43430"/>
                </a:lnTo>
                <a:lnTo>
                  <a:pt x="842238" y="40993"/>
                </a:lnTo>
                <a:lnTo>
                  <a:pt x="844053" y="38622"/>
                </a:lnTo>
                <a:lnTo>
                  <a:pt x="845860" y="36318"/>
                </a:lnTo>
                <a:lnTo>
                  <a:pt x="847666" y="34082"/>
                </a:lnTo>
                <a:lnTo>
                  <a:pt x="849472" y="31914"/>
                </a:lnTo>
                <a:lnTo>
                  <a:pt x="851279" y="29814"/>
                </a:lnTo>
                <a:lnTo>
                  <a:pt x="853085" y="27782"/>
                </a:lnTo>
                <a:lnTo>
                  <a:pt x="854891" y="25820"/>
                </a:lnTo>
                <a:lnTo>
                  <a:pt x="856698" y="23927"/>
                </a:lnTo>
                <a:lnTo>
                  <a:pt x="858513" y="22105"/>
                </a:lnTo>
                <a:lnTo>
                  <a:pt x="860319" y="20352"/>
                </a:lnTo>
                <a:lnTo>
                  <a:pt x="862126" y="18670"/>
                </a:lnTo>
                <a:lnTo>
                  <a:pt x="863932" y="17058"/>
                </a:lnTo>
                <a:lnTo>
                  <a:pt x="865739" y="15518"/>
                </a:lnTo>
                <a:lnTo>
                  <a:pt x="867545" y="14049"/>
                </a:lnTo>
                <a:lnTo>
                  <a:pt x="869351" y="12652"/>
                </a:lnTo>
                <a:lnTo>
                  <a:pt x="871158" y="11326"/>
                </a:lnTo>
                <a:lnTo>
                  <a:pt x="872964" y="10073"/>
                </a:lnTo>
                <a:lnTo>
                  <a:pt x="874779" y="8893"/>
                </a:lnTo>
                <a:lnTo>
                  <a:pt x="876586" y="7785"/>
                </a:lnTo>
                <a:lnTo>
                  <a:pt x="878392" y="6750"/>
                </a:lnTo>
                <a:lnTo>
                  <a:pt x="880198" y="5788"/>
                </a:lnTo>
                <a:lnTo>
                  <a:pt x="882005" y="4900"/>
                </a:lnTo>
                <a:lnTo>
                  <a:pt x="883811" y="4084"/>
                </a:lnTo>
                <a:lnTo>
                  <a:pt x="885618" y="3343"/>
                </a:lnTo>
                <a:lnTo>
                  <a:pt x="887424" y="2675"/>
                </a:lnTo>
                <a:lnTo>
                  <a:pt x="889230" y="2081"/>
                </a:lnTo>
                <a:lnTo>
                  <a:pt x="891045" y="1561"/>
                </a:lnTo>
                <a:lnTo>
                  <a:pt x="892852" y="1115"/>
                </a:lnTo>
                <a:lnTo>
                  <a:pt x="894658" y="744"/>
                </a:lnTo>
                <a:lnTo>
                  <a:pt x="896465" y="446"/>
                </a:lnTo>
                <a:lnTo>
                  <a:pt x="898271" y="223"/>
                </a:lnTo>
                <a:lnTo>
                  <a:pt x="900077" y="74"/>
                </a:lnTo>
                <a:lnTo>
                  <a:pt x="901884" y="0"/>
                </a:lnTo>
                <a:lnTo>
                  <a:pt x="903690" y="0"/>
                </a:lnTo>
                <a:lnTo>
                  <a:pt x="905505" y="74"/>
                </a:lnTo>
                <a:lnTo>
                  <a:pt x="907312" y="223"/>
                </a:lnTo>
                <a:lnTo>
                  <a:pt x="909118" y="446"/>
                </a:lnTo>
                <a:lnTo>
                  <a:pt x="910924" y="744"/>
                </a:lnTo>
                <a:lnTo>
                  <a:pt x="912731" y="1115"/>
                </a:lnTo>
                <a:lnTo>
                  <a:pt x="914537" y="1561"/>
                </a:lnTo>
                <a:lnTo>
                  <a:pt x="916344" y="2081"/>
                </a:lnTo>
                <a:lnTo>
                  <a:pt x="918150" y="2675"/>
                </a:lnTo>
                <a:lnTo>
                  <a:pt x="919956" y="3343"/>
                </a:lnTo>
                <a:lnTo>
                  <a:pt x="921771" y="4084"/>
                </a:lnTo>
                <a:lnTo>
                  <a:pt x="923578" y="4900"/>
                </a:lnTo>
                <a:lnTo>
                  <a:pt x="925384" y="5788"/>
                </a:lnTo>
                <a:lnTo>
                  <a:pt x="927191" y="6750"/>
                </a:lnTo>
                <a:lnTo>
                  <a:pt x="928997" y="7785"/>
                </a:lnTo>
                <a:lnTo>
                  <a:pt x="930803" y="8893"/>
                </a:lnTo>
                <a:lnTo>
                  <a:pt x="932610" y="10073"/>
                </a:lnTo>
                <a:lnTo>
                  <a:pt x="934416" y="11326"/>
                </a:lnTo>
                <a:lnTo>
                  <a:pt x="936222" y="12652"/>
                </a:lnTo>
                <a:lnTo>
                  <a:pt x="938038" y="14049"/>
                </a:lnTo>
                <a:lnTo>
                  <a:pt x="939844" y="15518"/>
                </a:lnTo>
                <a:lnTo>
                  <a:pt x="941650" y="17058"/>
                </a:lnTo>
                <a:lnTo>
                  <a:pt x="943457" y="18670"/>
                </a:lnTo>
                <a:lnTo>
                  <a:pt x="945263" y="20352"/>
                </a:lnTo>
                <a:lnTo>
                  <a:pt x="947070" y="22105"/>
                </a:lnTo>
                <a:lnTo>
                  <a:pt x="948876" y="23927"/>
                </a:lnTo>
                <a:lnTo>
                  <a:pt x="950682" y="25820"/>
                </a:lnTo>
                <a:lnTo>
                  <a:pt x="952489" y="27782"/>
                </a:lnTo>
                <a:lnTo>
                  <a:pt x="954304" y="29814"/>
                </a:lnTo>
                <a:lnTo>
                  <a:pt x="956110" y="31914"/>
                </a:lnTo>
                <a:lnTo>
                  <a:pt x="957917" y="34082"/>
                </a:lnTo>
                <a:lnTo>
                  <a:pt x="959723" y="36318"/>
                </a:lnTo>
                <a:lnTo>
                  <a:pt x="961529" y="38622"/>
                </a:lnTo>
                <a:lnTo>
                  <a:pt x="963336" y="40993"/>
                </a:lnTo>
                <a:lnTo>
                  <a:pt x="965142" y="43430"/>
                </a:lnTo>
                <a:lnTo>
                  <a:pt x="966949" y="45934"/>
                </a:lnTo>
                <a:lnTo>
                  <a:pt x="968764" y="48502"/>
                </a:lnTo>
                <a:lnTo>
                  <a:pt x="970570" y="51137"/>
                </a:lnTo>
                <a:lnTo>
                  <a:pt x="972376" y="53836"/>
                </a:lnTo>
                <a:lnTo>
                  <a:pt x="974183" y="56599"/>
                </a:lnTo>
                <a:lnTo>
                  <a:pt x="975989" y="59426"/>
                </a:lnTo>
                <a:lnTo>
                  <a:pt x="977796" y="62316"/>
                </a:lnTo>
                <a:lnTo>
                  <a:pt x="979602" y="65269"/>
                </a:lnTo>
                <a:lnTo>
                  <a:pt x="981408" y="68284"/>
                </a:lnTo>
                <a:lnTo>
                  <a:pt x="983215" y="71360"/>
                </a:lnTo>
                <a:lnTo>
                  <a:pt x="985030" y="74497"/>
                </a:lnTo>
                <a:lnTo>
                  <a:pt x="986836" y="77695"/>
                </a:lnTo>
                <a:lnTo>
                  <a:pt x="988643" y="80952"/>
                </a:lnTo>
                <a:lnTo>
                  <a:pt x="990449" y="84269"/>
                </a:lnTo>
                <a:lnTo>
                  <a:pt x="992255" y="87644"/>
                </a:lnTo>
                <a:lnTo>
                  <a:pt x="994062" y="91077"/>
                </a:lnTo>
                <a:lnTo>
                  <a:pt x="995868" y="94568"/>
                </a:lnTo>
                <a:lnTo>
                  <a:pt x="997675" y="98115"/>
                </a:lnTo>
                <a:lnTo>
                  <a:pt x="999481" y="101718"/>
                </a:lnTo>
                <a:lnTo>
                  <a:pt x="1001296" y="105376"/>
                </a:lnTo>
                <a:lnTo>
                  <a:pt x="1003103" y="109090"/>
                </a:lnTo>
                <a:lnTo>
                  <a:pt x="1004909" y="112858"/>
                </a:lnTo>
                <a:lnTo>
                  <a:pt x="1006715" y="116678"/>
                </a:lnTo>
                <a:lnTo>
                  <a:pt x="1008522" y="120551"/>
                </a:lnTo>
                <a:lnTo>
                  <a:pt x="1010328" y="124477"/>
                </a:lnTo>
                <a:lnTo>
                  <a:pt x="1012134" y="128454"/>
                </a:lnTo>
                <a:lnTo>
                  <a:pt x="1013941" y="132482"/>
                </a:lnTo>
                <a:lnTo>
                  <a:pt x="1015756" y="136560"/>
                </a:lnTo>
                <a:lnTo>
                  <a:pt x="1017562" y="140686"/>
                </a:lnTo>
                <a:lnTo>
                  <a:pt x="1019369" y="144861"/>
                </a:lnTo>
                <a:lnTo>
                  <a:pt x="1021175" y="149084"/>
                </a:lnTo>
                <a:lnTo>
                  <a:pt x="1022982" y="153354"/>
                </a:lnTo>
                <a:lnTo>
                  <a:pt x="1024788" y="157670"/>
                </a:lnTo>
                <a:lnTo>
                  <a:pt x="1026594" y="162032"/>
                </a:lnTo>
                <a:lnTo>
                  <a:pt x="1028401" y="166438"/>
                </a:lnTo>
                <a:lnTo>
                  <a:pt x="1030207" y="170889"/>
                </a:lnTo>
                <a:lnTo>
                  <a:pt x="1032022" y="175382"/>
                </a:lnTo>
                <a:lnTo>
                  <a:pt x="1033829" y="179918"/>
                </a:lnTo>
                <a:lnTo>
                  <a:pt x="1035635" y="184496"/>
                </a:lnTo>
                <a:lnTo>
                  <a:pt x="1037441" y="189115"/>
                </a:lnTo>
                <a:lnTo>
                  <a:pt x="1039248" y="193773"/>
                </a:lnTo>
                <a:lnTo>
                  <a:pt x="1041054" y="198471"/>
                </a:lnTo>
                <a:lnTo>
                  <a:pt x="1042860" y="203207"/>
                </a:lnTo>
                <a:lnTo>
                  <a:pt x="1044667" y="207982"/>
                </a:lnTo>
                <a:lnTo>
                  <a:pt x="1046473" y="212794"/>
                </a:lnTo>
                <a:lnTo>
                  <a:pt x="1048288" y="217641"/>
                </a:lnTo>
                <a:lnTo>
                  <a:pt x="1050095" y="222523"/>
                </a:lnTo>
                <a:lnTo>
                  <a:pt x="1051901" y="227440"/>
                </a:lnTo>
                <a:lnTo>
                  <a:pt x="1053708" y="232391"/>
                </a:lnTo>
                <a:lnTo>
                  <a:pt x="1055514" y="237375"/>
                </a:lnTo>
                <a:lnTo>
                  <a:pt x="1057320" y="242391"/>
                </a:lnTo>
                <a:lnTo>
                  <a:pt x="1059127" y="247437"/>
                </a:lnTo>
                <a:lnTo>
                  <a:pt x="1060933" y="252516"/>
                </a:lnTo>
                <a:lnTo>
                  <a:pt x="1062739" y="257622"/>
                </a:lnTo>
                <a:lnTo>
                  <a:pt x="1064555" y="262758"/>
                </a:lnTo>
                <a:lnTo>
                  <a:pt x="1066361" y="267922"/>
                </a:lnTo>
                <a:lnTo>
                  <a:pt x="1068167" y="273114"/>
                </a:lnTo>
                <a:lnTo>
                  <a:pt x="1069974" y="278331"/>
                </a:lnTo>
                <a:lnTo>
                  <a:pt x="1071780" y="283574"/>
                </a:lnTo>
                <a:lnTo>
                  <a:pt x="1073587" y="288841"/>
                </a:lnTo>
                <a:lnTo>
                  <a:pt x="1075393" y="294133"/>
                </a:lnTo>
                <a:lnTo>
                  <a:pt x="1077199" y="299447"/>
                </a:lnTo>
                <a:lnTo>
                  <a:pt x="1079014" y="304784"/>
                </a:lnTo>
                <a:lnTo>
                  <a:pt x="1080821" y="310143"/>
                </a:lnTo>
                <a:lnTo>
                  <a:pt x="1082627" y="315521"/>
                </a:lnTo>
                <a:lnTo>
                  <a:pt x="1084434" y="320920"/>
                </a:lnTo>
                <a:lnTo>
                  <a:pt x="1086240" y="326338"/>
                </a:lnTo>
                <a:lnTo>
                  <a:pt x="1088046" y="331774"/>
                </a:lnTo>
                <a:lnTo>
                  <a:pt x="1089853" y="337226"/>
                </a:lnTo>
                <a:lnTo>
                  <a:pt x="1091659" y="342696"/>
                </a:lnTo>
                <a:lnTo>
                  <a:pt x="1093466" y="348181"/>
                </a:lnTo>
                <a:lnTo>
                  <a:pt x="1095281" y="353681"/>
                </a:lnTo>
                <a:lnTo>
                  <a:pt x="1097087" y="359196"/>
                </a:lnTo>
                <a:lnTo>
                  <a:pt x="1098893" y="364723"/>
                </a:lnTo>
                <a:lnTo>
                  <a:pt x="1100700" y="370263"/>
                </a:lnTo>
                <a:lnTo>
                  <a:pt x="1102506" y="375815"/>
                </a:lnTo>
                <a:lnTo>
                  <a:pt x="1104313" y="381377"/>
                </a:lnTo>
                <a:lnTo>
                  <a:pt x="1106119" y="386950"/>
                </a:lnTo>
                <a:lnTo>
                  <a:pt x="1107925" y="392532"/>
                </a:lnTo>
                <a:lnTo>
                  <a:pt x="1109732" y="398123"/>
                </a:lnTo>
                <a:lnTo>
                  <a:pt x="1111547" y="403721"/>
                </a:lnTo>
                <a:lnTo>
                  <a:pt x="1113353" y="409327"/>
                </a:lnTo>
                <a:lnTo>
                  <a:pt x="1115160" y="414938"/>
                </a:lnTo>
                <a:lnTo>
                  <a:pt x="1116966" y="420555"/>
                </a:lnTo>
                <a:lnTo>
                  <a:pt x="1118772" y="426178"/>
                </a:lnTo>
                <a:lnTo>
                  <a:pt x="1120579" y="431803"/>
                </a:lnTo>
                <a:lnTo>
                  <a:pt x="1122385" y="437433"/>
                </a:lnTo>
                <a:lnTo>
                  <a:pt x="1124191" y="443064"/>
                </a:lnTo>
                <a:lnTo>
                  <a:pt x="1125998" y="448697"/>
                </a:lnTo>
                <a:lnTo>
                  <a:pt x="1127813" y="454332"/>
                </a:lnTo>
                <a:lnTo>
                  <a:pt x="1129619" y="459966"/>
                </a:lnTo>
                <a:lnTo>
                  <a:pt x="1131426" y="465600"/>
                </a:lnTo>
                <a:lnTo>
                  <a:pt x="1133232" y="471233"/>
                </a:lnTo>
                <a:lnTo>
                  <a:pt x="1135039" y="476865"/>
                </a:lnTo>
                <a:lnTo>
                  <a:pt x="1136845" y="482493"/>
                </a:lnTo>
                <a:lnTo>
                  <a:pt x="1138651" y="488119"/>
                </a:lnTo>
                <a:lnTo>
                  <a:pt x="1140458" y="493739"/>
                </a:lnTo>
                <a:lnTo>
                  <a:pt x="1142273" y="499356"/>
                </a:lnTo>
                <a:lnTo>
                  <a:pt x="1144079" y="504967"/>
                </a:lnTo>
                <a:lnTo>
                  <a:pt x="1145886" y="510573"/>
                </a:lnTo>
                <a:lnTo>
                  <a:pt x="1147692" y="516171"/>
                </a:lnTo>
                <a:lnTo>
                  <a:pt x="1149498" y="521763"/>
                </a:lnTo>
                <a:lnTo>
                  <a:pt x="1151305" y="527346"/>
                </a:lnTo>
                <a:lnTo>
                  <a:pt x="1153111" y="532920"/>
                </a:lnTo>
                <a:lnTo>
                  <a:pt x="1154918" y="538486"/>
                </a:lnTo>
                <a:lnTo>
                  <a:pt x="1156724" y="544042"/>
                </a:lnTo>
                <a:lnTo>
                  <a:pt x="1158539" y="549586"/>
                </a:lnTo>
                <a:lnTo>
                  <a:pt x="1160346" y="555120"/>
                </a:lnTo>
                <a:lnTo>
                  <a:pt x="1162152" y="560643"/>
                </a:lnTo>
                <a:lnTo>
                  <a:pt x="1163958" y="566153"/>
                </a:lnTo>
                <a:lnTo>
                  <a:pt x="1165765" y="571650"/>
                </a:lnTo>
                <a:lnTo>
                  <a:pt x="1167571" y="577133"/>
                </a:lnTo>
                <a:lnTo>
                  <a:pt x="1169377" y="582602"/>
                </a:lnTo>
                <a:lnTo>
                  <a:pt x="1171184" y="588057"/>
                </a:lnTo>
                <a:lnTo>
                  <a:pt x="1172990" y="593496"/>
                </a:lnTo>
                <a:lnTo>
                  <a:pt x="1174805" y="598921"/>
                </a:lnTo>
                <a:lnTo>
                  <a:pt x="1176612" y="604328"/>
                </a:lnTo>
                <a:lnTo>
                  <a:pt x="1178418" y="609719"/>
                </a:lnTo>
                <a:lnTo>
                  <a:pt x="1180224" y="615092"/>
                </a:lnTo>
                <a:lnTo>
                  <a:pt x="1182031" y="620447"/>
                </a:lnTo>
                <a:lnTo>
                  <a:pt x="1183837" y="625785"/>
                </a:lnTo>
                <a:lnTo>
                  <a:pt x="1185644" y="631103"/>
                </a:lnTo>
                <a:lnTo>
                  <a:pt x="1187450" y="636402"/>
                </a:lnTo>
                <a:lnTo>
                  <a:pt x="1189265" y="641681"/>
                </a:lnTo>
                <a:lnTo>
                  <a:pt x="1191071" y="646940"/>
                </a:lnTo>
                <a:lnTo>
                  <a:pt x="1192878" y="652178"/>
                </a:lnTo>
                <a:lnTo>
                  <a:pt x="1194684" y="657395"/>
                </a:lnTo>
                <a:lnTo>
                  <a:pt x="1196491" y="662590"/>
                </a:lnTo>
                <a:lnTo>
                  <a:pt x="1198297" y="667763"/>
                </a:lnTo>
                <a:lnTo>
                  <a:pt x="1200103" y="672913"/>
                </a:lnTo>
                <a:lnTo>
                  <a:pt x="1201910" y="678041"/>
                </a:lnTo>
                <a:lnTo>
                  <a:pt x="1203716" y="683145"/>
                </a:lnTo>
                <a:lnTo>
                  <a:pt x="1205531" y="688225"/>
                </a:lnTo>
                <a:lnTo>
                  <a:pt x="1207338" y="693281"/>
                </a:lnTo>
                <a:lnTo>
                  <a:pt x="1209144" y="698313"/>
                </a:lnTo>
                <a:lnTo>
                  <a:pt x="1210951" y="703319"/>
                </a:lnTo>
                <a:lnTo>
                  <a:pt x="1212757" y="708301"/>
                </a:lnTo>
                <a:lnTo>
                  <a:pt x="1214563" y="713256"/>
                </a:lnTo>
                <a:lnTo>
                  <a:pt x="1216370" y="718186"/>
                </a:lnTo>
                <a:lnTo>
                  <a:pt x="1218176" y="723089"/>
                </a:lnTo>
                <a:lnTo>
                  <a:pt x="1219982" y="727966"/>
                </a:lnTo>
                <a:lnTo>
                  <a:pt x="1221798" y="732815"/>
                </a:lnTo>
                <a:lnTo>
                  <a:pt x="1223604" y="737638"/>
                </a:lnTo>
                <a:lnTo>
                  <a:pt x="1225410" y="742432"/>
                </a:lnTo>
                <a:lnTo>
                  <a:pt x="1227217" y="747198"/>
                </a:lnTo>
                <a:lnTo>
                  <a:pt x="1229023" y="751937"/>
                </a:lnTo>
                <a:lnTo>
                  <a:pt x="1230830" y="756647"/>
                </a:lnTo>
                <a:lnTo>
                  <a:pt x="1232636" y="761328"/>
                </a:lnTo>
                <a:lnTo>
                  <a:pt x="1234442" y="765980"/>
                </a:lnTo>
                <a:lnTo>
                  <a:pt x="1236249" y="770603"/>
                </a:lnTo>
                <a:lnTo>
                  <a:pt x="1238064" y="775196"/>
                </a:lnTo>
                <a:lnTo>
                  <a:pt x="1239870" y="779759"/>
                </a:lnTo>
                <a:lnTo>
                  <a:pt x="1241677" y="784292"/>
                </a:lnTo>
                <a:lnTo>
                  <a:pt x="1243483" y="788796"/>
                </a:lnTo>
                <a:lnTo>
                  <a:pt x="1245289" y="793268"/>
                </a:lnTo>
                <a:lnTo>
                  <a:pt x="1247096" y="797711"/>
                </a:lnTo>
                <a:lnTo>
                  <a:pt x="1248902" y="802122"/>
                </a:lnTo>
                <a:lnTo>
                  <a:pt x="1250708" y="806502"/>
                </a:lnTo>
                <a:lnTo>
                  <a:pt x="1252524" y="810851"/>
                </a:lnTo>
                <a:lnTo>
                  <a:pt x="1254330" y="815168"/>
                </a:lnTo>
                <a:lnTo>
                  <a:pt x="1256136" y="819455"/>
                </a:lnTo>
                <a:lnTo>
                  <a:pt x="1257943" y="823709"/>
                </a:lnTo>
                <a:lnTo>
                  <a:pt x="1259749" y="827931"/>
                </a:lnTo>
                <a:lnTo>
                  <a:pt x="1261555" y="832120"/>
                </a:lnTo>
                <a:lnTo>
                  <a:pt x="1263362" y="836277"/>
                </a:lnTo>
                <a:lnTo>
                  <a:pt x="1265168" y="840407"/>
                </a:lnTo>
                <a:lnTo>
                  <a:pt x="1266975" y="844502"/>
                </a:lnTo>
                <a:lnTo>
                  <a:pt x="1268790" y="848562"/>
                </a:lnTo>
                <a:lnTo>
                  <a:pt x="1270596" y="852587"/>
                </a:lnTo>
                <a:lnTo>
                  <a:pt x="1272403" y="856585"/>
                </a:lnTo>
                <a:lnTo>
                  <a:pt x="1274209" y="860549"/>
                </a:lnTo>
                <a:lnTo>
                  <a:pt x="1276015" y="864477"/>
                </a:lnTo>
                <a:lnTo>
                  <a:pt x="1277822" y="868380"/>
                </a:lnTo>
                <a:lnTo>
                  <a:pt x="1279628" y="872247"/>
                </a:lnTo>
                <a:lnTo>
                  <a:pt x="1281434" y="876079"/>
                </a:lnTo>
                <a:lnTo>
                  <a:pt x="1283241" y="879875"/>
                </a:lnTo>
                <a:lnTo>
                  <a:pt x="1285056" y="883637"/>
                </a:lnTo>
                <a:lnTo>
                  <a:pt x="1286862" y="887373"/>
                </a:lnTo>
                <a:lnTo>
                  <a:pt x="1288669" y="891073"/>
                </a:lnTo>
                <a:lnTo>
                  <a:pt x="1290475" y="894739"/>
                </a:lnTo>
                <a:lnTo>
                  <a:pt x="1292282" y="898369"/>
                </a:lnTo>
                <a:lnTo>
                  <a:pt x="1294088" y="901973"/>
                </a:lnTo>
                <a:lnTo>
                  <a:pt x="1295894" y="905542"/>
                </a:lnTo>
                <a:lnTo>
                  <a:pt x="1297701" y="909076"/>
                </a:lnTo>
                <a:lnTo>
                  <a:pt x="1299507" y="912575"/>
                </a:lnTo>
                <a:lnTo>
                  <a:pt x="1301322" y="916038"/>
                </a:lnTo>
                <a:lnTo>
                  <a:pt x="1303129" y="919476"/>
                </a:lnTo>
                <a:lnTo>
                  <a:pt x="1304935" y="922878"/>
                </a:lnTo>
                <a:lnTo>
                  <a:pt x="1306741" y="926245"/>
                </a:lnTo>
                <a:lnTo>
                  <a:pt x="1308548" y="929577"/>
                </a:lnTo>
                <a:lnTo>
                  <a:pt x="1310354" y="932883"/>
                </a:lnTo>
                <a:lnTo>
                  <a:pt x="1312161" y="936145"/>
                </a:lnTo>
                <a:lnTo>
                  <a:pt x="1313967" y="939381"/>
                </a:lnTo>
                <a:lnTo>
                  <a:pt x="1315782" y="942590"/>
                </a:lnTo>
                <a:lnTo>
                  <a:pt x="1317588" y="945756"/>
                </a:lnTo>
                <a:lnTo>
                  <a:pt x="1319395" y="948895"/>
                </a:lnTo>
                <a:lnTo>
                  <a:pt x="1321201" y="951999"/>
                </a:lnTo>
                <a:lnTo>
                  <a:pt x="1323008" y="955077"/>
                </a:lnTo>
                <a:lnTo>
                  <a:pt x="1324814" y="958111"/>
                </a:lnTo>
                <a:lnTo>
                  <a:pt x="1326620" y="961119"/>
                </a:lnTo>
                <a:lnTo>
                  <a:pt x="1328427" y="964100"/>
                </a:lnTo>
                <a:lnTo>
                  <a:pt x="1330233" y="967038"/>
                </a:lnTo>
                <a:lnTo>
                  <a:pt x="1332048" y="969949"/>
                </a:lnTo>
                <a:lnTo>
                  <a:pt x="1333855" y="972834"/>
                </a:lnTo>
                <a:lnTo>
                  <a:pt x="1335661" y="975675"/>
                </a:lnTo>
                <a:lnTo>
                  <a:pt x="1337467" y="978499"/>
                </a:lnTo>
                <a:lnTo>
                  <a:pt x="1339274" y="981278"/>
                </a:lnTo>
                <a:lnTo>
                  <a:pt x="1341080" y="984032"/>
                </a:lnTo>
                <a:lnTo>
                  <a:pt x="1342887" y="986759"/>
                </a:lnTo>
                <a:lnTo>
                  <a:pt x="1344693" y="989442"/>
                </a:lnTo>
                <a:lnTo>
                  <a:pt x="1346499" y="992108"/>
                </a:lnTo>
                <a:lnTo>
                  <a:pt x="1348315" y="994739"/>
                </a:lnTo>
                <a:lnTo>
                  <a:pt x="1350121" y="997334"/>
                </a:lnTo>
                <a:lnTo>
                  <a:pt x="1351927" y="999903"/>
                </a:lnTo>
                <a:lnTo>
                  <a:pt x="1353734" y="1002438"/>
                </a:lnTo>
                <a:lnTo>
                  <a:pt x="1355540" y="1004945"/>
                </a:lnTo>
                <a:lnTo>
                  <a:pt x="1357346" y="1007418"/>
                </a:lnTo>
                <a:lnTo>
                  <a:pt x="1359153" y="1009865"/>
                </a:lnTo>
                <a:lnTo>
                  <a:pt x="1360959" y="1012285"/>
                </a:lnTo>
                <a:lnTo>
                  <a:pt x="1362774" y="1014670"/>
                </a:lnTo>
                <a:lnTo>
                  <a:pt x="1364581" y="1017029"/>
                </a:lnTo>
                <a:lnTo>
                  <a:pt x="1366387" y="1019361"/>
                </a:lnTo>
                <a:lnTo>
                  <a:pt x="1368193" y="1021659"/>
                </a:lnTo>
                <a:lnTo>
                  <a:pt x="1370000" y="1023930"/>
                </a:lnTo>
                <a:lnTo>
                  <a:pt x="1371806" y="1026175"/>
                </a:lnTo>
                <a:lnTo>
                  <a:pt x="1373613" y="1028385"/>
                </a:lnTo>
                <a:lnTo>
                  <a:pt x="1375419" y="1030577"/>
                </a:lnTo>
                <a:lnTo>
                  <a:pt x="1377225" y="1032734"/>
                </a:lnTo>
                <a:lnTo>
                  <a:pt x="1379040" y="1034865"/>
                </a:lnTo>
                <a:lnTo>
                  <a:pt x="1380847" y="1036961"/>
                </a:lnTo>
                <a:lnTo>
                  <a:pt x="1382653" y="1039039"/>
                </a:lnTo>
                <a:lnTo>
                  <a:pt x="1384460" y="1041082"/>
                </a:lnTo>
                <a:lnTo>
                  <a:pt x="1386266" y="1043108"/>
                </a:lnTo>
                <a:lnTo>
                  <a:pt x="1388072" y="1045098"/>
                </a:lnTo>
                <a:lnTo>
                  <a:pt x="1389879" y="1047062"/>
                </a:lnTo>
                <a:lnTo>
                  <a:pt x="1391685" y="1049000"/>
                </a:lnTo>
                <a:lnTo>
                  <a:pt x="1393492" y="1050912"/>
                </a:lnTo>
                <a:lnTo>
                  <a:pt x="1395307" y="1052806"/>
                </a:lnTo>
                <a:lnTo>
                  <a:pt x="1397113" y="1054665"/>
                </a:lnTo>
                <a:lnTo>
                  <a:pt x="1398919" y="1056498"/>
                </a:lnTo>
                <a:lnTo>
                  <a:pt x="1400726" y="1058313"/>
                </a:lnTo>
                <a:lnTo>
                  <a:pt x="1402532" y="1060093"/>
                </a:lnTo>
                <a:lnTo>
                  <a:pt x="1404339" y="1061855"/>
                </a:lnTo>
                <a:lnTo>
                  <a:pt x="1406145" y="1063592"/>
                </a:lnTo>
                <a:lnTo>
                  <a:pt x="1407951" y="1065301"/>
                </a:lnTo>
                <a:lnTo>
                  <a:pt x="1409758" y="1066985"/>
                </a:lnTo>
                <a:lnTo>
                  <a:pt x="1411573" y="1068651"/>
                </a:lnTo>
                <a:lnTo>
                  <a:pt x="1413379" y="1070291"/>
                </a:lnTo>
                <a:lnTo>
                  <a:pt x="1415186" y="1071904"/>
                </a:lnTo>
                <a:lnTo>
                  <a:pt x="1416992" y="1073492"/>
                </a:lnTo>
                <a:lnTo>
                  <a:pt x="1418798" y="1075061"/>
                </a:lnTo>
                <a:lnTo>
                  <a:pt x="1420605" y="1076604"/>
                </a:lnTo>
                <a:lnTo>
                  <a:pt x="1422411" y="1078130"/>
                </a:lnTo>
                <a:lnTo>
                  <a:pt x="1424218" y="1079630"/>
                </a:lnTo>
                <a:lnTo>
                  <a:pt x="1426033" y="1081103"/>
                </a:lnTo>
                <a:lnTo>
                  <a:pt x="1427839" y="1082559"/>
                </a:lnTo>
                <a:lnTo>
                  <a:pt x="1429646" y="1083997"/>
                </a:lnTo>
                <a:lnTo>
                  <a:pt x="1431452" y="1085408"/>
                </a:lnTo>
                <a:lnTo>
                  <a:pt x="1433258" y="1086794"/>
                </a:lnTo>
                <a:lnTo>
                  <a:pt x="1435065" y="1088162"/>
                </a:lnTo>
                <a:lnTo>
                  <a:pt x="1436871" y="1089512"/>
                </a:lnTo>
                <a:lnTo>
                  <a:pt x="1438677" y="1090836"/>
                </a:lnTo>
                <a:lnTo>
                  <a:pt x="1440484" y="1092143"/>
                </a:lnTo>
                <a:lnTo>
                  <a:pt x="1442299" y="1093432"/>
                </a:lnTo>
                <a:lnTo>
                  <a:pt x="1444105" y="1094695"/>
                </a:lnTo>
                <a:lnTo>
                  <a:pt x="1445912" y="1095940"/>
                </a:lnTo>
                <a:lnTo>
                  <a:pt x="1447718" y="1097167"/>
                </a:lnTo>
                <a:lnTo>
                  <a:pt x="1449524" y="1098369"/>
                </a:lnTo>
                <a:lnTo>
                  <a:pt x="1451331" y="1099561"/>
                </a:lnTo>
                <a:lnTo>
                  <a:pt x="1453137" y="1100728"/>
                </a:lnTo>
                <a:lnTo>
                  <a:pt x="1454944" y="1101876"/>
                </a:lnTo>
                <a:lnTo>
                  <a:pt x="1456750" y="1103007"/>
                </a:lnTo>
                <a:lnTo>
                  <a:pt x="1458565" y="1104121"/>
                </a:lnTo>
                <a:lnTo>
                  <a:pt x="1460372" y="1105217"/>
                </a:lnTo>
                <a:lnTo>
                  <a:pt x="1462178" y="1106287"/>
                </a:lnTo>
                <a:lnTo>
                  <a:pt x="1463984" y="1107348"/>
                </a:lnTo>
                <a:lnTo>
                  <a:pt x="1465791" y="1108392"/>
                </a:lnTo>
                <a:lnTo>
                  <a:pt x="1467597" y="1109418"/>
                </a:lnTo>
                <a:lnTo>
                  <a:pt x="1469403" y="1110417"/>
                </a:lnTo>
                <a:lnTo>
                  <a:pt x="1471210" y="1111408"/>
                </a:lnTo>
                <a:lnTo>
                  <a:pt x="1473025" y="1112381"/>
                </a:lnTo>
                <a:lnTo>
                  <a:pt x="1474831" y="1113337"/>
                </a:lnTo>
                <a:lnTo>
                  <a:pt x="1476638" y="1114284"/>
                </a:lnTo>
                <a:lnTo>
                  <a:pt x="1478444" y="1115205"/>
                </a:lnTo>
                <a:lnTo>
                  <a:pt x="1480251" y="1116117"/>
                </a:lnTo>
                <a:lnTo>
                  <a:pt x="1482057" y="1117003"/>
                </a:lnTo>
                <a:lnTo>
                  <a:pt x="1483863" y="1117879"/>
                </a:lnTo>
                <a:lnTo>
                  <a:pt x="1485670" y="1118748"/>
                </a:lnTo>
                <a:lnTo>
                  <a:pt x="1487476" y="1119589"/>
                </a:lnTo>
                <a:lnTo>
                  <a:pt x="1489291" y="1120422"/>
                </a:lnTo>
                <a:lnTo>
                  <a:pt x="1491098" y="1121238"/>
                </a:lnTo>
                <a:lnTo>
                  <a:pt x="1492904" y="1122045"/>
                </a:lnTo>
                <a:lnTo>
                  <a:pt x="1494710" y="1122834"/>
                </a:lnTo>
                <a:lnTo>
                  <a:pt x="1496517" y="1123605"/>
                </a:lnTo>
                <a:lnTo>
                  <a:pt x="1498323" y="1124368"/>
                </a:lnTo>
                <a:lnTo>
                  <a:pt x="1500130" y="1125114"/>
                </a:lnTo>
                <a:lnTo>
                  <a:pt x="1501936" y="1125850"/>
                </a:lnTo>
                <a:lnTo>
                  <a:pt x="1503742" y="1126569"/>
                </a:lnTo>
                <a:lnTo>
                  <a:pt x="1505557" y="1127280"/>
                </a:lnTo>
                <a:lnTo>
                  <a:pt x="1507364" y="1127972"/>
                </a:lnTo>
                <a:lnTo>
                  <a:pt x="1509170" y="1128656"/>
                </a:lnTo>
                <a:lnTo>
                  <a:pt x="1510977" y="1129323"/>
                </a:lnTo>
                <a:lnTo>
                  <a:pt x="1512783" y="1129980"/>
                </a:lnTo>
                <a:lnTo>
                  <a:pt x="1514589" y="1130629"/>
                </a:lnTo>
                <a:lnTo>
                  <a:pt x="1516396" y="1131261"/>
                </a:lnTo>
                <a:lnTo>
                  <a:pt x="1518202" y="1131883"/>
                </a:lnTo>
                <a:lnTo>
                  <a:pt x="1520008" y="1132497"/>
                </a:lnTo>
                <a:lnTo>
                  <a:pt x="1521824" y="1133093"/>
                </a:lnTo>
                <a:lnTo>
                  <a:pt x="1523630" y="1133681"/>
                </a:lnTo>
                <a:lnTo>
                  <a:pt x="1525436" y="1134251"/>
                </a:lnTo>
                <a:lnTo>
                  <a:pt x="1527243" y="1134821"/>
                </a:lnTo>
                <a:lnTo>
                  <a:pt x="1529049" y="1135373"/>
                </a:lnTo>
                <a:lnTo>
                  <a:pt x="1530855" y="1135917"/>
                </a:lnTo>
                <a:lnTo>
                  <a:pt x="1532662" y="1136452"/>
                </a:lnTo>
                <a:lnTo>
                  <a:pt x="1534468" y="1136969"/>
                </a:lnTo>
                <a:lnTo>
                  <a:pt x="1536283" y="1137487"/>
                </a:lnTo>
                <a:lnTo>
                  <a:pt x="1538090" y="1137986"/>
                </a:lnTo>
                <a:lnTo>
                  <a:pt x="1539896" y="1138477"/>
                </a:lnTo>
                <a:lnTo>
                  <a:pt x="1541703" y="1138960"/>
                </a:lnTo>
                <a:lnTo>
                  <a:pt x="1543509" y="1139433"/>
                </a:lnTo>
                <a:lnTo>
                  <a:pt x="1545315" y="1139898"/>
                </a:lnTo>
                <a:lnTo>
                  <a:pt x="1547122" y="1140354"/>
                </a:lnTo>
                <a:lnTo>
                  <a:pt x="1548928" y="1140801"/>
                </a:lnTo>
                <a:lnTo>
                  <a:pt x="1550734" y="1141240"/>
                </a:lnTo>
                <a:lnTo>
                  <a:pt x="1552550" y="1141669"/>
                </a:lnTo>
                <a:lnTo>
                  <a:pt x="1554356" y="1142090"/>
                </a:lnTo>
                <a:lnTo>
                  <a:pt x="1556162" y="1142502"/>
                </a:lnTo>
                <a:lnTo>
                  <a:pt x="1557969" y="1142906"/>
                </a:lnTo>
                <a:lnTo>
                  <a:pt x="1559775" y="1143300"/>
                </a:lnTo>
                <a:lnTo>
                  <a:pt x="1561582" y="1143686"/>
                </a:lnTo>
                <a:lnTo>
                  <a:pt x="1563388" y="1144063"/>
                </a:lnTo>
                <a:lnTo>
                  <a:pt x="1565194" y="1144431"/>
                </a:lnTo>
                <a:lnTo>
                  <a:pt x="1567001" y="1144800"/>
                </a:lnTo>
                <a:lnTo>
                  <a:pt x="1568816" y="1145151"/>
                </a:lnTo>
                <a:lnTo>
                  <a:pt x="1570622" y="1145501"/>
                </a:lnTo>
                <a:lnTo>
                  <a:pt x="1572429" y="1145843"/>
                </a:lnTo>
                <a:lnTo>
                  <a:pt x="1574235" y="1146176"/>
                </a:lnTo>
                <a:lnTo>
                  <a:pt x="1576041" y="1146510"/>
                </a:lnTo>
                <a:lnTo>
                  <a:pt x="1577848" y="1146825"/>
                </a:lnTo>
                <a:lnTo>
                  <a:pt x="1579654" y="1147141"/>
                </a:lnTo>
                <a:lnTo>
                  <a:pt x="1581460" y="1147448"/>
                </a:lnTo>
                <a:lnTo>
                  <a:pt x="1583267" y="1147746"/>
                </a:lnTo>
                <a:lnTo>
                  <a:pt x="1585082" y="1148044"/>
                </a:lnTo>
                <a:lnTo>
                  <a:pt x="1586889" y="1148334"/>
                </a:lnTo>
                <a:lnTo>
                  <a:pt x="1588695" y="1148614"/>
                </a:lnTo>
                <a:lnTo>
                  <a:pt x="1590501" y="1148886"/>
                </a:lnTo>
                <a:lnTo>
                  <a:pt x="1592308" y="1149158"/>
                </a:lnTo>
                <a:lnTo>
                  <a:pt x="1594114" y="1149421"/>
                </a:lnTo>
                <a:lnTo>
                  <a:pt x="1595920" y="1149684"/>
                </a:lnTo>
                <a:lnTo>
                  <a:pt x="1597727" y="1149930"/>
                </a:lnTo>
                <a:lnTo>
                  <a:pt x="1599542" y="1150184"/>
                </a:lnTo>
                <a:lnTo>
                  <a:pt x="1601348" y="1150421"/>
                </a:lnTo>
                <a:lnTo>
                  <a:pt x="1603155" y="1150657"/>
                </a:lnTo>
                <a:lnTo>
                  <a:pt x="1604961" y="1150885"/>
                </a:lnTo>
                <a:lnTo>
                  <a:pt x="1606767" y="1151113"/>
                </a:lnTo>
                <a:lnTo>
                  <a:pt x="1608574" y="1151333"/>
                </a:lnTo>
                <a:lnTo>
                  <a:pt x="1610380" y="1151552"/>
                </a:lnTo>
                <a:lnTo>
                  <a:pt x="1612187" y="1151762"/>
                </a:lnTo>
                <a:lnTo>
                  <a:pt x="1613993" y="1151973"/>
                </a:lnTo>
                <a:lnTo>
                  <a:pt x="1615808" y="1152174"/>
                </a:lnTo>
                <a:lnTo>
                  <a:pt x="1617614" y="1152367"/>
                </a:lnTo>
                <a:lnTo>
                  <a:pt x="1619421" y="1152560"/>
                </a:lnTo>
                <a:lnTo>
                  <a:pt x="1621227" y="1152753"/>
                </a:lnTo>
                <a:lnTo>
                  <a:pt x="1623034" y="1152937"/>
                </a:lnTo>
                <a:lnTo>
                  <a:pt x="1624840" y="1153113"/>
                </a:lnTo>
                <a:lnTo>
                  <a:pt x="1626646" y="1153288"/>
                </a:lnTo>
                <a:lnTo>
                  <a:pt x="1628453" y="1153463"/>
                </a:lnTo>
                <a:lnTo>
                  <a:pt x="1630259" y="1153630"/>
                </a:lnTo>
                <a:lnTo>
                  <a:pt x="1632074" y="1153797"/>
                </a:lnTo>
                <a:lnTo>
                  <a:pt x="1633881" y="1153954"/>
                </a:lnTo>
                <a:lnTo>
                  <a:pt x="1635687" y="1154112"/>
                </a:lnTo>
                <a:lnTo>
                  <a:pt x="1637494" y="1154270"/>
                </a:lnTo>
                <a:lnTo>
                  <a:pt x="1639300" y="1154419"/>
                </a:lnTo>
                <a:lnTo>
                  <a:pt x="1641106" y="1154560"/>
                </a:lnTo>
                <a:lnTo>
                  <a:pt x="1642913" y="1154700"/>
                </a:lnTo>
                <a:lnTo>
                  <a:pt x="1644719" y="1154840"/>
                </a:lnTo>
                <a:lnTo>
                  <a:pt x="1646534" y="1154980"/>
                </a:lnTo>
                <a:lnTo>
                  <a:pt x="1648340" y="1155112"/>
                </a:lnTo>
                <a:lnTo>
                  <a:pt x="1650147" y="1155244"/>
                </a:lnTo>
                <a:lnTo>
                  <a:pt x="1651953" y="1155366"/>
                </a:lnTo>
                <a:lnTo>
                  <a:pt x="1653760" y="1155489"/>
                </a:lnTo>
                <a:lnTo>
                  <a:pt x="1655566" y="1155612"/>
                </a:lnTo>
                <a:lnTo>
                  <a:pt x="1657372" y="1155726"/>
                </a:lnTo>
                <a:lnTo>
                  <a:pt x="1659179" y="1155840"/>
                </a:lnTo>
                <a:lnTo>
                  <a:pt x="1660985" y="1155954"/>
                </a:lnTo>
                <a:lnTo>
                  <a:pt x="1662800" y="1156068"/>
                </a:lnTo>
                <a:lnTo>
                  <a:pt x="1664607" y="1156173"/>
                </a:lnTo>
                <a:lnTo>
                  <a:pt x="1666413" y="1156278"/>
                </a:lnTo>
                <a:lnTo>
                  <a:pt x="1668220" y="1156375"/>
                </a:lnTo>
                <a:lnTo>
                  <a:pt x="1670026" y="1156480"/>
                </a:lnTo>
                <a:lnTo>
                  <a:pt x="1671832" y="1156576"/>
                </a:lnTo>
                <a:lnTo>
                  <a:pt x="1673639" y="1156664"/>
                </a:lnTo>
                <a:lnTo>
                  <a:pt x="1675445" y="1156761"/>
                </a:lnTo>
                <a:lnTo>
                  <a:pt x="1677251" y="1156848"/>
                </a:lnTo>
                <a:lnTo>
                  <a:pt x="1679067" y="1156936"/>
                </a:lnTo>
                <a:lnTo>
                  <a:pt x="1680873" y="1157024"/>
                </a:lnTo>
                <a:lnTo>
                  <a:pt x="1682679" y="1157103"/>
                </a:lnTo>
                <a:lnTo>
                  <a:pt x="1684486" y="1157181"/>
                </a:lnTo>
                <a:lnTo>
                  <a:pt x="1686292" y="1157260"/>
                </a:lnTo>
                <a:lnTo>
                  <a:pt x="1688099" y="1157339"/>
                </a:lnTo>
                <a:lnTo>
                  <a:pt x="1689905" y="1157418"/>
                </a:lnTo>
                <a:lnTo>
                  <a:pt x="1691711" y="1157488"/>
                </a:lnTo>
                <a:lnTo>
                  <a:pt x="1693518" y="1157559"/>
                </a:lnTo>
                <a:lnTo>
                  <a:pt x="1695333" y="1157629"/>
                </a:lnTo>
                <a:lnTo>
                  <a:pt x="1697139" y="1157699"/>
                </a:lnTo>
                <a:lnTo>
                  <a:pt x="1698945" y="1157760"/>
                </a:lnTo>
                <a:lnTo>
                  <a:pt x="1700752" y="1157830"/>
                </a:lnTo>
                <a:lnTo>
                  <a:pt x="1702558" y="1157892"/>
                </a:lnTo>
                <a:lnTo>
                  <a:pt x="1704365" y="1157953"/>
                </a:lnTo>
                <a:lnTo>
                  <a:pt x="1706171" y="1158006"/>
                </a:lnTo>
                <a:lnTo>
                  <a:pt x="1707977" y="1158067"/>
                </a:lnTo>
                <a:lnTo>
                  <a:pt x="1709793" y="1158120"/>
                </a:lnTo>
                <a:lnTo>
                  <a:pt x="1711599" y="1158181"/>
                </a:lnTo>
                <a:lnTo>
                  <a:pt x="1713405" y="1158234"/>
                </a:lnTo>
                <a:lnTo>
                  <a:pt x="1715212" y="1158286"/>
                </a:lnTo>
                <a:lnTo>
                  <a:pt x="1717018" y="1158339"/>
                </a:lnTo>
                <a:lnTo>
                  <a:pt x="1718825" y="1158383"/>
                </a:lnTo>
                <a:lnTo>
                  <a:pt x="1720631" y="1158435"/>
                </a:lnTo>
                <a:lnTo>
                  <a:pt x="1722437" y="1158479"/>
                </a:lnTo>
                <a:lnTo>
                  <a:pt x="1724244" y="1158523"/>
                </a:lnTo>
                <a:lnTo>
                  <a:pt x="1726059" y="1158567"/>
                </a:lnTo>
                <a:lnTo>
                  <a:pt x="1727865" y="1158611"/>
                </a:lnTo>
                <a:lnTo>
                  <a:pt x="1729672" y="1158655"/>
                </a:lnTo>
                <a:lnTo>
                  <a:pt x="1731478" y="1158698"/>
                </a:lnTo>
                <a:lnTo>
                  <a:pt x="1733284" y="1158734"/>
                </a:lnTo>
                <a:lnTo>
                  <a:pt x="1735091" y="1158777"/>
                </a:lnTo>
                <a:lnTo>
                  <a:pt x="1736897" y="1158812"/>
                </a:lnTo>
                <a:lnTo>
                  <a:pt x="1738703" y="1158848"/>
                </a:lnTo>
                <a:lnTo>
                  <a:pt x="1740510" y="1158883"/>
                </a:lnTo>
                <a:lnTo>
                  <a:pt x="1742325" y="1158918"/>
                </a:lnTo>
                <a:lnTo>
                  <a:pt x="1744131" y="1158953"/>
                </a:lnTo>
                <a:lnTo>
                  <a:pt x="1745938" y="1158988"/>
                </a:lnTo>
                <a:lnTo>
                  <a:pt x="1747744" y="1159014"/>
                </a:lnTo>
                <a:lnTo>
                  <a:pt x="1749551" y="1159049"/>
                </a:lnTo>
                <a:lnTo>
                  <a:pt x="1751357" y="1159075"/>
                </a:lnTo>
                <a:lnTo>
                  <a:pt x="1753163" y="1159111"/>
                </a:lnTo>
                <a:lnTo>
                  <a:pt x="1754970" y="1159137"/>
                </a:lnTo>
                <a:lnTo>
                  <a:pt x="1756776" y="1159163"/>
                </a:lnTo>
                <a:lnTo>
                  <a:pt x="1758591" y="1159189"/>
                </a:lnTo>
                <a:lnTo>
                  <a:pt x="1760398" y="1159216"/>
                </a:lnTo>
                <a:lnTo>
                  <a:pt x="1762204" y="1159242"/>
                </a:lnTo>
                <a:lnTo>
                  <a:pt x="1764010" y="1159268"/>
                </a:lnTo>
                <a:lnTo>
                  <a:pt x="1765817" y="1159295"/>
                </a:lnTo>
                <a:lnTo>
                  <a:pt x="1767623" y="1159312"/>
                </a:lnTo>
                <a:lnTo>
                  <a:pt x="1769430" y="1159339"/>
                </a:lnTo>
                <a:lnTo>
                  <a:pt x="1771236" y="1159356"/>
                </a:lnTo>
                <a:lnTo>
                  <a:pt x="1773051" y="1159382"/>
                </a:lnTo>
                <a:lnTo>
                  <a:pt x="1774857" y="1159400"/>
                </a:lnTo>
                <a:lnTo>
                  <a:pt x="1776664" y="1159417"/>
                </a:lnTo>
                <a:lnTo>
                  <a:pt x="1778470" y="1159444"/>
                </a:lnTo>
                <a:lnTo>
                  <a:pt x="1780276" y="1159461"/>
                </a:lnTo>
                <a:lnTo>
                  <a:pt x="1782083" y="1159479"/>
                </a:lnTo>
                <a:lnTo>
                  <a:pt x="1783889" y="1159496"/>
                </a:lnTo>
                <a:lnTo>
                  <a:pt x="1785696" y="1159514"/>
                </a:lnTo>
                <a:lnTo>
                  <a:pt x="1787502" y="1159531"/>
                </a:lnTo>
                <a:lnTo>
                  <a:pt x="1789317" y="1159549"/>
                </a:lnTo>
                <a:lnTo>
                  <a:pt x="1791124" y="1159566"/>
                </a:lnTo>
                <a:lnTo>
                  <a:pt x="1792930" y="1159584"/>
                </a:lnTo>
                <a:lnTo>
                  <a:pt x="1794736" y="1159593"/>
                </a:lnTo>
                <a:lnTo>
                  <a:pt x="1796543" y="1159610"/>
                </a:lnTo>
                <a:lnTo>
                  <a:pt x="1798349" y="1159628"/>
                </a:lnTo>
                <a:lnTo>
                  <a:pt x="1800156" y="1159637"/>
                </a:lnTo>
                <a:lnTo>
                  <a:pt x="1801962" y="1159654"/>
                </a:lnTo>
                <a:lnTo>
                  <a:pt x="1803768" y="1159663"/>
                </a:lnTo>
                <a:lnTo>
                  <a:pt x="1805583" y="1159680"/>
                </a:lnTo>
              </a:path>
            </a:pathLst>
          </a:custGeom>
          <a:noFill/>
          <a:ln w="12700" cap="rnd">
            <a:solidFill>
              <a:srgbClr val="FF0000"/>
            </a:solidFill>
            <a:prstDash val="solid"/>
            <a:round/>
          </a:ln>
        </p:spPr>
        <p:txBody>
          <a:bodyPr rtlCol="0" anchor="ctr"/>
          <a:lstStyle/>
          <a:p>
            <a:endParaRPr lang="en-US"/>
          </a:p>
        </p:txBody>
      </p:sp>
      <p:grpSp>
        <p:nvGrpSpPr>
          <p:cNvPr id="1173" name="Group 1172">
            <a:extLst>
              <a:ext uri="{FF2B5EF4-FFF2-40B4-BE49-F238E27FC236}">
                <a16:creationId xmlns="" xmlns:a16="http://schemas.microsoft.com/office/drawing/2014/main" id="{80030A7D-B4CE-DF8C-3505-F3B500F13EF2}"/>
              </a:ext>
            </a:extLst>
          </p:cNvPr>
          <p:cNvGrpSpPr/>
          <p:nvPr/>
        </p:nvGrpSpPr>
        <p:grpSpPr>
          <a:xfrm>
            <a:off x="5171767" y="2069765"/>
            <a:ext cx="2104523" cy="1403015"/>
            <a:chOff x="5171767" y="2069765"/>
            <a:chExt cx="2104523" cy="1403015"/>
          </a:xfrm>
        </p:grpSpPr>
        <p:sp>
          <p:nvSpPr>
            <p:cNvPr id="653" name="Freeform 652">
              <a:extLst>
                <a:ext uri="{FF2B5EF4-FFF2-40B4-BE49-F238E27FC236}">
                  <a16:creationId xmlns="" xmlns:a16="http://schemas.microsoft.com/office/drawing/2014/main" id="{759D0AE8-A67E-CD99-EF10-11891E70BF3F}"/>
                </a:ext>
              </a:extLst>
            </p:cNvPr>
            <p:cNvSpPr/>
            <p:nvPr/>
          </p:nvSpPr>
          <p:spPr>
            <a:xfrm>
              <a:off x="5239448"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22571 w 22571"/>
                <a:gd name="connsiteY3" fmla="*/ 0 h 876"/>
                <a:gd name="connsiteX4" fmla="*/ 0 w 22571"/>
                <a:gd name="connsiteY4" fmla="*/ 0 h 876"/>
                <a:gd name="connsiteX5" fmla="*/ 0 w 22571"/>
                <a:gd name="connsiteY5" fmla="*/ 0 h 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876">
                  <a:moveTo>
                    <a:pt x="0" y="0"/>
                  </a:moveTo>
                  <a:lnTo>
                    <a:pt x="0" y="0"/>
                  </a:lnTo>
                  <a:lnTo>
                    <a:pt x="22571" y="0"/>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54" name="Freeform 653">
              <a:extLst>
                <a:ext uri="{FF2B5EF4-FFF2-40B4-BE49-F238E27FC236}">
                  <a16:creationId xmlns="" xmlns:a16="http://schemas.microsoft.com/office/drawing/2014/main" id="{A7651A43-E611-3E21-7252-129EBF2E21D9}"/>
                </a:ext>
              </a:extLst>
            </p:cNvPr>
            <p:cNvSpPr/>
            <p:nvPr/>
          </p:nvSpPr>
          <p:spPr>
            <a:xfrm>
              <a:off x="5239448"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22571 w 22571"/>
                <a:gd name="connsiteY3" fmla="*/ 0 h 876"/>
                <a:gd name="connsiteX4" fmla="*/ 0 w 22571"/>
                <a:gd name="connsiteY4" fmla="*/ 0 h 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876">
                  <a:moveTo>
                    <a:pt x="0" y="0"/>
                  </a:moveTo>
                  <a:lnTo>
                    <a:pt x="0" y="0"/>
                  </a:lnTo>
                  <a:lnTo>
                    <a:pt x="22571" y="0"/>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655" name="Freeform 654">
              <a:extLst>
                <a:ext uri="{FF2B5EF4-FFF2-40B4-BE49-F238E27FC236}">
                  <a16:creationId xmlns="" xmlns:a16="http://schemas.microsoft.com/office/drawing/2014/main" id="{08523F7C-0D32-CF08-20B6-E2C1D91F39B2}"/>
                </a:ext>
              </a:extLst>
            </p:cNvPr>
            <p:cNvSpPr/>
            <p:nvPr/>
          </p:nvSpPr>
          <p:spPr>
            <a:xfrm>
              <a:off x="5262019"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22571 w 22571"/>
                <a:gd name="connsiteY3" fmla="*/ 0 h 876"/>
                <a:gd name="connsiteX4" fmla="*/ 0 w 22571"/>
                <a:gd name="connsiteY4" fmla="*/ 0 h 876"/>
                <a:gd name="connsiteX5" fmla="*/ 0 w 22571"/>
                <a:gd name="connsiteY5" fmla="*/ 0 h 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876">
                  <a:moveTo>
                    <a:pt x="0" y="0"/>
                  </a:moveTo>
                  <a:lnTo>
                    <a:pt x="0" y="0"/>
                  </a:lnTo>
                  <a:lnTo>
                    <a:pt x="22571" y="0"/>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56" name="Freeform 655">
              <a:extLst>
                <a:ext uri="{FF2B5EF4-FFF2-40B4-BE49-F238E27FC236}">
                  <a16:creationId xmlns="" xmlns:a16="http://schemas.microsoft.com/office/drawing/2014/main" id="{EFF52A67-E1C1-6C2F-4E75-E023E55B15B5}"/>
                </a:ext>
              </a:extLst>
            </p:cNvPr>
            <p:cNvSpPr/>
            <p:nvPr/>
          </p:nvSpPr>
          <p:spPr>
            <a:xfrm>
              <a:off x="5262019"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22571 w 22571"/>
                <a:gd name="connsiteY3" fmla="*/ 0 h 876"/>
                <a:gd name="connsiteX4" fmla="*/ 0 w 22571"/>
                <a:gd name="connsiteY4" fmla="*/ 0 h 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876">
                  <a:moveTo>
                    <a:pt x="0" y="0"/>
                  </a:moveTo>
                  <a:lnTo>
                    <a:pt x="0" y="0"/>
                  </a:lnTo>
                  <a:lnTo>
                    <a:pt x="22571" y="0"/>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657" name="Freeform 656">
              <a:extLst>
                <a:ext uri="{FF2B5EF4-FFF2-40B4-BE49-F238E27FC236}">
                  <a16:creationId xmlns="" xmlns:a16="http://schemas.microsoft.com/office/drawing/2014/main" id="{94E78E8C-F9D7-5165-49F7-D5130CC5EC20}"/>
                </a:ext>
              </a:extLst>
            </p:cNvPr>
            <p:cNvSpPr/>
            <p:nvPr/>
          </p:nvSpPr>
          <p:spPr>
            <a:xfrm>
              <a:off x="5284590"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22571 w 22571"/>
                <a:gd name="connsiteY3" fmla="*/ 0 h 876"/>
                <a:gd name="connsiteX4" fmla="*/ 0 w 22571"/>
                <a:gd name="connsiteY4" fmla="*/ 0 h 876"/>
                <a:gd name="connsiteX5" fmla="*/ 0 w 22571"/>
                <a:gd name="connsiteY5" fmla="*/ 0 h 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876">
                  <a:moveTo>
                    <a:pt x="0" y="0"/>
                  </a:moveTo>
                  <a:lnTo>
                    <a:pt x="0" y="0"/>
                  </a:lnTo>
                  <a:lnTo>
                    <a:pt x="22571" y="0"/>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58" name="Freeform 657">
              <a:extLst>
                <a:ext uri="{FF2B5EF4-FFF2-40B4-BE49-F238E27FC236}">
                  <a16:creationId xmlns="" xmlns:a16="http://schemas.microsoft.com/office/drawing/2014/main" id="{E4E22BC4-A304-52DB-D150-8EA7825F644B}"/>
                </a:ext>
              </a:extLst>
            </p:cNvPr>
            <p:cNvSpPr/>
            <p:nvPr/>
          </p:nvSpPr>
          <p:spPr>
            <a:xfrm>
              <a:off x="5284590"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0 w 22571"/>
                <a:gd name="connsiteY3" fmla="*/ 0 h 876"/>
              </a:gdLst>
              <a:ahLst/>
              <a:cxnLst>
                <a:cxn ang="0">
                  <a:pos x="connsiteX0" y="connsiteY0"/>
                </a:cxn>
                <a:cxn ang="0">
                  <a:pos x="connsiteX1" y="connsiteY1"/>
                </a:cxn>
                <a:cxn ang="0">
                  <a:pos x="connsiteX2" y="connsiteY2"/>
                </a:cxn>
                <a:cxn ang="0">
                  <a:pos x="connsiteX3" y="connsiteY3"/>
                </a:cxn>
              </a:cxnLst>
              <a:rect l="l" t="t" r="r" b="b"/>
              <a:pathLst>
                <a:path w="22571" h="876">
                  <a:moveTo>
                    <a:pt x="0" y="0"/>
                  </a:moveTo>
                  <a:lnTo>
                    <a:pt x="0" y="0"/>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659" name="Freeform 658">
              <a:extLst>
                <a:ext uri="{FF2B5EF4-FFF2-40B4-BE49-F238E27FC236}">
                  <a16:creationId xmlns="" xmlns:a16="http://schemas.microsoft.com/office/drawing/2014/main" id="{8B43ECE5-981E-E431-84DF-63C1999CCC83}"/>
                </a:ext>
              </a:extLst>
            </p:cNvPr>
            <p:cNvSpPr/>
            <p:nvPr/>
          </p:nvSpPr>
          <p:spPr>
            <a:xfrm>
              <a:off x="5307161"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22571 w 22571"/>
                <a:gd name="connsiteY3" fmla="*/ 0 h 876"/>
                <a:gd name="connsiteX4" fmla="*/ 0 w 22571"/>
                <a:gd name="connsiteY4" fmla="*/ 0 h 876"/>
                <a:gd name="connsiteX5" fmla="*/ 0 w 22571"/>
                <a:gd name="connsiteY5" fmla="*/ 0 h 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876">
                  <a:moveTo>
                    <a:pt x="0" y="0"/>
                  </a:moveTo>
                  <a:lnTo>
                    <a:pt x="0" y="0"/>
                  </a:lnTo>
                  <a:lnTo>
                    <a:pt x="22571" y="0"/>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60" name="Freeform 659">
              <a:extLst>
                <a:ext uri="{FF2B5EF4-FFF2-40B4-BE49-F238E27FC236}">
                  <a16:creationId xmlns="" xmlns:a16="http://schemas.microsoft.com/office/drawing/2014/main" id="{A2926E05-C871-811C-3A1B-8202FCDEA5F2}"/>
                </a:ext>
              </a:extLst>
            </p:cNvPr>
            <p:cNvSpPr/>
            <p:nvPr/>
          </p:nvSpPr>
          <p:spPr>
            <a:xfrm>
              <a:off x="5307161"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22571 w 22571"/>
                <a:gd name="connsiteY3" fmla="*/ 0 h 876"/>
                <a:gd name="connsiteX4" fmla="*/ 0 w 22571"/>
                <a:gd name="connsiteY4" fmla="*/ 0 h 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876">
                  <a:moveTo>
                    <a:pt x="0" y="0"/>
                  </a:moveTo>
                  <a:lnTo>
                    <a:pt x="0" y="0"/>
                  </a:lnTo>
                  <a:lnTo>
                    <a:pt x="22571" y="0"/>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661" name="Freeform 660">
              <a:extLst>
                <a:ext uri="{FF2B5EF4-FFF2-40B4-BE49-F238E27FC236}">
                  <a16:creationId xmlns="" xmlns:a16="http://schemas.microsoft.com/office/drawing/2014/main" id="{23972F5E-0C50-53DC-0F43-164EE5EF37A0}"/>
                </a:ext>
              </a:extLst>
            </p:cNvPr>
            <p:cNvSpPr/>
            <p:nvPr/>
          </p:nvSpPr>
          <p:spPr>
            <a:xfrm>
              <a:off x="5329732" y="3276059"/>
              <a:ext cx="22562" cy="876"/>
            </a:xfrm>
            <a:custGeom>
              <a:avLst/>
              <a:gdLst>
                <a:gd name="connsiteX0" fmla="*/ 0 w 22562"/>
                <a:gd name="connsiteY0" fmla="*/ 0 h 876"/>
                <a:gd name="connsiteX1" fmla="*/ 0 w 22562"/>
                <a:gd name="connsiteY1" fmla="*/ 0 h 876"/>
                <a:gd name="connsiteX2" fmla="*/ 22562 w 22562"/>
                <a:gd name="connsiteY2" fmla="*/ 0 h 876"/>
                <a:gd name="connsiteX3" fmla="*/ 22562 w 22562"/>
                <a:gd name="connsiteY3" fmla="*/ 0 h 876"/>
                <a:gd name="connsiteX4" fmla="*/ 0 w 22562"/>
                <a:gd name="connsiteY4" fmla="*/ 0 h 876"/>
                <a:gd name="connsiteX5" fmla="*/ 0 w 22562"/>
                <a:gd name="connsiteY5" fmla="*/ 0 h 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62" h="876">
                  <a:moveTo>
                    <a:pt x="0" y="0"/>
                  </a:moveTo>
                  <a:lnTo>
                    <a:pt x="0" y="0"/>
                  </a:lnTo>
                  <a:lnTo>
                    <a:pt x="22562" y="0"/>
                  </a:lnTo>
                  <a:lnTo>
                    <a:pt x="22562"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62" name="Freeform 661">
              <a:extLst>
                <a:ext uri="{FF2B5EF4-FFF2-40B4-BE49-F238E27FC236}">
                  <a16:creationId xmlns="" xmlns:a16="http://schemas.microsoft.com/office/drawing/2014/main" id="{56421EAC-6E5D-BF32-40D8-4236A988AAA2}"/>
                </a:ext>
              </a:extLst>
            </p:cNvPr>
            <p:cNvSpPr/>
            <p:nvPr/>
          </p:nvSpPr>
          <p:spPr>
            <a:xfrm>
              <a:off x="5329732" y="3276059"/>
              <a:ext cx="22562" cy="876"/>
            </a:xfrm>
            <a:custGeom>
              <a:avLst/>
              <a:gdLst>
                <a:gd name="connsiteX0" fmla="*/ 0 w 22562"/>
                <a:gd name="connsiteY0" fmla="*/ 0 h 876"/>
                <a:gd name="connsiteX1" fmla="*/ 0 w 22562"/>
                <a:gd name="connsiteY1" fmla="*/ 0 h 876"/>
                <a:gd name="connsiteX2" fmla="*/ 22562 w 22562"/>
                <a:gd name="connsiteY2" fmla="*/ 0 h 876"/>
                <a:gd name="connsiteX3" fmla="*/ 22562 w 22562"/>
                <a:gd name="connsiteY3" fmla="*/ 0 h 876"/>
                <a:gd name="connsiteX4" fmla="*/ 0 w 22562"/>
                <a:gd name="connsiteY4" fmla="*/ 0 h 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2" h="876">
                  <a:moveTo>
                    <a:pt x="0" y="0"/>
                  </a:moveTo>
                  <a:lnTo>
                    <a:pt x="0" y="0"/>
                  </a:lnTo>
                  <a:lnTo>
                    <a:pt x="22562" y="0"/>
                  </a:lnTo>
                  <a:lnTo>
                    <a:pt x="22562" y="0"/>
                  </a:lnTo>
                  <a:lnTo>
                    <a:pt x="0" y="0"/>
                  </a:lnTo>
                </a:path>
              </a:pathLst>
            </a:custGeom>
            <a:noFill/>
            <a:ln w="3493" cap="rnd">
              <a:solidFill>
                <a:srgbClr val="000000"/>
              </a:solidFill>
              <a:prstDash val="solid"/>
              <a:round/>
            </a:ln>
          </p:spPr>
          <p:txBody>
            <a:bodyPr rtlCol="0" anchor="ctr"/>
            <a:lstStyle/>
            <a:p>
              <a:endParaRPr lang="en-US"/>
            </a:p>
          </p:txBody>
        </p:sp>
        <p:sp>
          <p:nvSpPr>
            <p:cNvPr id="663" name="Freeform 662">
              <a:extLst>
                <a:ext uri="{FF2B5EF4-FFF2-40B4-BE49-F238E27FC236}">
                  <a16:creationId xmlns="" xmlns:a16="http://schemas.microsoft.com/office/drawing/2014/main" id="{61722F24-55E9-E222-B8EB-B52653C02C42}"/>
                </a:ext>
              </a:extLst>
            </p:cNvPr>
            <p:cNvSpPr/>
            <p:nvPr/>
          </p:nvSpPr>
          <p:spPr>
            <a:xfrm>
              <a:off x="5352295"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22571 w 22571"/>
                <a:gd name="connsiteY3" fmla="*/ 0 h 876"/>
                <a:gd name="connsiteX4" fmla="*/ 0 w 22571"/>
                <a:gd name="connsiteY4" fmla="*/ 0 h 876"/>
                <a:gd name="connsiteX5" fmla="*/ 0 w 22571"/>
                <a:gd name="connsiteY5" fmla="*/ 0 h 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876">
                  <a:moveTo>
                    <a:pt x="0" y="0"/>
                  </a:moveTo>
                  <a:lnTo>
                    <a:pt x="0" y="0"/>
                  </a:lnTo>
                  <a:lnTo>
                    <a:pt x="22571" y="0"/>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64" name="Freeform 663">
              <a:extLst>
                <a:ext uri="{FF2B5EF4-FFF2-40B4-BE49-F238E27FC236}">
                  <a16:creationId xmlns="" xmlns:a16="http://schemas.microsoft.com/office/drawing/2014/main" id="{AE6C10BA-411D-69D0-A197-A0C70ABF06D1}"/>
                </a:ext>
              </a:extLst>
            </p:cNvPr>
            <p:cNvSpPr/>
            <p:nvPr/>
          </p:nvSpPr>
          <p:spPr>
            <a:xfrm>
              <a:off x="5352295"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0 w 22571"/>
                <a:gd name="connsiteY3" fmla="*/ 0 h 876"/>
              </a:gdLst>
              <a:ahLst/>
              <a:cxnLst>
                <a:cxn ang="0">
                  <a:pos x="connsiteX0" y="connsiteY0"/>
                </a:cxn>
                <a:cxn ang="0">
                  <a:pos x="connsiteX1" y="connsiteY1"/>
                </a:cxn>
                <a:cxn ang="0">
                  <a:pos x="connsiteX2" y="connsiteY2"/>
                </a:cxn>
                <a:cxn ang="0">
                  <a:pos x="connsiteX3" y="connsiteY3"/>
                </a:cxn>
              </a:cxnLst>
              <a:rect l="l" t="t" r="r" b="b"/>
              <a:pathLst>
                <a:path w="22571" h="876">
                  <a:moveTo>
                    <a:pt x="0" y="0"/>
                  </a:moveTo>
                  <a:lnTo>
                    <a:pt x="0" y="0"/>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665" name="Freeform 664">
              <a:extLst>
                <a:ext uri="{FF2B5EF4-FFF2-40B4-BE49-F238E27FC236}">
                  <a16:creationId xmlns="" xmlns:a16="http://schemas.microsoft.com/office/drawing/2014/main" id="{06961BD5-636E-215E-19BF-5CEFE9003D6C}"/>
                </a:ext>
              </a:extLst>
            </p:cNvPr>
            <p:cNvSpPr/>
            <p:nvPr/>
          </p:nvSpPr>
          <p:spPr>
            <a:xfrm>
              <a:off x="5374866"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22571 w 22571"/>
                <a:gd name="connsiteY3" fmla="*/ 0 h 876"/>
                <a:gd name="connsiteX4" fmla="*/ 0 w 22571"/>
                <a:gd name="connsiteY4" fmla="*/ 0 h 876"/>
                <a:gd name="connsiteX5" fmla="*/ 0 w 22571"/>
                <a:gd name="connsiteY5" fmla="*/ 0 h 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876">
                  <a:moveTo>
                    <a:pt x="0" y="0"/>
                  </a:moveTo>
                  <a:lnTo>
                    <a:pt x="0" y="0"/>
                  </a:lnTo>
                  <a:lnTo>
                    <a:pt x="22571" y="0"/>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66" name="Freeform 665">
              <a:extLst>
                <a:ext uri="{FF2B5EF4-FFF2-40B4-BE49-F238E27FC236}">
                  <a16:creationId xmlns="" xmlns:a16="http://schemas.microsoft.com/office/drawing/2014/main" id="{0E5047EA-A6D2-F987-F1A6-2F6835BB999E}"/>
                </a:ext>
              </a:extLst>
            </p:cNvPr>
            <p:cNvSpPr/>
            <p:nvPr/>
          </p:nvSpPr>
          <p:spPr>
            <a:xfrm>
              <a:off x="5374866"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0 w 22571"/>
                <a:gd name="connsiteY3" fmla="*/ 0 h 876"/>
              </a:gdLst>
              <a:ahLst/>
              <a:cxnLst>
                <a:cxn ang="0">
                  <a:pos x="connsiteX0" y="connsiteY0"/>
                </a:cxn>
                <a:cxn ang="0">
                  <a:pos x="connsiteX1" y="connsiteY1"/>
                </a:cxn>
                <a:cxn ang="0">
                  <a:pos x="connsiteX2" y="connsiteY2"/>
                </a:cxn>
                <a:cxn ang="0">
                  <a:pos x="connsiteX3" y="connsiteY3"/>
                </a:cxn>
              </a:cxnLst>
              <a:rect l="l" t="t" r="r" b="b"/>
              <a:pathLst>
                <a:path w="22571" h="876">
                  <a:moveTo>
                    <a:pt x="0" y="0"/>
                  </a:moveTo>
                  <a:lnTo>
                    <a:pt x="0" y="0"/>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667" name="Freeform 666">
              <a:extLst>
                <a:ext uri="{FF2B5EF4-FFF2-40B4-BE49-F238E27FC236}">
                  <a16:creationId xmlns="" xmlns:a16="http://schemas.microsoft.com/office/drawing/2014/main" id="{9FF18697-4A19-D0A6-F967-7EDDD2AF516C}"/>
                </a:ext>
              </a:extLst>
            </p:cNvPr>
            <p:cNvSpPr/>
            <p:nvPr/>
          </p:nvSpPr>
          <p:spPr>
            <a:xfrm>
              <a:off x="5397437"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22571 w 22571"/>
                <a:gd name="connsiteY3" fmla="*/ 0 h 876"/>
                <a:gd name="connsiteX4" fmla="*/ 0 w 22571"/>
                <a:gd name="connsiteY4" fmla="*/ 0 h 876"/>
                <a:gd name="connsiteX5" fmla="*/ 0 w 22571"/>
                <a:gd name="connsiteY5" fmla="*/ 0 h 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876">
                  <a:moveTo>
                    <a:pt x="0" y="0"/>
                  </a:moveTo>
                  <a:lnTo>
                    <a:pt x="0" y="0"/>
                  </a:lnTo>
                  <a:lnTo>
                    <a:pt x="22571" y="0"/>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68" name="Freeform 667">
              <a:extLst>
                <a:ext uri="{FF2B5EF4-FFF2-40B4-BE49-F238E27FC236}">
                  <a16:creationId xmlns="" xmlns:a16="http://schemas.microsoft.com/office/drawing/2014/main" id="{F713B4E1-B2B4-1027-2CCF-64ABEBD4AAA2}"/>
                </a:ext>
              </a:extLst>
            </p:cNvPr>
            <p:cNvSpPr/>
            <p:nvPr/>
          </p:nvSpPr>
          <p:spPr>
            <a:xfrm>
              <a:off x="5397437"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0 w 22571"/>
                <a:gd name="connsiteY3" fmla="*/ 0 h 876"/>
              </a:gdLst>
              <a:ahLst/>
              <a:cxnLst>
                <a:cxn ang="0">
                  <a:pos x="connsiteX0" y="connsiteY0"/>
                </a:cxn>
                <a:cxn ang="0">
                  <a:pos x="connsiteX1" y="connsiteY1"/>
                </a:cxn>
                <a:cxn ang="0">
                  <a:pos x="connsiteX2" y="connsiteY2"/>
                </a:cxn>
                <a:cxn ang="0">
                  <a:pos x="connsiteX3" y="connsiteY3"/>
                </a:cxn>
              </a:cxnLst>
              <a:rect l="l" t="t" r="r" b="b"/>
              <a:pathLst>
                <a:path w="22571" h="876">
                  <a:moveTo>
                    <a:pt x="0" y="0"/>
                  </a:moveTo>
                  <a:lnTo>
                    <a:pt x="0" y="0"/>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669" name="Freeform 668">
              <a:extLst>
                <a:ext uri="{FF2B5EF4-FFF2-40B4-BE49-F238E27FC236}">
                  <a16:creationId xmlns="" xmlns:a16="http://schemas.microsoft.com/office/drawing/2014/main" id="{D1D74167-F8C4-69DA-CF0C-F52F1DD3FE74}"/>
                </a:ext>
              </a:extLst>
            </p:cNvPr>
            <p:cNvSpPr/>
            <p:nvPr/>
          </p:nvSpPr>
          <p:spPr>
            <a:xfrm>
              <a:off x="5420008"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22571 w 22571"/>
                <a:gd name="connsiteY3" fmla="*/ 0 h 876"/>
                <a:gd name="connsiteX4" fmla="*/ 0 w 22571"/>
                <a:gd name="connsiteY4" fmla="*/ 0 h 876"/>
                <a:gd name="connsiteX5" fmla="*/ 0 w 22571"/>
                <a:gd name="connsiteY5" fmla="*/ 0 h 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876">
                  <a:moveTo>
                    <a:pt x="0" y="0"/>
                  </a:moveTo>
                  <a:lnTo>
                    <a:pt x="0" y="0"/>
                  </a:lnTo>
                  <a:lnTo>
                    <a:pt x="22571" y="0"/>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70" name="Freeform 669">
              <a:extLst>
                <a:ext uri="{FF2B5EF4-FFF2-40B4-BE49-F238E27FC236}">
                  <a16:creationId xmlns="" xmlns:a16="http://schemas.microsoft.com/office/drawing/2014/main" id="{0DFEB7A4-E7FB-1C84-3854-3A7639A66E95}"/>
                </a:ext>
              </a:extLst>
            </p:cNvPr>
            <p:cNvSpPr/>
            <p:nvPr/>
          </p:nvSpPr>
          <p:spPr>
            <a:xfrm>
              <a:off x="5420008"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0 w 22571"/>
                <a:gd name="connsiteY3" fmla="*/ 0 h 876"/>
              </a:gdLst>
              <a:ahLst/>
              <a:cxnLst>
                <a:cxn ang="0">
                  <a:pos x="connsiteX0" y="connsiteY0"/>
                </a:cxn>
                <a:cxn ang="0">
                  <a:pos x="connsiteX1" y="connsiteY1"/>
                </a:cxn>
                <a:cxn ang="0">
                  <a:pos x="connsiteX2" y="connsiteY2"/>
                </a:cxn>
                <a:cxn ang="0">
                  <a:pos x="connsiteX3" y="connsiteY3"/>
                </a:cxn>
              </a:cxnLst>
              <a:rect l="l" t="t" r="r" b="b"/>
              <a:pathLst>
                <a:path w="22571" h="876">
                  <a:moveTo>
                    <a:pt x="0" y="0"/>
                  </a:moveTo>
                  <a:lnTo>
                    <a:pt x="0" y="0"/>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671" name="Freeform 670">
              <a:extLst>
                <a:ext uri="{FF2B5EF4-FFF2-40B4-BE49-F238E27FC236}">
                  <a16:creationId xmlns="" xmlns:a16="http://schemas.microsoft.com/office/drawing/2014/main" id="{5147339C-362D-76BD-B124-E7913CDB1884}"/>
                </a:ext>
              </a:extLst>
            </p:cNvPr>
            <p:cNvSpPr/>
            <p:nvPr/>
          </p:nvSpPr>
          <p:spPr>
            <a:xfrm>
              <a:off x="5442579"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22571 w 22571"/>
                <a:gd name="connsiteY3" fmla="*/ 0 h 876"/>
                <a:gd name="connsiteX4" fmla="*/ 0 w 22571"/>
                <a:gd name="connsiteY4" fmla="*/ 0 h 876"/>
                <a:gd name="connsiteX5" fmla="*/ 0 w 22571"/>
                <a:gd name="connsiteY5" fmla="*/ 0 h 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876">
                  <a:moveTo>
                    <a:pt x="0" y="0"/>
                  </a:moveTo>
                  <a:lnTo>
                    <a:pt x="0" y="0"/>
                  </a:lnTo>
                  <a:lnTo>
                    <a:pt x="22571" y="0"/>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72" name="Freeform 671">
              <a:extLst>
                <a:ext uri="{FF2B5EF4-FFF2-40B4-BE49-F238E27FC236}">
                  <a16:creationId xmlns="" xmlns:a16="http://schemas.microsoft.com/office/drawing/2014/main" id="{691F36BD-7E67-BFBB-B712-05D7F538770A}"/>
                </a:ext>
              </a:extLst>
            </p:cNvPr>
            <p:cNvSpPr/>
            <p:nvPr/>
          </p:nvSpPr>
          <p:spPr>
            <a:xfrm>
              <a:off x="5442579"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0 w 22571"/>
                <a:gd name="connsiteY3" fmla="*/ 0 h 876"/>
              </a:gdLst>
              <a:ahLst/>
              <a:cxnLst>
                <a:cxn ang="0">
                  <a:pos x="connsiteX0" y="connsiteY0"/>
                </a:cxn>
                <a:cxn ang="0">
                  <a:pos x="connsiteX1" y="connsiteY1"/>
                </a:cxn>
                <a:cxn ang="0">
                  <a:pos x="connsiteX2" y="connsiteY2"/>
                </a:cxn>
                <a:cxn ang="0">
                  <a:pos x="connsiteX3" y="connsiteY3"/>
                </a:cxn>
              </a:cxnLst>
              <a:rect l="l" t="t" r="r" b="b"/>
              <a:pathLst>
                <a:path w="22571" h="876">
                  <a:moveTo>
                    <a:pt x="0" y="0"/>
                  </a:moveTo>
                  <a:lnTo>
                    <a:pt x="0" y="0"/>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673" name="Freeform 672">
              <a:extLst>
                <a:ext uri="{FF2B5EF4-FFF2-40B4-BE49-F238E27FC236}">
                  <a16:creationId xmlns="" xmlns:a16="http://schemas.microsoft.com/office/drawing/2014/main" id="{52D7D71B-44B6-3AB2-F4C3-CAF873DBA281}"/>
                </a:ext>
              </a:extLst>
            </p:cNvPr>
            <p:cNvSpPr/>
            <p:nvPr/>
          </p:nvSpPr>
          <p:spPr>
            <a:xfrm>
              <a:off x="5465150"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22571 w 22571"/>
                <a:gd name="connsiteY3" fmla="*/ 0 h 876"/>
                <a:gd name="connsiteX4" fmla="*/ 0 w 22571"/>
                <a:gd name="connsiteY4" fmla="*/ 0 h 876"/>
                <a:gd name="connsiteX5" fmla="*/ 0 w 22571"/>
                <a:gd name="connsiteY5" fmla="*/ 0 h 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876">
                  <a:moveTo>
                    <a:pt x="0" y="0"/>
                  </a:moveTo>
                  <a:lnTo>
                    <a:pt x="0" y="0"/>
                  </a:lnTo>
                  <a:lnTo>
                    <a:pt x="22571" y="0"/>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74" name="Freeform 673">
              <a:extLst>
                <a:ext uri="{FF2B5EF4-FFF2-40B4-BE49-F238E27FC236}">
                  <a16:creationId xmlns="" xmlns:a16="http://schemas.microsoft.com/office/drawing/2014/main" id="{BA1BB0DD-136C-48F0-84C4-13C0F83CC239}"/>
                </a:ext>
              </a:extLst>
            </p:cNvPr>
            <p:cNvSpPr/>
            <p:nvPr/>
          </p:nvSpPr>
          <p:spPr>
            <a:xfrm>
              <a:off x="5465150"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22571 w 22571"/>
                <a:gd name="connsiteY3" fmla="*/ 0 h 876"/>
                <a:gd name="connsiteX4" fmla="*/ 0 w 22571"/>
                <a:gd name="connsiteY4" fmla="*/ 0 h 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876">
                  <a:moveTo>
                    <a:pt x="0" y="0"/>
                  </a:moveTo>
                  <a:lnTo>
                    <a:pt x="0" y="0"/>
                  </a:lnTo>
                  <a:lnTo>
                    <a:pt x="22571" y="0"/>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821" name="Freeform 820">
              <a:extLst>
                <a:ext uri="{FF2B5EF4-FFF2-40B4-BE49-F238E27FC236}">
                  <a16:creationId xmlns="" xmlns:a16="http://schemas.microsoft.com/office/drawing/2014/main" id="{2271DFE5-0AB7-C12B-C000-F16778E9079E}"/>
                </a:ext>
              </a:extLst>
            </p:cNvPr>
            <p:cNvSpPr/>
            <p:nvPr/>
          </p:nvSpPr>
          <p:spPr>
            <a:xfrm>
              <a:off x="5171767" y="2069765"/>
              <a:ext cx="2104523" cy="1403015"/>
            </a:xfrm>
            <a:custGeom>
              <a:avLst/>
              <a:gdLst>
                <a:gd name="connsiteX0" fmla="*/ 0 w 2104523"/>
                <a:gd name="connsiteY0" fmla="*/ 1403015 h 1403015"/>
                <a:gd name="connsiteX1" fmla="*/ 2104523 w 2104523"/>
                <a:gd name="connsiteY1" fmla="*/ 1403015 h 1403015"/>
                <a:gd name="connsiteX2" fmla="*/ 2104523 w 2104523"/>
                <a:gd name="connsiteY2" fmla="*/ 0 h 1403015"/>
                <a:gd name="connsiteX3" fmla="*/ 0 w 2104523"/>
                <a:gd name="connsiteY3" fmla="*/ 0 h 1403015"/>
              </a:gdLst>
              <a:ahLst/>
              <a:cxnLst>
                <a:cxn ang="0">
                  <a:pos x="connsiteX0" y="connsiteY0"/>
                </a:cxn>
                <a:cxn ang="0">
                  <a:pos x="connsiteX1" y="connsiteY1"/>
                </a:cxn>
                <a:cxn ang="0">
                  <a:pos x="connsiteX2" y="connsiteY2"/>
                </a:cxn>
                <a:cxn ang="0">
                  <a:pos x="connsiteX3" y="connsiteY3"/>
                </a:cxn>
              </a:cxnLst>
              <a:rect l="l" t="t" r="r" b="b"/>
              <a:pathLst>
                <a:path w="2104523" h="1403015">
                  <a:moveTo>
                    <a:pt x="0" y="1403015"/>
                  </a:moveTo>
                  <a:lnTo>
                    <a:pt x="2104523" y="1403015"/>
                  </a:lnTo>
                  <a:lnTo>
                    <a:pt x="2104523" y="0"/>
                  </a:lnTo>
                  <a:lnTo>
                    <a:pt x="0" y="0"/>
                  </a:lnTo>
                  <a:close/>
                </a:path>
              </a:pathLst>
            </a:custGeom>
            <a:solidFill>
              <a:srgbClr val="FFFFFF"/>
            </a:solidFill>
            <a:ln w="873" cap="flat">
              <a:noFill/>
              <a:prstDash val="solid"/>
              <a:miter/>
            </a:ln>
          </p:spPr>
          <p:txBody>
            <a:bodyPr rtlCol="0" anchor="ctr"/>
            <a:lstStyle/>
            <a:p>
              <a:endParaRPr lang="en-US"/>
            </a:p>
          </p:txBody>
        </p:sp>
        <p:sp>
          <p:nvSpPr>
            <p:cNvPr id="822" name="Freeform 821">
              <a:extLst>
                <a:ext uri="{FF2B5EF4-FFF2-40B4-BE49-F238E27FC236}">
                  <a16:creationId xmlns="" xmlns:a16="http://schemas.microsoft.com/office/drawing/2014/main" id="{051DED07-65F3-6F08-3E5A-A3025FF83278}"/>
                </a:ext>
              </a:extLst>
            </p:cNvPr>
            <p:cNvSpPr/>
            <p:nvPr/>
          </p:nvSpPr>
          <p:spPr>
            <a:xfrm>
              <a:off x="5429282" y="2111192"/>
              <a:ext cx="1805583" cy="1164867"/>
            </a:xfrm>
            <a:custGeom>
              <a:avLst/>
              <a:gdLst>
                <a:gd name="connsiteX0" fmla="*/ 0 w 1805583"/>
                <a:gd name="connsiteY0" fmla="*/ 1164867 h 1164867"/>
                <a:gd name="connsiteX1" fmla="*/ 1805583 w 1805583"/>
                <a:gd name="connsiteY1" fmla="*/ 1164867 h 1164867"/>
                <a:gd name="connsiteX2" fmla="*/ 1805583 w 1805583"/>
                <a:gd name="connsiteY2" fmla="*/ 0 h 1164867"/>
                <a:gd name="connsiteX3" fmla="*/ 0 w 1805583"/>
                <a:gd name="connsiteY3" fmla="*/ 0 h 1164867"/>
              </a:gdLst>
              <a:ahLst/>
              <a:cxnLst>
                <a:cxn ang="0">
                  <a:pos x="connsiteX0" y="connsiteY0"/>
                </a:cxn>
                <a:cxn ang="0">
                  <a:pos x="connsiteX1" y="connsiteY1"/>
                </a:cxn>
                <a:cxn ang="0">
                  <a:pos x="connsiteX2" y="connsiteY2"/>
                </a:cxn>
                <a:cxn ang="0">
                  <a:pos x="connsiteX3" y="connsiteY3"/>
                </a:cxn>
              </a:cxnLst>
              <a:rect l="l" t="t" r="r" b="b"/>
              <a:pathLst>
                <a:path w="1805583" h="1164867">
                  <a:moveTo>
                    <a:pt x="0" y="1164867"/>
                  </a:moveTo>
                  <a:lnTo>
                    <a:pt x="1805583" y="1164867"/>
                  </a:lnTo>
                  <a:lnTo>
                    <a:pt x="1805583" y="0"/>
                  </a:lnTo>
                  <a:lnTo>
                    <a:pt x="0" y="0"/>
                  </a:lnTo>
                  <a:close/>
                </a:path>
              </a:pathLst>
            </a:custGeom>
            <a:solidFill>
              <a:srgbClr val="FFFFFF"/>
            </a:solidFill>
            <a:ln w="873" cap="flat">
              <a:noFill/>
              <a:prstDash val="solid"/>
              <a:miter/>
            </a:ln>
          </p:spPr>
          <p:txBody>
            <a:bodyPr rtlCol="0" anchor="ctr"/>
            <a:lstStyle/>
            <a:p>
              <a:endParaRPr lang="en-US"/>
            </a:p>
          </p:txBody>
        </p:sp>
        <p:sp>
          <p:nvSpPr>
            <p:cNvPr id="823" name="Freeform 822">
              <a:extLst>
                <a:ext uri="{FF2B5EF4-FFF2-40B4-BE49-F238E27FC236}">
                  <a16:creationId xmlns="" xmlns:a16="http://schemas.microsoft.com/office/drawing/2014/main" id="{2FC07422-A5DF-68CF-3A77-36659915620E}"/>
                </a:ext>
              </a:extLst>
            </p:cNvPr>
            <p:cNvSpPr/>
            <p:nvPr/>
          </p:nvSpPr>
          <p:spPr>
            <a:xfrm>
              <a:off x="5429282" y="2111192"/>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1746" cap="rnd">
              <a:solidFill>
                <a:srgbClr val="000000">
                  <a:alpha val="10000"/>
                </a:srgbClr>
              </a:solidFill>
              <a:prstDash val="solid"/>
              <a:round/>
            </a:ln>
          </p:spPr>
          <p:txBody>
            <a:bodyPr rtlCol="0" anchor="ctr"/>
            <a:lstStyle/>
            <a:p>
              <a:endParaRPr lang="en-US"/>
            </a:p>
          </p:txBody>
        </p:sp>
        <p:sp>
          <p:nvSpPr>
            <p:cNvPr id="824" name="Freeform 823">
              <a:extLst>
                <a:ext uri="{FF2B5EF4-FFF2-40B4-BE49-F238E27FC236}">
                  <a16:creationId xmlns="" xmlns:a16="http://schemas.microsoft.com/office/drawing/2014/main" id="{7FA6BA6A-D5F5-DFF8-166B-9B336061D5F1}"/>
                </a:ext>
              </a:extLst>
            </p:cNvPr>
            <p:cNvSpPr/>
            <p:nvPr/>
          </p:nvSpPr>
          <p:spPr>
            <a:xfrm>
              <a:off x="5880677" y="2111192"/>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1746" cap="rnd">
              <a:solidFill>
                <a:srgbClr val="000000">
                  <a:alpha val="10000"/>
                </a:srgbClr>
              </a:solidFill>
              <a:prstDash val="solid"/>
              <a:round/>
            </a:ln>
          </p:spPr>
          <p:txBody>
            <a:bodyPr rtlCol="0" anchor="ctr"/>
            <a:lstStyle/>
            <a:p>
              <a:endParaRPr lang="en-US"/>
            </a:p>
          </p:txBody>
        </p:sp>
        <p:sp>
          <p:nvSpPr>
            <p:cNvPr id="825" name="Freeform 824">
              <a:extLst>
                <a:ext uri="{FF2B5EF4-FFF2-40B4-BE49-F238E27FC236}">
                  <a16:creationId xmlns="" xmlns:a16="http://schemas.microsoft.com/office/drawing/2014/main" id="{BFF11D57-483B-96C9-429F-BDBB583F4D38}"/>
                </a:ext>
              </a:extLst>
            </p:cNvPr>
            <p:cNvSpPr/>
            <p:nvPr/>
          </p:nvSpPr>
          <p:spPr>
            <a:xfrm>
              <a:off x="6332069" y="2111192"/>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1746" cap="rnd">
              <a:solidFill>
                <a:srgbClr val="000000">
                  <a:alpha val="10000"/>
                </a:srgbClr>
              </a:solidFill>
              <a:prstDash val="solid"/>
              <a:round/>
            </a:ln>
          </p:spPr>
          <p:txBody>
            <a:bodyPr rtlCol="0" anchor="ctr"/>
            <a:lstStyle/>
            <a:p>
              <a:endParaRPr lang="en-US"/>
            </a:p>
          </p:txBody>
        </p:sp>
        <p:sp>
          <p:nvSpPr>
            <p:cNvPr id="826" name="Freeform 825">
              <a:extLst>
                <a:ext uri="{FF2B5EF4-FFF2-40B4-BE49-F238E27FC236}">
                  <a16:creationId xmlns="" xmlns:a16="http://schemas.microsoft.com/office/drawing/2014/main" id="{C60FC10C-D990-DF58-C6B7-1FA7B2C6525B}"/>
                </a:ext>
              </a:extLst>
            </p:cNvPr>
            <p:cNvSpPr/>
            <p:nvPr/>
          </p:nvSpPr>
          <p:spPr>
            <a:xfrm>
              <a:off x="6783463" y="2111192"/>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1746" cap="rnd">
              <a:solidFill>
                <a:srgbClr val="000000">
                  <a:alpha val="10000"/>
                </a:srgbClr>
              </a:solidFill>
              <a:prstDash val="solid"/>
              <a:round/>
            </a:ln>
          </p:spPr>
          <p:txBody>
            <a:bodyPr rtlCol="0" anchor="ctr"/>
            <a:lstStyle/>
            <a:p>
              <a:endParaRPr lang="en-US"/>
            </a:p>
          </p:txBody>
        </p:sp>
        <p:sp>
          <p:nvSpPr>
            <p:cNvPr id="827" name="Freeform 826">
              <a:extLst>
                <a:ext uri="{FF2B5EF4-FFF2-40B4-BE49-F238E27FC236}">
                  <a16:creationId xmlns="" xmlns:a16="http://schemas.microsoft.com/office/drawing/2014/main" id="{651FA3A9-05AA-6917-856E-01034AD2A5AF}"/>
                </a:ext>
              </a:extLst>
            </p:cNvPr>
            <p:cNvSpPr/>
            <p:nvPr/>
          </p:nvSpPr>
          <p:spPr>
            <a:xfrm>
              <a:off x="7234865" y="2111192"/>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1746" cap="rnd">
              <a:solidFill>
                <a:srgbClr val="000000">
                  <a:alpha val="10000"/>
                </a:srgbClr>
              </a:solidFill>
              <a:prstDash val="solid"/>
              <a:round/>
            </a:ln>
          </p:spPr>
          <p:txBody>
            <a:bodyPr rtlCol="0" anchor="ctr"/>
            <a:lstStyle/>
            <a:p>
              <a:endParaRPr lang="en-US"/>
            </a:p>
          </p:txBody>
        </p:sp>
        <p:sp>
          <p:nvSpPr>
            <p:cNvPr id="828" name="Freeform 827">
              <a:extLst>
                <a:ext uri="{FF2B5EF4-FFF2-40B4-BE49-F238E27FC236}">
                  <a16:creationId xmlns="" xmlns:a16="http://schemas.microsoft.com/office/drawing/2014/main" id="{C410899A-0EC0-7C48-7FBA-88B95EAEE2BE}"/>
                </a:ext>
              </a:extLst>
            </p:cNvPr>
            <p:cNvSpPr/>
            <p:nvPr/>
          </p:nvSpPr>
          <p:spPr>
            <a:xfrm>
              <a:off x="5429282" y="3276059"/>
              <a:ext cx="1805583" cy="876"/>
            </a:xfrm>
            <a:custGeom>
              <a:avLst/>
              <a:gdLst>
                <a:gd name="connsiteX0" fmla="*/ 0 w 1805583"/>
                <a:gd name="connsiteY0" fmla="*/ 0 h 876"/>
                <a:gd name="connsiteX1" fmla="*/ 1805583 w 1805583"/>
                <a:gd name="connsiteY1" fmla="*/ 0 h 876"/>
              </a:gdLst>
              <a:ahLst/>
              <a:cxnLst>
                <a:cxn ang="0">
                  <a:pos x="connsiteX0" y="connsiteY0"/>
                </a:cxn>
                <a:cxn ang="0">
                  <a:pos x="connsiteX1" y="connsiteY1"/>
                </a:cxn>
              </a:cxnLst>
              <a:rect l="l" t="t" r="r" b="b"/>
              <a:pathLst>
                <a:path w="1805583" h="876">
                  <a:moveTo>
                    <a:pt x="0" y="0"/>
                  </a:moveTo>
                  <a:lnTo>
                    <a:pt x="1805583" y="0"/>
                  </a:lnTo>
                </a:path>
              </a:pathLst>
            </a:custGeom>
            <a:noFill/>
            <a:ln w="1746" cap="rnd">
              <a:solidFill>
                <a:srgbClr val="000000">
                  <a:alpha val="10000"/>
                </a:srgbClr>
              </a:solidFill>
              <a:prstDash val="solid"/>
              <a:round/>
            </a:ln>
          </p:spPr>
          <p:txBody>
            <a:bodyPr rtlCol="0" anchor="ctr"/>
            <a:lstStyle/>
            <a:p>
              <a:endParaRPr lang="en-US"/>
            </a:p>
          </p:txBody>
        </p:sp>
        <p:sp>
          <p:nvSpPr>
            <p:cNvPr id="829" name="Freeform 828">
              <a:extLst>
                <a:ext uri="{FF2B5EF4-FFF2-40B4-BE49-F238E27FC236}">
                  <a16:creationId xmlns="" xmlns:a16="http://schemas.microsoft.com/office/drawing/2014/main" id="{7EC18F31-FABB-909A-5BF0-202CF2B29E2C}"/>
                </a:ext>
              </a:extLst>
            </p:cNvPr>
            <p:cNvSpPr/>
            <p:nvPr/>
          </p:nvSpPr>
          <p:spPr>
            <a:xfrm>
              <a:off x="5429282" y="2988713"/>
              <a:ext cx="1805583" cy="876"/>
            </a:xfrm>
            <a:custGeom>
              <a:avLst/>
              <a:gdLst>
                <a:gd name="connsiteX0" fmla="*/ 0 w 1805583"/>
                <a:gd name="connsiteY0" fmla="*/ 0 h 876"/>
                <a:gd name="connsiteX1" fmla="*/ 1805583 w 1805583"/>
                <a:gd name="connsiteY1" fmla="*/ 0 h 876"/>
              </a:gdLst>
              <a:ahLst/>
              <a:cxnLst>
                <a:cxn ang="0">
                  <a:pos x="connsiteX0" y="connsiteY0"/>
                </a:cxn>
                <a:cxn ang="0">
                  <a:pos x="connsiteX1" y="connsiteY1"/>
                </a:cxn>
              </a:cxnLst>
              <a:rect l="l" t="t" r="r" b="b"/>
              <a:pathLst>
                <a:path w="1805583" h="876">
                  <a:moveTo>
                    <a:pt x="0" y="0"/>
                  </a:moveTo>
                  <a:lnTo>
                    <a:pt x="1805583" y="0"/>
                  </a:lnTo>
                </a:path>
              </a:pathLst>
            </a:custGeom>
            <a:noFill/>
            <a:ln w="1746" cap="rnd">
              <a:solidFill>
                <a:srgbClr val="000000">
                  <a:alpha val="10000"/>
                </a:srgbClr>
              </a:solidFill>
              <a:prstDash val="solid"/>
              <a:round/>
            </a:ln>
          </p:spPr>
          <p:txBody>
            <a:bodyPr rtlCol="0" anchor="ctr"/>
            <a:lstStyle/>
            <a:p>
              <a:endParaRPr lang="en-US"/>
            </a:p>
          </p:txBody>
        </p:sp>
        <p:sp>
          <p:nvSpPr>
            <p:cNvPr id="830" name="Freeform 829">
              <a:extLst>
                <a:ext uri="{FF2B5EF4-FFF2-40B4-BE49-F238E27FC236}">
                  <a16:creationId xmlns="" xmlns:a16="http://schemas.microsoft.com/office/drawing/2014/main" id="{4D8E42E6-8A86-E0E3-0C5A-C3A0820E8AF6}"/>
                </a:ext>
              </a:extLst>
            </p:cNvPr>
            <p:cNvSpPr/>
            <p:nvPr/>
          </p:nvSpPr>
          <p:spPr>
            <a:xfrm>
              <a:off x="5429282" y="2701371"/>
              <a:ext cx="1805583" cy="876"/>
            </a:xfrm>
            <a:custGeom>
              <a:avLst/>
              <a:gdLst>
                <a:gd name="connsiteX0" fmla="*/ 0 w 1805583"/>
                <a:gd name="connsiteY0" fmla="*/ 0 h 876"/>
                <a:gd name="connsiteX1" fmla="*/ 1805583 w 1805583"/>
                <a:gd name="connsiteY1" fmla="*/ 0 h 876"/>
              </a:gdLst>
              <a:ahLst/>
              <a:cxnLst>
                <a:cxn ang="0">
                  <a:pos x="connsiteX0" y="connsiteY0"/>
                </a:cxn>
                <a:cxn ang="0">
                  <a:pos x="connsiteX1" y="connsiteY1"/>
                </a:cxn>
              </a:cxnLst>
              <a:rect l="l" t="t" r="r" b="b"/>
              <a:pathLst>
                <a:path w="1805583" h="876">
                  <a:moveTo>
                    <a:pt x="0" y="0"/>
                  </a:moveTo>
                  <a:lnTo>
                    <a:pt x="1805583" y="0"/>
                  </a:lnTo>
                </a:path>
              </a:pathLst>
            </a:custGeom>
            <a:noFill/>
            <a:ln w="1746" cap="rnd">
              <a:solidFill>
                <a:srgbClr val="000000">
                  <a:alpha val="10000"/>
                </a:srgbClr>
              </a:solidFill>
              <a:prstDash val="solid"/>
              <a:round/>
            </a:ln>
          </p:spPr>
          <p:txBody>
            <a:bodyPr rtlCol="0" anchor="ctr"/>
            <a:lstStyle/>
            <a:p>
              <a:endParaRPr lang="en-US"/>
            </a:p>
          </p:txBody>
        </p:sp>
        <p:sp>
          <p:nvSpPr>
            <p:cNvPr id="831" name="Freeform 830">
              <a:extLst>
                <a:ext uri="{FF2B5EF4-FFF2-40B4-BE49-F238E27FC236}">
                  <a16:creationId xmlns="" xmlns:a16="http://schemas.microsoft.com/office/drawing/2014/main" id="{6FC4136B-7F5D-9AFA-BC1C-7F97F8E49518}"/>
                </a:ext>
              </a:extLst>
            </p:cNvPr>
            <p:cNvSpPr/>
            <p:nvPr/>
          </p:nvSpPr>
          <p:spPr>
            <a:xfrm>
              <a:off x="5429282" y="2414028"/>
              <a:ext cx="1805583" cy="876"/>
            </a:xfrm>
            <a:custGeom>
              <a:avLst/>
              <a:gdLst>
                <a:gd name="connsiteX0" fmla="*/ 0 w 1805583"/>
                <a:gd name="connsiteY0" fmla="*/ 0 h 876"/>
                <a:gd name="connsiteX1" fmla="*/ 1805583 w 1805583"/>
                <a:gd name="connsiteY1" fmla="*/ 0 h 876"/>
              </a:gdLst>
              <a:ahLst/>
              <a:cxnLst>
                <a:cxn ang="0">
                  <a:pos x="connsiteX0" y="connsiteY0"/>
                </a:cxn>
                <a:cxn ang="0">
                  <a:pos x="connsiteX1" y="connsiteY1"/>
                </a:cxn>
              </a:cxnLst>
              <a:rect l="l" t="t" r="r" b="b"/>
              <a:pathLst>
                <a:path w="1805583" h="876">
                  <a:moveTo>
                    <a:pt x="0" y="0"/>
                  </a:moveTo>
                  <a:lnTo>
                    <a:pt x="1805583" y="0"/>
                  </a:lnTo>
                </a:path>
              </a:pathLst>
            </a:custGeom>
            <a:noFill/>
            <a:ln w="1746" cap="rnd">
              <a:solidFill>
                <a:srgbClr val="000000">
                  <a:alpha val="10000"/>
                </a:srgbClr>
              </a:solidFill>
              <a:prstDash val="solid"/>
              <a:round/>
            </a:ln>
          </p:spPr>
          <p:txBody>
            <a:bodyPr rtlCol="0" anchor="ctr"/>
            <a:lstStyle/>
            <a:p>
              <a:endParaRPr lang="en-US"/>
            </a:p>
          </p:txBody>
        </p:sp>
        <p:sp>
          <p:nvSpPr>
            <p:cNvPr id="832" name="Freeform 831">
              <a:extLst>
                <a:ext uri="{FF2B5EF4-FFF2-40B4-BE49-F238E27FC236}">
                  <a16:creationId xmlns="" xmlns:a16="http://schemas.microsoft.com/office/drawing/2014/main" id="{89153956-DA93-BE29-21B5-D8F588F9297D}"/>
                </a:ext>
              </a:extLst>
            </p:cNvPr>
            <p:cNvSpPr/>
            <p:nvPr/>
          </p:nvSpPr>
          <p:spPr>
            <a:xfrm>
              <a:off x="5429282" y="2126684"/>
              <a:ext cx="1805583" cy="876"/>
            </a:xfrm>
            <a:custGeom>
              <a:avLst/>
              <a:gdLst>
                <a:gd name="connsiteX0" fmla="*/ 0 w 1805583"/>
                <a:gd name="connsiteY0" fmla="*/ 0 h 876"/>
                <a:gd name="connsiteX1" fmla="*/ 1805583 w 1805583"/>
                <a:gd name="connsiteY1" fmla="*/ 0 h 876"/>
              </a:gdLst>
              <a:ahLst/>
              <a:cxnLst>
                <a:cxn ang="0">
                  <a:pos x="connsiteX0" y="connsiteY0"/>
                </a:cxn>
                <a:cxn ang="0">
                  <a:pos x="connsiteX1" y="connsiteY1"/>
                </a:cxn>
              </a:cxnLst>
              <a:rect l="l" t="t" r="r" b="b"/>
              <a:pathLst>
                <a:path w="1805583" h="876">
                  <a:moveTo>
                    <a:pt x="0" y="0"/>
                  </a:moveTo>
                  <a:lnTo>
                    <a:pt x="1805583" y="0"/>
                  </a:lnTo>
                </a:path>
              </a:pathLst>
            </a:custGeom>
            <a:noFill/>
            <a:ln w="1746" cap="rnd">
              <a:solidFill>
                <a:srgbClr val="000000">
                  <a:alpha val="10000"/>
                </a:srgbClr>
              </a:solidFill>
              <a:prstDash val="solid"/>
              <a:round/>
            </a:ln>
          </p:spPr>
          <p:txBody>
            <a:bodyPr rtlCol="0" anchor="ctr"/>
            <a:lstStyle/>
            <a:p>
              <a:endParaRPr lang="en-US"/>
            </a:p>
          </p:txBody>
        </p:sp>
        <p:sp>
          <p:nvSpPr>
            <p:cNvPr id="833" name="Freeform 832">
              <a:extLst>
                <a:ext uri="{FF2B5EF4-FFF2-40B4-BE49-F238E27FC236}">
                  <a16:creationId xmlns="" xmlns:a16="http://schemas.microsoft.com/office/drawing/2014/main" id="{0FC8C9E9-6197-AEA4-0B15-48A77F08CFEC}"/>
                </a:ext>
              </a:extLst>
            </p:cNvPr>
            <p:cNvSpPr/>
            <p:nvPr/>
          </p:nvSpPr>
          <p:spPr>
            <a:xfrm>
              <a:off x="5429282" y="3276059"/>
              <a:ext cx="1805583" cy="876"/>
            </a:xfrm>
            <a:custGeom>
              <a:avLst/>
              <a:gdLst>
                <a:gd name="connsiteX0" fmla="*/ 0 w 1805583"/>
                <a:gd name="connsiteY0" fmla="*/ 0 h 876"/>
                <a:gd name="connsiteX1" fmla="*/ 1805583 w 1805583"/>
                <a:gd name="connsiteY1" fmla="*/ 0 h 876"/>
              </a:gdLst>
              <a:ahLst/>
              <a:cxnLst>
                <a:cxn ang="0">
                  <a:pos x="connsiteX0" y="connsiteY0"/>
                </a:cxn>
                <a:cxn ang="0">
                  <a:pos x="connsiteX1" y="connsiteY1"/>
                </a:cxn>
              </a:cxnLst>
              <a:rect l="l" t="t" r="r" b="b"/>
              <a:pathLst>
                <a:path w="1805583" h="876">
                  <a:moveTo>
                    <a:pt x="0" y="0"/>
                  </a:moveTo>
                  <a:lnTo>
                    <a:pt x="1805583" y="0"/>
                  </a:lnTo>
                </a:path>
              </a:pathLst>
            </a:custGeom>
            <a:noFill/>
            <a:ln w="3493" cap="rnd">
              <a:solidFill>
                <a:srgbClr val="000000"/>
              </a:solidFill>
              <a:prstDash val="solid"/>
              <a:round/>
            </a:ln>
          </p:spPr>
          <p:txBody>
            <a:bodyPr rtlCol="0" anchor="ctr"/>
            <a:lstStyle/>
            <a:p>
              <a:endParaRPr lang="en-US"/>
            </a:p>
          </p:txBody>
        </p:sp>
        <p:sp>
          <p:nvSpPr>
            <p:cNvPr id="834" name="Freeform 833">
              <a:extLst>
                <a:ext uri="{FF2B5EF4-FFF2-40B4-BE49-F238E27FC236}">
                  <a16:creationId xmlns="" xmlns:a16="http://schemas.microsoft.com/office/drawing/2014/main" id="{07146580-1CD6-2E1F-39DA-9A4FC0D8BEA8}"/>
                </a:ext>
              </a:extLst>
            </p:cNvPr>
            <p:cNvSpPr/>
            <p:nvPr/>
          </p:nvSpPr>
          <p:spPr>
            <a:xfrm>
              <a:off x="5429282" y="3259486"/>
              <a:ext cx="876" cy="16573"/>
            </a:xfrm>
            <a:custGeom>
              <a:avLst/>
              <a:gdLst>
                <a:gd name="connsiteX0" fmla="*/ 0 w 876"/>
                <a:gd name="connsiteY0" fmla="*/ 16573 h 16573"/>
                <a:gd name="connsiteX1" fmla="*/ 0 w 876"/>
                <a:gd name="connsiteY1" fmla="*/ 0 h 16573"/>
              </a:gdLst>
              <a:ahLst/>
              <a:cxnLst>
                <a:cxn ang="0">
                  <a:pos x="connsiteX0" y="connsiteY0"/>
                </a:cxn>
                <a:cxn ang="0">
                  <a:pos x="connsiteX1" y="connsiteY1"/>
                </a:cxn>
              </a:cxnLst>
              <a:rect l="l" t="t" r="r" b="b"/>
              <a:pathLst>
                <a:path w="876" h="16573">
                  <a:moveTo>
                    <a:pt x="0" y="16573"/>
                  </a:moveTo>
                  <a:lnTo>
                    <a:pt x="0" y="0"/>
                  </a:lnTo>
                </a:path>
              </a:pathLst>
            </a:custGeom>
            <a:noFill/>
            <a:ln w="3493" cap="rnd">
              <a:solidFill>
                <a:srgbClr val="000000"/>
              </a:solidFill>
              <a:prstDash val="solid"/>
              <a:round/>
            </a:ln>
          </p:spPr>
          <p:txBody>
            <a:bodyPr rtlCol="0" anchor="ctr"/>
            <a:lstStyle/>
            <a:p>
              <a:endParaRPr lang="en-US"/>
            </a:p>
          </p:txBody>
        </p:sp>
        <p:sp>
          <p:nvSpPr>
            <p:cNvPr id="835" name="Freeform 834">
              <a:extLst>
                <a:ext uri="{FF2B5EF4-FFF2-40B4-BE49-F238E27FC236}">
                  <a16:creationId xmlns="" xmlns:a16="http://schemas.microsoft.com/office/drawing/2014/main" id="{ADCE2118-E04B-7176-A788-1A25D172609B}"/>
                </a:ext>
              </a:extLst>
            </p:cNvPr>
            <p:cNvSpPr/>
            <p:nvPr/>
          </p:nvSpPr>
          <p:spPr>
            <a:xfrm>
              <a:off x="5880677" y="3259486"/>
              <a:ext cx="876" cy="16573"/>
            </a:xfrm>
            <a:custGeom>
              <a:avLst/>
              <a:gdLst>
                <a:gd name="connsiteX0" fmla="*/ 0 w 876"/>
                <a:gd name="connsiteY0" fmla="*/ 16573 h 16573"/>
                <a:gd name="connsiteX1" fmla="*/ 0 w 876"/>
                <a:gd name="connsiteY1" fmla="*/ 0 h 16573"/>
              </a:gdLst>
              <a:ahLst/>
              <a:cxnLst>
                <a:cxn ang="0">
                  <a:pos x="connsiteX0" y="connsiteY0"/>
                </a:cxn>
                <a:cxn ang="0">
                  <a:pos x="connsiteX1" y="connsiteY1"/>
                </a:cxn>
              </a:cxnLst>
              <a:rect l="l" t="t" r="r" b="b"/>
              <a:pathLst>
                <a:path w="876" h="16573">
                  <a:moveTo>
                    <a:pt x="0" y="16573"/>
                  </a:moveTo>
                  <a:lnTo>
                    <a:pt x="0" y="0"/>
                  </a:lnTo>
                </a:path>
              </a:pathLst>
            </a:custGeom>
            <a:noFill/>
            <a:ln w="3493" cap="rnd">
              <a:solidFill>
                <a:srgbClr val="000000"/>
              </a:solidFill>
              <a:prstDash val="solid"/>
              <a:round/>
            </a:ln>
          </p:spPr>
          <p:txBody>
            <a:bodyPr rtlCol="0" anchor="ctr"/>
            <a:lstStyle/>
            <a:p>
              <a:endParaRPr lang="en-US"/>
            </a:p>
          </p:txBody>
        </p:sp>
        <p:sp>
          <p:nvSpPr>
            <p:cNvPr id="836" name="Freeform 835">
              <a:extLst>
                <a:ext uri="{FF2B5EF4-FFF2-40B4-BE49-F238E27FC236}">
                  <a16:creationId xmlns="" xmlns:a16="http://schemas.microsoft.com/office/drawing/2014/main" id="{BCDA99CB-3FFC-F5E6-419A-FD611E2F5CD9}"/>
                </a:ext>
              </a:extLst>
            </p:cNvPr>
            <p:cNvSpPr/>
            <p:nvPr/>
          </p:nvSpPr>
          <p:spPr>
            <a:xfrm>
              <a:off x="6332069" y="3259486"/>
              <a:ext cx="876" cy="16573"/>
            </a:xfrm>
            <a:custGeom>
              <a:avLst/>
              <a:gdLst>
                <a:gd name="connsiteX0" fmla="*/ 0 w 876"/>
                <a:gd name="connsiteY0" fmla="*/ 16573 h 16573"/>
                <a:gd name="connsiteX1" fmla="*/ 0 w 876"/>
                <a:gd name="connsiteY1" fmla="*/ 0 h 16573"/>
              </a:gdLst>
              <a:ahLst/>
              <a:cxnLst>
                <a:cxn ang="0">
                  <a:pos x="connsiteX0" y="connsiteY0"/>
                </a:cxn>
                <a:cxn ang="0">
                  <a:pos x="connsiteX1" y="connsiteY1"/>
                </a:cxn>
              </a:cxnLst>
              <a:rect l="l" t="t" r="r" b="b"/>
              <a:pathLst>
                <a:path w="876" h="16573">
                  <a:moveTo>
                    <a:pt x="0" y="16573"/>
                  </a:moveTo>
                  <a:lnTo>
                    <a:pt x="0" y="0"/>
                  </a:lnTo>
                </a:path>
              </a:pathLst>
            </a:custGeom>
            <a:noFill/>
            <a:ln w="3493" cap="rnd">
              <a:solidFill>
                <a:srgbClr val="000000"/>
              </a:solidFill>
              <a:prstDash val="solid"/>
              <a:round/>
            </a:ln>
          </p:spPr>
          <p:txBody>
            <a:bodyPr rtlCol="0" anchor="ctr"/>
            <a:lstStyle/>
            <a:p>
              <a:endParaRPr lang="en-US"/>
            </a:p>
          </p:txBody>
        </p:sp>
        <p:sp>
          <p:nvSpPr>
            <p:cNvPr id="837" name="Freeform 836">
              <a:extLst>
                <a:ext uri="{FF2B5EF4-FFF2-40B4-BE49-F238E27FC236}">
                  <a16:creationId xmlns="" xmlns:a16="http://schemas.microsoft.com/office/drawing/2014/main" id="{59F24640-AA92-0617-C107-AFE7A6CFED42}"/>
                </a:ext>
              </a:extLst>
            </p:cNvPr>
            <p:cNvSpPr/>
            <p:nvPr/>
          </p:nvSpPr>
          <p:spPr>
            <a:xfrm>
              <a:off x="6783463" y="3259486"/>
              <a:ext cx="876" cy="16573"/>
            </a:xfrm>
            <a:custGeom>
              <a:avLst/>
              <a:gdLst>
                <a:gd name="connsiteX0" fmla="*/ 0 w 876"/>
                <a:gd name="connsiteY0" fmla="*/ 16573 h 16573"/>
                <a:gd name="connsiteX1" fmla="*/ 0 w 876"/>
                <a:gd name="connsiteY1" fmla="*/ 0 h 16573"/>
              </a:gdLst>
              <a:ahLst/>
              <a:cxnLst>
                <a:cxn ang="0">
                  <a:pos x="connsiteX0" y="connsiteY0"/>
                </a:cxn>
                <a:cxn ang="0">
                  <a:pos x="connsiteX1" y="connsiteY1"/>
                </a:cxn>
              </a:cxnLst>
              <a:rect l="l" t="t" r="r" b="b"/>
              <a:pathLst>
                <a:path w="876" h="16573">
                  <a:moveTo>
                    <a:pt x="0" y="16573"/>
                  </a:moveTo>
                  <a:lnTo>
                    <a:pt x="0" y="0"/>
                  </a:lnTo>
                </a:path>
              </a:pathLst>
            </a:custGeom>
            <a:noFill/>
            <a:ln w="3493" cap="rnd">
              <a:solidFill>
                <a:srgbClr val="000000"/>
              </a:solidFill>
              <a:prstDash val="solid"/>
              <a:round/>
            </a:ln>
          </p:spPr>
          <p:txBody>
            <a:bodyPr rtlCol="0" anchor="ctr"/>
            <a:lstStyle/>
            <a:p>
              <a:endParaRPr lang="en-US"/>
            </a:p>
          </p:txBody>
        </p:sp>
        <p:sp>
          <p:nvSpPr>
            <p:cNvPr id="838" name="Freeform 837">
              <a:extLst>
                <a:ext uri="{FF2B5EF4-FFF2-40B4-BE49-F238E27FC236}">
                  <a16:creationId xmlns="" xmlns:a16="http://schemas.microsoft.com/office/drawing/2014/main" id="{8E78CE13-83E4-3465-469D-22A7CDD22206}"/>
                </a:ext>
              </a:extLst>
            </p:cNvPr>
            <p:cNvSpPr/>
            <p:nvPr/>
          </p:nvSpPr>
          <p:spPr>
            <a:xfrm>
              <a:off x="7234865" y="3259486"/>
              <a:ext cx="876" cy="16573"/>
            </a:xfrm>
            <a:custGeom>
              <a:avLst/>
              <a:gdLst>
                <a:gd name="connsiteX0" fmla="*/ 0 w 876"/>
                <a:gd name="connsiteY0" fmla="*/ 16573 h 16573"/>
                <a:gd name="connsiteX1" fmla="*/ 0 w 876"/>
                <a:gd name="connsiteY1" fmla="*/ 0 h 16573"/>
              </a:gdLst>
              <a:ahLst/>
              <a:cxnLst>
                <a:cxn ang="0">
                  <a:pos x="connsiteX0" y="connsiteY0"/>
                </a:cxn>
                <a:cxn ang="0">
                  <a:pos x="connsiteX1" y="connsiteY1"/>
                </a:cxn>
              </a:cxnLst>
              <a:rect l="l" t="t" r="r" b="b"/>
              <a:pathLst>
                <a:path w="876" h="16573">
                  <a:moveTo>
                    <a:pt x="0" y="16573"/>
                  </a:moveTo>
                  <a:lnTo>
                    <a:pt x="0" y="0"/>
                  </a:lnTo>
                </a:path>
              </a:pathLst>
            </a:custGeom>
            <a:noFill/>
            <a:ln w="3493" cap="rnd">
              <a:solidFill>
                <a:srgbClr val="000000"/>
              </a:solidFill>
              <a:prstDash val="solid"/>
              <a:round/>
            </a:ln>
          </p:spPr>
          <p:txBody>
            <a:bodyPr rtlCol="0" anchor="ctr"/>
            <a:lstStyle/>
            <a:p>
              <a:endParaRPr lang="en-US"/>
            </a:p>
          </p:txBody>
        </p:sp>
        <p:sp>
          <p:nvSpPr>
            <p:cNvPr id="839" name="Freeform 838">
              <a:extLst>
                <a:ext uri="{FF2B5EF4-FFF2-40B4-BE49-F238E27FC236}">
                  <a16:creationId xmlns="" xmlns:a16="http://schemas.microsoft.com/office/drawing/2014/main" id="{D2804500-CC2C-46DB-03AA-03CDBC2C86E1}"/>
                </a:ext>
              </a:extLst>
            </p:cNvPr>
            <p:cNvSpPr/>
            <p:nvPr/>
          </p:nvSpPr>
          <p:spPr>
            <a:xfrm>
              <a:off x="5381559" y="3333364"/>
              <a:ext cx="45539" cy="6041"/>
            </a:xfrm>
            <a:custGeom>
              <a:avLst/>
              <a:gdLst>
                <a:gd name="connsiteX0" fmla="*/ 0 w 45539"/>
                <a:gd name="connsiteY0" fmla="*/ 0 h 6041"/>
                <a:gd name="connsiteX1" fmla="*/ 45539 w 45539"/>
                <a:gd name="connsiteY1" fmla="*/ 0 h 6041"/>
                <a:gd name="connsiteX2" fmla="*/ 45539 w 45539"/>
                <a:gd name="connsiteY2" fmla="*/ 6042 h 6041"/>
                <a:gd name="connsiteX3" fmla="*/ 0 w 45539"/>
                <a:gd name="connsiteY3" fmla="*/ 6042 h 6041"/>
                <a:gd name="connsiteX4" fmla="*/ 0 w 45539"/>
                <a:gd name="connsiteY4" fmla="*/ 0 h 6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39" h="6041">
                  <a:moveTo>
                    <a:pt x="0" y="0"/>
                  </a:moveTo>
                  <a:lnTo>
                    <a:pt x="45539" y="0"/>
                  </a:lnTo>
                  <a:lnTo>
                    <a:pt x="45539" y="6042"/>
                  </a:lnTo>
                  <a:lnTo>
                    <a:pt x="0" y="6042"/>
                  </a:lnTo>
                  <a:lnTo>
                    <a:pt x="0" y="0"/>
                  </a:lnTo>
                  <a:close/>
                </a:path>
              </a:pathLst>
            </a:custGeom>
            <a:solidFill>
              <a:srgbClr val="000000"/>
            </a:solidFill>
            <a:ln w="873" cap="flat">
              <a:noFill/>
              <a:prstDash val="solid"/>
              <a:miter/>
            </a:ln>
          </p:spPr>
          <p:txBody>
            <a:bodyPr rtlCol="0" anchor="ctr"/>
            <a:lstStyle/>
            <a:p>
              <a:endParaRPr lang="en-US"/>
            </a:p>
          </p:txBody>
        </p:sp>
        <p:sp>
          <p:nvSpPr>
            <p:cNvPr id="840" name="Freeform 839">
              <a:extLst>
                <a:ext uri="{FF2B5EF4-FFF2-40B4-BE49-F238E27FC236}">
                  <a16:creationId xmlns="" xmlns:a16="http://schemas.microsoft.com/office/drawing/2014/main" id="{9C36979B-99FA-F4DD-98C4-0CE1D36F4780}"/>
                </a:ext>
              </a:extLst>
            </p:cNvPr>
            <p:cNvSpPr/>
            <p:nvPr/>
          </p:nvSpPr>
          <p:spPr>
            <a:xfrm>
              <a:off x="5438358" y="3306154"/>
              <a:ext cx="38647" cy="53033"/>
            </a:xfrm>
            <a:custGeom>
              <a:avLst/>
              <a:gdLst>
                <a:gd name="connsiteX0" fmla="*/ 23942 w 38647"/>
                <a:gd name="connsiteY0" fmla="*/ 6252 h 53033"/>
                <a:gd name="connsiteX1" fmla="*/ 5825 w 38647"/>
                <a:gd name="connsiteY1" fmla="*/ 34567 h 53033"/>
                <a:gd name="connsiteX2" fmla="*/ 23942 w 38647"/>
                <a:gd name="connsiteY2" fmla="*/ 34567 h 53033"/>
                <a:gd name="connsiteX3" fmla="*/ 23942 w 38647"/>
                <a:gd name="connsiteY3" fmla="*/ 6252 h 53033"/>
                <a:gd name="connsiteX4" fmla="*/ 22059 w 38647"/>
                <a:gd name="connsiteY4" fmla="*/ 0 h 53033"/>
                <a:gd name="connsiteX5" fmla="*/ 31081 w 38647"/>
                <a:gd name="connsiteY5" fmla="*/ 0 h 53033"/>
                <a:gd name="connsiteX6" fmla="*/ 31081 w 38647"/>
                <a:gd name="connsiteY6" fmla="*/ 34567 h 53033"/>
                <a:gd name="connsiteX7" fmla="*/ 38648 w 38647"/>
                <a:gd name="connsiteY7" fmla="*/ 34567 h 53033"/>
                <a:gd name="connsiteX8" fmla="*/ 38648 w 38647"/>
                <a:gd name="connsiteY8" fmla="*/ 40530 h 53033"/>
                <a:gd name="connsiteX9" fmla="*/ 31081 w 38647"/>
                <a:gd name="connsiteY9" fmla="*/ 40530 h 53033"/>
                <a:gd name="connsiteX10" fmla="*/ 31081 w 38647"/>
                <a:gd name="connsiteY10" fmla="*/ 53034 h 53033"/>
                <a:gd name="connsiteX11" fmla="*/ 23942 w 38647"/>
                <a:gd name="connsiteY11" fmla="*/ 53034 h 53033"/>
                <a:gd name="connsiteX12" fmla="*/ 23942 w 38647"/>
                <a:gd name="connsiteY12" fmla="*/ 40530 h 53033"/>
                <a:gd name="connsiteX13" fmla="*/ 0 w 38647"/>
                <a:gd name="connsiteY13" fmla="*/ 40530 h 53033"/>
                <a:gd name="connsiteX14" fmla="*/ 0 w 38647"/>
                <a:gd name="connsiteY14" fmla="*/ 33602 h 53033"/>
                <a:gd name="connsiteX15" fmla="*/ 22059 w 38647"/>
                <a:gd name="connsiteY15" fmla="*/ 0 h 5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647" h="53033">
                  <a:moveTo>
                    <a:pt x="23942" y="6252"/>
                  </a:moveTo>
                  <a:lnTo>
                    <a:pt x="5825" y="34567"/>
                  </a:lnTo>
                  <a:lnTo>
                    <a:pt x="23942" y="34567"/>
                  </a:lnTo>
                  <a:lnTo>
                    <a:pt x="23942" y="6252"/>
                  </a:lnTo>
                  <a:moveTo>
                    <a:pt x="22059" y="0"/>
                  </a:moveTo>
                  <a:lnTo>
                    <a:pt x="31081" y="0"/>
                  </a:lnTo>
                  <a:lnTo>
                    <a:pt x="31081" y="34567"/>
                  </a:lnTo>
                  <a:lnTo>
                    <a:pt x="38648" y="34567"/>
                  </a:lnTo>
                  <a:lnTo>
                    <a:pt x="38648" y="40530"/>
                  </a:lnTo>
                  <a:lnTo>
                    <a:pt x="31081" y="40530"/>
                  </a:lnTo>
                  <a:lnTo>
                    <a:pt x="31081" y="53034"/>
                  </a:lnTo>
                  <a:lnTo>
                    <a:pt x="23942" y="53034"/>
                  </a:lnTo>
                  <a:lnTo>
                    <a:pt x="23942" y="40530"/>
                  </a:lnTo>
                  <a:lnTo>
                    <a:pt x="0" y="40530"/>
                  </a:lnTo>
                  <a:lnTo>
                    <a:pt x="0" y="33602"/>
                  </a:lnTo>
                  <a:lnTo>
                    <a:pt x="22059" y="0"/>
                  </a:lnTo>
                  <a:close/>
                </a:path>
              </a:pathLst>
            </a:custGeom>
            <a:solidFill>
              <a:srgbClr val="000000"/>
            </a:solidFill>
            <a:ln w="873" cap="flat">
              <a:noFill/>
              <a:prstDash val="solid"/>
              <a:miter/>
            </a:ln>
          </p:spPr>
          <p:txBody>
            <a:bodyPr rtlCol="0" anchor="ctr"/>
            <a:lstStyle/>
            <a:p>
              <a:endParaRPr lang="en-US"/>
            </a:p>
          </p:txBody>
        </p:sp>
        <p:sp>
          <p:nvSpPr>
            <p:cNvPr id="841" name="Freeform 840">
              <a:extLst>
                <a:ext uri="{FF2B5EF4-FFF2-40B4-BE49-F238E27FC236}">
                  <a16:creationId xmlns="" xmlns:a16="http://schemas.microsoft.com/office/drawing/2014/main" id="{AA09C3D2-8EB6-2D95-B218-E35E167DE011}"/>
                </a:ext>
              </a:extLst>
            </p:cNvPr>
            <p:cNvSpPr/>
            <p:nvPr/>
          </p:nvSpPr>
          <p:spPr>
            <a:xfrm>
              <a:off x="5834552" y="3333364"/>
              <a:ext cx="45539" cy="6041"/>
            </a:xfrm>
            <a:custGeom>
              <a:avLst/>
              <a:gdLst>
                <a:gd name="connsiteX0" fmla="*/ 0 w 45539"/>
                <a:gd name="connsiteY0" fmla="*/ 0 h 6041"/>
                <a:gd name="connsiteX1" fmla="*/ 45539 w 45539"/>
                <a:gd name="connsiteY1" fmla="*/ 0 h 6041"/>
                <a:gd name="connsiteX2" fmla="*/ 45539 w 45539"/>
                <a:gd name="connsiteY2" fmla="*/ 6042 h 6041"/>
                <a:gd name="connsiteX3" fmla="*/ 0 w 45539"/>
                <a:gd name="connsiteY3" fmla="*/ 6042 h 6041"/>
                <a:gd name="connsiteX4" fmla="*/ 0 w 45539"/>
                <a:gd name="connsiteY4" fmla="*/ 0 h 6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39" h="6041">
                  <a:moveTo>
                    <a:pt x="0" y="0"/>
                  </a:moveTo>
                  <a:lnTo>
                    <a:pt x="45539" y="0"/>
                  </a:lnTo>
                  <a:lnTo>
                    <a:pt x="45539" y="6042"/>
                  </a:lnTo>
                  <a:lnTo>
                    <a:pt x="0" y="6042"/>
                  </a:lnTo>
                  <a:lnTo>
                    <a:pt x="0" y="0"/>
                  </a:lnTo>
                  <a:close/>
                </a:path>
              </a:pathLst>
            </a:custGeom>
            <a:solidFill>
              <a:srgbClr val="000000"/>
            </a:solidFill>
            <a:ln w="873" cap="flat">
              <a:noFill/>
              <a:prstDash val="solid"/>
              <a:miter/>
            </a:ln>
          </p:spPr>
          <p:txBody>
            <a:bodyPr rtlCol="0" anchor="ctr"/>
            <a:lstStyle/>
            <a:p>
              <a:endParaRPr lang="en-US"/>
            </a:p>
          </p:txBody>
        </p:sp>
        <p:sp>
          <p:nvSpPr>
            <p:cNvPr id="842" name="Freeform 841">
              <a:extLst>
                <a:ext uri="{FF2B5EF4-FFF2-40B4-BE49-F238E27FC236}">
                  <a16:creationId xmlns="" xmlns:a16="http://schemas.microsoft.com/office/drawing/2014/main" id="{F40CD8C4-637A-6D6F-0A76-C070AC684853}"/>
                </a:ext>
              </a:extLst>
            </p:cNvPr>
            <p:cNvSpPr/>
            <p:nvPr/>
          </p:nvSpPr>
          <p:spPr>
            <a:xfrm>
              <a:off x="5893128" y="3305198"/>
              <a:ext cx="33674" cy="53989"/>
            </a:xfrm>
            <a:custGeom>
              <a:avLst/>
              <a:gdLst>
                <a:gd name="connsiteX0" fmla="*/ 8631 w 33674"/>
                <a:gd name="connsiteY0" fmla="*/ 47948 h 53989"/>
                <a:gd name="connsiteX1" fmla="*/ 33674 w 33674"/>
                <a:gd name="connsiteY1" fmla="*/ 47948 h 53989"/>
                <a:gd name="connsiteX2" fmla="*/ 33674 w 33674"/>
                <a:gd name="connsiteY2" fmla="*/ 53990 h 53989"/>
                <a:gd name="connsiteX3" fmla="*/ 0 w 33674"/>
                <a:gd name="connsiteY3" fmla="*/ 53990 h 53989"/>
                <a:gd name="connsiteX4" fmla="*/ 0 w 33674"/>
                <a:gd name="connsiteY4" fmla="*/ 47948 h 53989"/>
                <a:gd name="connsiteX5" fmla="*/ 11118 w 33674"/>
                <a:gd name="connsiteY5" fmla="*/ 36619 h 53989"/>
                <a:gd name="connsiteX6" fmla="*/ 19998 w 33674"/>
                <a:gd name="connsiteY6" fmla="*/ 27420 h 53989"/>
                <a:gd name="connsiteX7" fmla="*/ 24794 w 33674"/>
                <a:gd name="connsiteY7" fmla="*/ 20887 h 53989"/>
                <a:gd name="connsiteX8" fmla="*/ 26179 w 33674"/>
                <a:gd name="connsiteY8" fmla="*/ 15591 h 53989"/>
                <a:gd name="connsiteX9" fmla="*/ 23195 w 33674"/>
                <a:gd name="connsiteY9" fmla="*/ 8699 h 53989"/>
                <a:gd name="connsiteX10" fmla="*/ 15487 w 33674"/>
                <a:gd name="connsiteY10" fmla="*/ 6033 h 53989"/>
                <a:gd name="connsiteX11" fmla="*/ 8347 w 33674"/>
                <a:gd name="connsiteY11" fmla="*/ 7208 h 53989"/>
                <a:gd name="connsiteX12" fmla="*/ 355 w 33674"/>
                <a:gd name="connsiteY12" fmla="*/ 10759 h 53989"/>
                <a:gd name="connsiteX13" fmla="*/ 355 w 33674"/>
                <a:gd name="connsiteY13" fmla="*/ 3516 h 53989"/>
                <a:gd name="connsiteX14" fmla="*/ 8454 w 33674"/>
                <a:gd name="connsiteY14" fmla="*/ 886 h 53989"/>
                <a:gd name="connsiteX15" fmla="*/ 15345 w 33674"/>
                <a:gd name="connsiteY15" fmla="*/ 0 h 53989"/>
                <a:gd name="connsiteX16" fmla="*/ 28488 w 33674"/>
                <a:gd name="connsiteY16" fmla="*/ 4121 h 53989"/>
                <a:gd name="connsiteX17" fmla="*/ 33390 w 33674"/>
                <a:gd name="connsiteY17" fmla="*/ 15126 h 53989"/>
                <a:gd name="connsiteX18" fmla="*/ 32147 w 33674"/>
                <a:gd name="connsiteY18" fmla="*/ 21343 h 53989"/>
                <a:gd name="connsiteX19" fmla="*/ 27707 w 33674"/>
                <a:gd name="connsiteY19" fmla="*/ 28236 h 53989"/>
                <a:gd name="connsiteX20" fmla="*/ 22059 w 33674"/>
                <a:gd name="connsiteY20" fmla="*/ 34207 h 53989"/>
                <a:gd name="connsiteX21" fmla="*/ 8631 w 33674"/>
                <a:gd name="connsiteY21" fmla="*/ 47948 h 5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674" h="53989">
                  <a:moveTo>
                    <a:pt x="8631" y="47948"/>
                  </a:moveTo>
                  <a:lnTo>
                    <a:pt x="33674" y="47948"/>
                  </a:lnTo>
                  <a:lnTo>
                    <a:pt x="33674" y="53990"/>
                  </a:lnTo>
                  <a:lnTo>
                    <a:pt x="0" y="53990"/>
                  </a:lnTo>
                  <a:lnTo>
                    <a:pt x="0" y="47948"/>
                  </a:lnTo>
                  <a:cubicBezTo>
                    <a:pt x="2723" y="45133"/>
                    <a:pt x="6429" y="41354"/>
                    <a:pt x="11118" y="36619"/>
                  </a:cubicBezTo>
                  <a:cubicBezTo>
                    <a:pt x="15830" y="31857"/>
                    <a:pt x="18791" y="28797"/>
                    <a:pt x="19998" y="27420"/>
                  </a:cubicBezTo>
                  <a:cubicBezTo>
                    <a:pt x="22295" y="24833"/>
                    <a:pt x="23893" y="22659"/>
                    <a:pt x="24794" y="20887"/>
                  </a:cubicBezTo>
                  <a:cubicBezTo>
                    <a:pt x="25717" y="19090"/>
                    <a:pt x="26179" y="17318"/>
                    <a:pt x="26179" y="15591"/>
                  </a:cubicBezTo>
                  <a:cubicBezTo>
                    <a:pt x="26179" y="12776"/>
                    <a:pt x="25185" y="10479"/>
                    <a:pt x="23195" y="8699"/>
                  </a:cubicBezTo>
                  <a:cubicBezTo>
                    <a:pt x="21230" y="6919"/>
                    <a:pt x="18660" y="6033"/>
                    <a:pt x="15487" y="6033"/>
                  </a:cubicBezTo>
                  <a:cubicBezTo>
                    <a:pt x="13237" y="6033"/>
                    <a:pt x="10858" y="6428"/>
                    <a:pt x="8347" y="7208"/>
                  </a:cubicBezTo>
                  <a:cubicBezTo>
                    <a:pt x="5861" y="7988"/>
                    <a:pt x="3197" y="9172"/>
                    <a:pt x="355" y="10759"/>
                  </a:cubicBezTo>
                  <a:lnTo>
                    <a:pt x="355" y="3516"/>
                  </a:lnTo>
                  <a:cubicBezTo>
                    <a:pt x="3244" y="2350"/>
                    <a:pt x="5944" y="1473"/>
                    <a:pt x="8454" y="886"/>
                  </a:cubicBezTo>
                  <a:cubicBezTo>
                    <a:pt x="10965" y="298"/>
                    <a:pt x="13261" y="0"/>
                    <a:pt x="15345" y="0"/>
                  </a:cubicBezTo>
                  <a:cubicBezTo>
                    <a:pt x="20839" y="0"/>
                    <a:pt x="25220" y="1377"/>
                    <a:pt x="28488" y="4121"/>
                  </a:cubicBezTo>
                  <a:cubicBezTo>
                    <a:pt x="31756" y="6866"/>
                    <a:pt x="33390" y="10531"/>
                    <a:pt x="33390" y="15126"/>
                  </a:cubicBezTo>
                  <a:cubicBezTo>
                    <a:pt x="33390" y="17310"/>
                    <a:pt x="32975" y="19379"/>
                    <a:pt x="32147" y="21343"/>
                  </a:cubicBezTo>
                  <a:cubicBezTo>
                    <a:pt x="31342" y="23281"/>
                    <a:pt x="29861" y="25579"/>
                    <a:pt x="27707" y="28236"/>
                  </a:cubicBezTo>
                  <a:cubicBezTo>
                    <a:pt x="27115" y="28928"/>
                    <a:pt x="25232" y="30919"/>
                    <a:pt x="22059" y="34207"/>
                  </a:cubicBezTo>
                  <a:cubicBezTo>
                    <a:pt x="18885" y="37478"/>
                    <a:pt x="14409" y="42055"/>
                    <a:pt x="8631" y="47948"/>
                  </a:cubicBezTo>
                  <a:close/>
                </a:path>
              </a:pathLst>
            </a:custGeom>
            <a:solidFill>
              <a:srgbClr val="000000"/>
            </a:solidFill>
            <a:ln w="873" cap="flat">
              <a:noFill/>
              <a:prstDash val="solid"/>
              <a:miter/>
            </a:ln>
          </p:spPr>
          <p:txBody>
            <a:bodyPr rtlCol="0" anchor="ctr"/>
            <a:lstStyle/>
            <a:p>
              <a:endParaRPr lang="en-US"/>
            </a:p>
          </p:txBody>
        </p:sp>
        <p:sp>
          <p:nvSpPr>
            <p:cNvPr id="843" name="Freeform 842">
              <a:extLst>
                <a:ext uri="{FF2B5EF4-FFF2-40B4-BE49-F238E27FC236}">
                  <a16:creationId xmlns="" xmlns:a16="http://schemas.microsoft.com/office/drawing/2014/main" id="{2D5A624D-FDD8-753A-E7EC-90B54200300E}"/>
                </a:ext>
              </a:extLst>
            </p:cNvPr>
            <p:cNvSpPr/>
            <p:nvPr/>
          </p:nvSpPr>
          <p:spPr>
            <a:xfrm>
              <a:off x="6313742" y="3305198"/>
              <a:ext cx="36662" cy="55015"/>
            </a:xfrm>
            <a:custGeom>
              <a:avLst/>
              <a:gdLst>
                <a:gd name="connsiteX0" fmla="*/ 18327 w 36662"/>
                <a:gd name="connsiteY0" fmla="*/ 5682 h 55015"/>
                <a:gd name="connsiteX1" fmla="*/ 9979 w 36662"/>
                <a:gd name="connsiteY1" fmla="*/ 11154 h 55015"/>
                <a:gd name="connsiteX2" fmla="*/ 7208 w 36662"/>
                <a:gd name="connsiteY2" fmla="*/ 27525 h 55015"/>
                <a:gd name="connsiteX3" fmla="*/ 9979 w 36662"/>
                <a:gd name="connsiteY3" fmla="*/ 43906 h 55015"/>
                <a:gd name="connsiteX4" fmla="*/ 18327 w 36662"/>
                <a:gd name="connsiteY4" fmla="*/ 49334 h 55015"/>
                <a:gd name="connsiteX5" fmla="*/ 26675 w 36662"/>
                <a:gd name="connsiteY5" fmla="*/ 43906 h 55015"/>
                <a:gd name="connsiteX6" fmla="*/ 29481 w 36662"/>
                <a:gd name="connsiteY6" fmla="*/ 27525 h 55015"/>
                <a:gd name="connsiteX7" fmla="*/ 26675 w 36662"/>
                <a:gd name="connsiteY7" fmla="*/ 11154 h 55015"/>
                <a:gd name="connsiteX8" fmla="*/ 18327 w 36662"/>
                <a:gd name="connsiteY8" fmla="*/ 5682 h 55015"/>
                <a:gd name="connsiteX9" fmla="*/ 18327 w 36662"/>
                <a:gd name="connsiteY9" fmla="*/ 0 h 55015"/>
                <a:gd name="connsiteX10" fmla="*/ 31936 w 36662"/>
                <a:gd name="connsiteY10" fmla="*/ 7068 h 55015"/>
                <a:gd name="connsiteX11" fmla="*/ 36662 w 36662"/>
                <a:gd name="connsiteY11" fmla="*/ 27525 h 55015"/>
                <a:gd name="connsiteX12" fmla="*/ 31936 w 36662"/>
                <a:gd name="connsiteY12" fmla="*/ 47983 h 55015"/>
                <a:gd name="connsiteX13" fmla="*/ 18327 w 36662"/>
                <a:gd name="connsiteY13" fmla="*/ 55016 h 55015"/>
                <a:gd name="connsiteX14" fmla="*/ 4691 w 36662"/>
                <a:gd name="connsiteY14" fmla="*/ 47983 h 55015"/>
                <a:gd name="connsiteX15" fmla="*/ 0 w 36662"/>
                <a:gd name="connsiteY15" fmla="*/ 27525 h 55015"/>
                <a:gd name="connsiteX16" fmla="*/ 4691 w 36662"/>
                <a:gd name="connsiteY16" fmla="*/ 7068 h 55015"/>
                <a:gd name="connsiteX17" fmla="*/ 18327 w 36662"/>
                <a:gd name="connsiteY17" fmla="*/ 0 h 5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62" h="55015">
                  <a:moveTo>
                    <a:pt x="18327" y="5682"/>
                  </a:moveTo>
                  <a:cubicBezTo>
                    <a:pt x="14635" y="5682"/>
                    <a:pt x="11847" y="7506"/>
                    <a:pt x="9979" y="11154"/>
                  </a:cubicBezTo>
                  <a:cubicBezTo>
                    <a:pt x="8129" y="14775"/>
                    <a:pt x="7208" y="20230"/>
                    <a:pt x="7208" y="27525"/>
                  </a:cubicBezTo>
                  <a:cubicBezTo>
                    <a:pt x="7208" y="34795"/>
                    <a:pt x="8129" y="40258"/>
                    <a:pt x="9979" y="43906"/>
                  </a:cubicBezTo>
                  <a:cubicBezTo>
                    <a:pt x="11847" y="47527"/>
                    <a:pt x="14635" y="49334"/>
                    <a:pt x="18327" y="49334"/>
                  </a:cubicBezTo>
                  <a:cubicBezTo>
                    <a:pt x="22045" y="49334"/>
                    <a:pt x="24825" y="47527"/>
                    <a:pt x="26675" y="43906"/>
                  </a:cubicBezTo>
                  <a:cubicBezTo>
                    <a:pt x="28543" y="40258"/>
                    <a:pt x="29481" y="34795"/>
                    <a:pt x="29481" y="27525"/>
                  </a:cubicBezTo>
                  <a:cubicBezTo>
                    <a:pt x="29481" y="20230"/>
                    <a:pt x="28543" y="14775"/>
                    <a:pt x="26675" y="11154"/>
                  </a:cubicBezTo>
                  <a:cubicBezTo>
                    <a:pt x="24825" y="7506"/>
                    <a:pt x="22045" y="5682"/>
                    <a:pt x="18327" y="5682"/>
                  </a:cubicBezTo>
                  <a:moveTo>
                    <a:pt x="18327" y="0"/>
                  </a:moveTo>
                  <a:cubicBezTo>
                    <a:pt x="24272" y="0"/>
                    <a:pt x="28806" y="2359"/>
                    <a:pt x="31936" y="7068"/>
                  </a:cubicBezTo>
                  <a:cubicBezTo>
                    <a:pt x="35084" y="11759"/>
                    <a:pt x="36662" y="18572"/>
                    <a:pt x="36662" y="27525"/>
                  </a:cubicBezTo>
                  <a:cubicBezTo>
                    <a:pt x="36662" y="36452"/>
                    <a:pt x="35084" y="43274"/>
                    <a:pt x="31936" y="47983"/>
                  </a:cubicBezTo>
                  <a:cubicBezTo>
                    <a:pt x="28806" y="52674"/>
                    <a:pt x="24272" y="55016"/>
                    <a:pt x="18327" y="55016"/>
                  </a:cubicBezTo>
                  <a:cubicBezTo>
                    <a:pt x="12390" y="55016"/>
                    <a:pt x="7839" y="52674"/>
                    <a:pt x="4691" y="47983"/>
                  </a:cubicBezTo>
                  <a:cubicBezTo>
                    <a:pt x="1561" y="43274"/>
                    <a:pt x="0" y="36452"/>
                    <a:pt x="0" y="27525"/>
                  </a:cubicBezTo>
                  <a:cubicBezTo>
                    <a:pt x="0" y="18572"/>
                    <a:pt x="1561" y="11759"/>
                    <a:pt x="4691" y="7068"/>
                  </a:cubicBezTo>
                  <a:cubicBezTo>
                    <a:pt x="7839" y="2359"/>
                    <a:pt x="12390" y="0"/>
                    <a:pt x="18327" y="0"/>
                  </a:cubicBezTo>
                  <a:close/>
                </a:path>
              </a:pathLst>
            </a:custGeom>
            <a:solidFill>
              <a:srgbClr val="000000"/>
            </a:solidFill>
            <a:ln w="873" cap="flat">
              <a:noFill/>
              <a:prstDash val="solid"/>
              <a:miter/>
            </a:ln>
          </p:spPr>
          <p:txBody>
            <a:bodyPr rtlCol="0" anchor="ctr"/>
            <a:lstStyle/>
            <a:p>
              <a:endParaRPr lang="en-US"/>
            </a:p>
          </p:txBody>
        </p:sp>
        <p:sp>
          <p:nvSpPr>
            <p:cNvPr id="844" name="Freeform 843">
              <a:extLst>
                <a:ext uri="{FF2B5EF4-FFF2-40B4-BE49-F238E27FC236}">
                  <a16:creationId xmlns="" xmlns:a16="http://schemas.microsoft.com/office/drawing/2014/main" id="{07FDEC18-4142-1DF2-414F-0CDE5EAD1EB2}"/>
                </a:ext>
              </a:extLst>
            </p:cNvPr>
            <p:cNvSpPr/>
            <p:nvPr/>
          </p:nvSpPr>
          <p:spPr>
            <a:xfrm>
              <a:off x="6766627" y="3305198"/>
              <a:ext cx="33681" cy="53989"/>
            </a:xfrm>
            <a:custGeom>
              <a:avLst/>
              <a:gdLst>
                <a:gd name="connsiteX0" fmla="*/ 8637 w 33681"/>
                <a:gd name="connsiteY0" fmla="*/ 47948 h 53989"/>
                <a:gd name="connsiteX1" fmla="*/ 33681 w 33681"/>
                <a:gd name="connsiteY1" fmla="*/ 47948 h 53989"/>
                <a:gd name="connsiteX2" fmla="*/ 33681 w 33681"/>
                <a:gd name="connsiteY2" fmla="*/ 53990 h 53989"/>
                <a:gd name="connsiteX3" fmla="*/ 0 w 33681"/>
                <a:gd name="connsiteY3" fmla="*/ 53990 h 53989"/>
                <a:gd name="connsiteX4" fmla="*/ 0 w 33681"/>
                <a:gd name="connsiteY4" fmla="*/ 47948 h 53989"/>
                <a:gd name="connsiteX5" fmla="*/ 11119 w 33681"/>
                <a:gd name="connsiteY5" fmla="*/ 36619 h 53989"/>
                <a:gd name="connsiteX6" fmla="*/ 20002 w 33681"/>
                <a:gd name="connsiteY6" fmla="*/ 27420 h 53989"/>
                <a:gd name="connsiteX7" fmla="*/ 24798 w 33681"/>
                <a:gd name="connsiteY7" fmla="*/ 20887 h 53989"/>
                <a:gd name="connsiteX8" fmla="*/ 26184 w 33681"/>
                <a:gd name="connsiteY8" fmla="*/ 15591 h 53989"/>
                <a:gd name="connsiteX9" fmla="*/ 23202 w 33681"/>
                <a:gd name="connsiteY9" fmla="*/ 8699 h 53989"/>
                <a:gd name="connsiteX10" fmla="*/ 15494 w 33681"/>
                <a:gd name="connsiteY10" fmla="*/ 6033 h 53989"/>
                <a:gd name="connsiteX11" fmla="*/ 8348 w 33681"/>
                <a:gd name="connsiteY11" fmla="*/ 7208 h 53989"/>
                <a:gd name="connsiteX12" fmla="*/ 359 w 33681"/>
                <a:gd name="connsiteY12" fmla="*/ 10759 h 53989"/>
                <a:gd name="connsiteX13" fmla="*/ 359 w 33681"/>
                <a:gd name="connsiteY13" fmla="*/ 3516 h 53989"/>
                <a:gd name="connsiteX14" fmla="*/ 8453 w 33681"/>
                <a:gd name="connsiteY14" fmla="*/ 886 h 53989"/>
                <a:gd name="connsiteX15" fmla="*/ 15345 w 33681"/>
                <a:gd name="connsiteY15" fmla="*/ 0 h 53989"/>
                <a:gd name="connsiteX16" fmla="*/ 28490 w 33681"/>
                <a:gd name="connsiteY16" fmla="*/ 4121 h 53989"/>
                <a:gd name="connsiteX17" fmla="*/ 33392 w 33681"/>
                <a:gd name="connsiteY17" fmla="*/ 15126 h 53989"/>
                <a:gd name="connsiteX18" fmla="*/ 32147 w 33681"/>
                <a:gd name="connsiteY18" fmla="*/ 21343 h 53989"/>
                <a:gd name="connsiteX19" fmla="*/ 27710 w 33681"/>
                <a:gd name="connsiteY19" fmla="*/ 28236 h 53989"/>
                <a:gd name="connsiteX20" fmla="*/ 22062 w 33681"/>
                <a:gd name="connsiteY20" fmla="*/ 34207 h 53989"/>
                <a:gd name="connsiteX21" fmla="*/ 8637 w 33681"/>
                <a:gd name="connsiteY21" fmla="*/ 47948 h 5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681" h="53989">
                  <a:moveTo>
                    <a:pt x="8637" y="47948"/>
                  </a:moveTo>
                  <a:lnTo>
                    <a:pt x="33681" y="47948"/>
                  </a:lnTo>
                  <a:lnTo>
                    <a:pt x="33681" y="53990"/>
                  </a:lnTo>
                  <a:lnTo>
                    <a:pt x="0" y="53990"/>
                  </a:lnTo>
                  <a:lnTo>
                    <a:pt x="0" y="47948"/>
                  </a:lnTo>
                  <a:cubicBezTo>
                    <a:pt x="2727" y="45133"/>
                    <a:pt x="6428" y="41354"/>
                    <a:pt x="11119" y="36619"/>
                  </a:cubicBezTo>
                  <a:cubicBezTo>
                    <a:pt x="15828" y="31857"/>
                    <a:pt x="18792" y="28797"/>
                    <a:pt x="20002" y="27420"/>
                  </a:cubicBezTo>
                  <a:cubicBezTo>
                    <a:pt x="22299" y="24833"/>
                    <a:pt x="23895" y="22659"/>
                    <a:pt x="24798" y="20887"/>
                  </a:cubicBezTo>
                  <a:cubicBezTo>
                    <a:pt x="25719" y="19090"/>
                    <a:pt x="26184" y="17318"/>
                    <a:pt x="26184" y="15591"/>
                  </a:cubicBezTo>
                  <a:cubicBezTo>
                    <a:pt x="26184" y="12776"/>
                    <a:pt x="25193" y="10479"/>
                    <a:pt x="23202" y="8699"/>
                  </a:cubicBezTo>
                  <a:cubicBezTo>
                    <a:pt x="21229" y="6919"/>
                    <a:pt x="18660" y="6033"/>
                    <a:pt x="15494" y="6033"/>
                  </a:cubicBezTo>
                  <a:cubicBezTo>
                    <a:pt x="13241" y="6033"/>
                    <a:pt x="10865" y="6428"/>
                    <a:pt x="8348" y="7208"/>
                  </a:cubicBezTo>
                  <a:cubicBezTo>
                    <a:pt x="5866" y="7988"/>
                    <a:pt x="3201" y="9172"/>
                    <a:pt x="359" y="10759"/>
                  </a:cubicBezTo>
                  <a:lnTo>
                    <a:pt x="359" y="3516"/>
                  </a:lnTo>
                  <a:cubicBezTo>
                    <a:pt x="3244" y="2350"/>
                    <a:pt x="5945" y="1473"/>
                    <a:pt x="8453" y="886"/>
                  </a:cubicBezTo>
                  <a:cubicBezTo>
                    <a:pt x="10970" y="298"/>
                    <a:pt x="13267" y="0"/>
                    <a:pt x="15345" y="0"/>
                  </a:cubicBezTo>
                  <a:cubicBezTo>
                    <a:pt x="20844" y="0"/>
                    <a:pt x="25219" y="1377"/>
                    <a:pt x="28490" y="4121"/>
                  </a:cubicBezTo>
                  <a:cubicBezTo>
                    <a:pt x="31761" y="6866"/>
                    <a:pt x="33392" y="10531"/>
                    <a:pt x="33392" y="15126"/>
                  </a:cubicBezTo>
                  <a:cubicBezTo>
                    <a:pt x="33392" y="17310"/>
                    <a:pt x="32980" y="19379"/>
                    <a:pt x="32147" y="21343"/>
                  </a:cubicBezTo>
                  <a:cubicBezTo>
                    <a:pt x="31349" y="23281"/>
                    <a:pt x="29867" y="25579"/>
                    <a:pt x="27710" y="28236"/>
                  </a:cubicBezTo>
                  <a:cubicBezTo>
                    <a:pt x="27122" y="28928"/>
                    <a:pt x="25237" y="30919"/>
                    <a:pt x="22062" y="34207"/>
                  </a:cubicBezTo>
                  <a:cubicBezTo>
                    <a:pt x="18888" y="37478"/>
                    <a:pt x="14416" y="42055"/>
                    <a:pt x="8637" y="47948"/>
                  </a:cubicBezTo>
                  <a:close/>
                </a:path>
              </a:pathLst>
            </a:custGeom>
            <a:solidFill>
              <a:srgbClr val="000000"/>
            </a:solidFill>
            <a:ln w="873" cap="flat">
              <a:noFill/>
              <a:prstDash val="solid"/>
              <a:miter/>
            </a:ln>
          </p:spPr>
          <p:txBody>
            <a:bodyPr rtlCol="0" anchor="ctr"/>
            <a:lstStyle/>
            <a:p>
              <a:endParaRPr lang="en-US"/>
            </a:p>
          </p:txBody>
        </p:sp>
        <p:sp>
          <p:nvSpPr>
            <p:cNvPr id="845" name="Freeform 844">
              <a:extLst>
                <a:ext uri="{FF2B5EF4-FFF2-40B4-BE49-F238E27FC236}">
                  <a16:creationId xmlns="" xmlns:a16="http://schemas.microsoft.com/office/drawing/2014/main" id="{86090F35-7B00-D3F8-5E79-623C8787BF3B}"/>
                </a:ext>
              </a:extLst>
            </p:cNvPr>
            <p:cNvSpPr/>
            <p:nvPr/>
          </p:nvSpPr>
          <p:spPr>
            <a:xfrm>
              <a:off x="7215539" y="3306154"/>
              <a:ext cx="38644" cy="53033"/>
            </a:xfrm>
            <a:custGeom>
              <a:avLst/>
              <a:gdLst>
                <a:gd name="connsiteX0" fmla="*/ 23939 w 38644"/>
                <a:gd name="connsiteY0" fmla="*/ 6252 h 53033"/>
                <a:gd name="connsiteX1" fmla="*/ 5823 w 38644"/>
                <a:gd name="connsiteY1" fmla="*/ 34567 h 53033"/>
                <a:gd name="connsiteX2" fmla="*/ 23939 w 38644"/>
                <a:gd name="connsiteY2" fmla="*/ 34567 h 53033"/>
                <a:gd name="connsiteX3" fmla="*/ 23939 w 38644"/>
                <a:gd name="connsiteY3" fmla="*/ 6252 h 53033"/>
                <a:gd name="connsiteX4" fmla="*/ 22062 w 38644"/>
                <a:gd name="connsiteY4" fmla="*/ 0 h 53033"/>
                <a:gd name="connsiteX5" fmla="*/ 31077 w 38644"/>
                <a:gd name="connsiteY5" fmla="*/ 0 h 53033"/>
                <a:gd name="connsiteX6" fmla="*/ 31077 w 38644"/>
                <a:gd name="connsiteY6" fmla="*/ 34567 h 53033"/>
                <a:gd name="connsiteX7" fmla="*/ 38644 w 38644"/>
                <a:gd name="connsiteY7" fmla="*/ 34567 h 53033"/>
                <a:gd name="connsiteX8" fmla="*/ 38644 w 38644"/>
                <a:gd name="connsiteY8" fmla="*/ 40530 h 53033"/>
                <a:gd name="connsiteX9" fmla="*/ 31077 w 38644"/>
                <a:gd name="connsiteY9" fmla="*/ 40530 h 53033"/>
                <a:gd name="connsiteX10" fmla="*/ 31077 w 38644"/>
                <a:gd name="connsiteY10" fmla="*/ 53034 h 53033"/>
                <a:gd name="connsiteX11" fmla="*/ 23939 w 38644"/>
                <a:gd name="connsiteY11" fmla="*/ 53034 h 53033"/>
                <a:gd name="connsiteX12" fmla="*/ 23939 w 38644"/>
                <a:gd name="connsiteY12" fmla="*/ 40530 h 53033"/>
                <a:gd name="connsiteX13" fmla="*/ 0 w 38644"/>
                <a:gd name="connsiteY13" fmla="*/ 40530 h 53033"/>
                <a:gd name="connsiteX14" fmla="*/ 0 w 38644"/>
                <a:gd name="connsiteY14" fmla="*/ 33602 h 53033"/>
                <a:gd name="connsiteX15" fmla="*/ 22062 w 38644"/>
                <a:gd name="connsiteY15" fmla="*/ 0 h 5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644" h="53033">
                  <a:moveTo>
                    <a:pt x="23939" y="6252"/>
                  </a:moveTo>
                  <a:lnTo>
                    <a:pt x="5823" y="34567"/>
                  </a:lnTo>
                  <a:lnTo>
                    <a:pt x="23939" y="34567"/>
                  </a:lnTo>
                  <a:lnTo>
                    <a:pt x="23939" y="6252"/>
                  </a:lnTo>
                  <a:moveTo>
                    <a:pt x="22062" y="0"/>
                  </a:moveTo>
                  <a:lnTo>
                    <a:pt x="31077" y="0"/>
                  </a:lnTo>
                  <a:lnTo>
                    <a:pt x="31077" y="34567"/>
                  </a:lnTo>
                  <a:lnTo>
                    <a:pt x="38644" y="34567"/>
                  </a:lnTo>
                  <a:lnTo>
                    <a:pt x="38644" y="40530"/>
                  </a:lnTo>
                  <a:lnTo>
                    <a:pt x="31077" y="40530"/>
                  </a:lnTo>
                  <a:lnTo>
                    <a:pt x="31077" y="53034"/>
                  </a:lnTo>
                  <a:lnTo>
                    <a:pt x="23939" y="53034"/>
                  </a:lnTo>
                  <a:lnTo>
                    <a:pt x="23939" y="40530"/>
                  </a:lnTo>
                  <a:lnTo>
                    <a:pt x="0" y="40530"/>
                  </a:lnTo>
                  <a:lnTo>
                    <a:pt x="0" y="33602"/>
                  </a:lnTo>
                  <a:lnTo>
                    <a:pt x="22062" y="0"/>
                  </a:lnTo>
                  <a:close/>
                </a:path>
              </a:pathLst>
            </a:custGeom>
            <a:solidFill>
              <a:srgbClr val="000000"/>
            </a:solidFill>
            <a:ln w="873" cap="flat">
              <a:noFill/>
              <a:prstDash val="solid"/>
              <a:miter/>
            </a:ln>
          </p:spPr>
          <p:txBody>
            <a:bodyPr rtlCol="0" anchor="ctr"/>
            <a:lstStyle/>
            <a:p>
              <a:endParaRPr lang="en-US"/>
            </a:p>
          </p:txBody>
        </p:sp>
        <p:sp>
          <p:nvSpPr>
            <p:cNvPr id="846" name="Freeform 845">
              <a:extLst>
                <a:ext uri="{FF2B5EF4-FFF2-40B4-BE49-F238E27FC236}">
                  <a16:creationId xmlns="" xmlns:a16="http://schemas.microsoft.com/office/drawing/2014/main" id="{98F95C7B-E95A-3290-A665-720D0543EDCF}"/>
                </a:ext>
              </a:extLst>
            </p:cNvPr>
            <p:cNvSpPr/>
            <p:nvPr/>
          </p:nvSpPr>
          <p:spPr>
            <a:xfrm>
              <a:off x="6308253" y="3404312"/>
              <a:ext cx="41897" cy="38118"/>
            </a:xfrm>
            <a:custGeom>
              <a:avLst/>
              <a:gdLst>
                <a:gd name="connsiteX0" fmla="*/ 41897 w 41897"/>
                <a:gd name="connsiteY0" fmla="*/ 5542 h 38118"/>
                <a:gd name="connsiteX1" fmla="*/ 40459 w 41897"/>
                <a:gd name="connsiteY1" fmla="*/ 9155 h 38118"/>
                <a:gd name="connsiteX2" fmla="*/ 37382 w 41897"/>
                <a:gd name="connsiteY2" fmla="*/ 10435 h 38118"/>
                <a:gd name="connsiteX3" fmla="*/ 34996 w 41897"/>
                <a:gd name="connsiteY3" fmla="*/ 9532 h 38118"/>
                <a:gd name="connsiteX4" fmla="*/ 34172 w 41897"/>
                <a:gd name="connsiteY4" fmla="*/ 7471 h 38118"/>
                <a:gd name="connsiteX5" fmla="*/ 35330 w 41897"/>
                <a:gd name="connsiteY5" fmla="*/ 4560 h 38118"/>
                <a:gd name="connsiteX6" fmla="*/ 38206 w 41897"/>
                <a:gd name="connsiteY6" fmla="*/ 2911 h 38118"/>
                <a:gd name="connsiteX7" fmla="*/ 34014 w 41897"/>
                <a:gd name="connsiteY7" fmla="*/ 1850 h 38118"/>
                <a:gd name="connsiteX8" fmla="*/ 30928 w 41897"/>
                <a:gd name="connsiteY8" fmla="*/ 2710 h 38118"/>
                <a:gd name="connsiteX9" fmla="*/ 28674 w 41897"/>
                <a:gd name="connsiteY9" fmla="*/ 4683 h 38118"/>
                <a:gd name="connsiteX10" fmla="*/ 27113 w 41897"/>
                <a:gd name="connsiteY10" fmla="*/ 7392 h 38118"/>
                <a:gd name="connsiteX11" fmla="*/ 26122 w 41897"/>
                <a:gd name="connsiteY11" fmla="*/ 9900 h 38118"/>
                <a:gd name="connsiteX12" fmla="*/ 25675 w 41897"/>
                <a:gd name="connsiteY12" fmla="*/ 11785 h 38118"/>
                <a:gd name="connsiteX13" fmla="*/ 22799 w 41897"/>
                <a:gd name="connsiteY13" fmla="*/ 23290 h 38118"/>
                <a:gd name="connsiteX14" fmla="*/ 21405 w 41897"/>
                <a:gd name="connsiteY14" fmla="*/ 30682 h 38118"/>
                <a:gd name="connsiteX15" fmla="*/ 22553 w 41897"/>
                <a:gd name="connsiteY15" fmla="*/ 34672 h 38118"/>
                <a:gd name="connsiteX16" fmla="*/ 26000 w 41897"/>
                <a:gd name="connsiteY16" fmla="*/ 36233 h 38118"/>
                <a:gd name="connsiteX17" fmla="*/ 27929 w 41897"/>
                <a:gd name="connsiteY17" fmla="*/ 35978 h 38118"/>
                <a:gd name="connsiteX18" fmla="*/ 30270 w 41897"/>
                <a:gd name="connsiteY18" fmla="*/ 34953 h 38118"/>
                <a:gd name="connsiteX19" fmla="*/ 32822 w 41897"/>
                <a:gd name="connsiteY19" fmla="*/ 33023 h 38118"/>
                <a:gd name="connsiteX20" fmla="*/ 35242 w 41897"/>
                <a:gd name="connsiteY20" fmla="*/ 29823 h 38118"/>
                <a:gd name="connsiteX21" fmla="*/ 37215 w 41897"/>
                <a:gd name="connsiteY21" fmla="*/ 25219 h 38118"/>
                <a:gd name="connsiteX22" fmla="*/ 38285 w 41897"/>
                <a:gd name="connsiteY22" fmla="*/ 24316 h 38118"/>
                <a:gd name="connsiteX23" fmla="*/ 39311 w 41897"/>
                <a:gd name="connsiteY23" fmla="*/ 25140 h 38118"/>
                <a:gd name="connsiteX24" fmla="*/ 38732 w 41897"/>
                <a:gd name="connsiteY24" fmla="*/ 27315 h 38118"/>
                <a:gd name="connsiteX25" fmla="*/ 37013 w 41897"/>
                <a:gd name="connsiteY25" fmla="*/ 30638 h 38118"/>
                <a:gd name="connsiteX26" fmla="*/ 34339 w 41897"/>
                <a:gd name="connsiteY26" fmla="*/ 34172 h 38118"/>
                <a:gd name="connsiteX27" fmla="*/ 30559 w 41897"/>
                <a:gd name="connsiteY27" fmla="*/ 36969 h 38118"/>
                <a:gd name="connsiteX28" fmla="*/ 25833 w 41897"/>
                <a:gd name="connsiteY28" fmla="*/ 38118 h 38118"/>
                <a:gd name="connsiteX29" fmla="*/ 19967 w 41897"/>
                <a:gd name="connsiteY29" fmla="*/ 36233 h 38118"/>
                <a:gd name="connsiteX30" fmla="*/ 16757 w 41897"/>
                <a:gd name="connsiteY30" fmla="*/ 31708 h 38118"/>
                <a:gd name="connsiteX31" fmla="*/ 16266 w 41897"/>
                <a:gd name="connsiteY31" fmla="*/ 32576 h 38118"/>
                <a:gd name="connsiteX32" fmla="*/ 15117 w 41897"/>
                <a:gd name="connsiteY32" fmla="*/ 34172 h 38118"/>
                <a:gd name="connsiteX33" fmla="*/ 13346 w 41897"/>
                <a:gd name="connsiteY33" fmla="*/ 36066 h 38118"/>
                <a:gd name="connsiteX34" fmla="*/ 10926 w 41897"/>
                <a:gd name="connsiteY34" fmla="*/ 37460 h 38118"/>
                <a:gd name="connsiteX35" fmla="*/ 7927 w 41897"/>
                <a:gd name="connsiteY35" fmla="*/ 38118 h 38118"/>
                <a:gd name="connsiteX36" fmla="*/ 4191 w 41897"/>
                <a:gd name="connsiteY36" fmla="*/ 37539 h 38118"/>
                <a:gd name="connsiteX37" fmla="*/ 1228 w 41897"/>
                <a:gd name="connsiteY37" fmla="*/ 35654 h 38118"/>
                <a:gd name="connsiteX38" fmla="*/ 0 w 41897"/>
                <a:gd name="connsiteY38" fmla="*/ 32532 h 38118"/>
                <a:gd name="connsiteX39" fmla="*/ 1359 w 41897"/>
                <a:gd name="connsiteY39" fmla="*/ 29121 h 38118"/>
                <a:gd name="connsiteX40" fmla="*/ 4639 w 41897"/>
                <a:gd name="connsiteY40" fmla="*/ 27683 h 38118"/>
                <a:gd name="connsiteX41" fmla="*/ 6778 w 41897"/>
                <a:gd name="connsiteY41" fmla="*/ 28385 h 38118"/>
                <a:gd name="connsiteX42" fmla="*/ 7760 w 41897"/>
                <a:gd name="connsiteY42" fmla="*/ 30603 h 38118"/>
                <a:gd name="connsiteX43" fmla="*/ 6612 w 41897"/>
                <a:gd name="connsiteY43" fmla="*/ 33558 h 38118"/>
                <a:gd name="connsiteX44" fmla="*/ 3823 w 41897"/>
                <a:gd name="connsiteY44" fmla="*/ 35163 h 38118"/>
                <a:gd name="connsiteX45" fmla="*/ 8006 w 41897"/>
                <a:gd name="connsiteY45" fmla="*/ 36233 h 38118"/>
                <a:gd name="connsiteX46" fmla="*/ 12855 w 41897"/>
                <a:gd name="connsiteY46" fmla="*/ 33848 h 38118"/>
                <a:gd name="connsiteX47" fmla="*/ 16021 w 41897"/>
                <a:gd name="connsiteY47" fmla="*/ 27482 h 38118"/>
                <a:gd name="connsiteX48" fmla="*/ 19554 w 41897"/>
                <a:gd name="connsiteY48" fmla="*/ 13635 h 38118"/>
                <a:gd name="connsiteX49" fmla="*/ 20537 w 41897"/>
                <a:gd name="connsiteY49" fmla="*/ 7471 h 38118"/>
                <a:gd name="connsiteX50" fmla="*/ 20089 w 41897"/>
                <a:gd name="connsiteY50" fmla="*/ 4560 h 38118"/>
                <a:gd name="connsiteX51" fmla="*/ 18853 w 41897"/>
                <a:gd name="connsiteY51" fmla="*/ 2832 h 38118"/>
                <a:gd name="connsiteX52" fmla="*/ 17415 w 41897"/>
                <a:gd name="connsiteY52" fmla="*/ 2052 h 38118"/>
                <a:gd name="connsiteX53" fmla="*/ 16021 w 41897"/>
                <a:gd name="connsiteY53" fmla="*/ 1850 h 38118"/>
                <a:gd name="connsiteX54" fmla="*/ 13390 w 41897"/>
                <a:gd name="connsiteY54" fmla="*/ 2341 h 38118"/>
                <a:gd name="connsiteX55" fmla="*/ 10391 w 41897"/>
                <a:gd name="connsiteY55" fmla="*/ 3981 h 38118"/>
                <a:gd name="connsiteX56" fmla="*/ 7269 w 41897"/>
                <a:gd name="connsiteY56" fmla="*/ 7392 h 38118"/>
                <a:gd name="connsiteX57" fmla="*/ 4726 w 41897"/>
                <a:gd name="connsiteY57" fmla="*/ 12855 h 38118"/>
                <a:gd name="connsiteX58" fmla="*/ 3613 w 41897"/>
                <a:gd name="connsiteY58" fmla="*/ 13802 h 38118"/>
                <a:gd name="connsiteX59" fmla="*/ 2631 w 41897"/>
                <a:gd name="connsiteY59" fmla="*/ 12934 h 38118"/>
                <a:gd name="connsiteX60" fmla="*/ 3166 w 41897"/>
                <a:gd name="connsiteY60" fmla="*/ 10803 h 38118"/>
                <a:gd name="connsiteX61" fmla="*/ 4884 w 41897"/>
                <a:gd name="connsiteY61" fmla="*/ 7471 h 38118"/>
                <a:gd name="connsiteX62" fmla="*/ 7603 w 41897"/>
                <a:gd name="connsiteY62" fmla="*/ 3981 h 38118"/>
                <a:gd name="connsiteX63" fmla="*/ 11417 w 41897"/>
                <a:gd name="connsiteY63" fmla="*/ 1149 h 38118"/>
                <a:gd name="connsiteX64" fmla="*/ 16187 w 41897"/>
                <a:gd name="connsiteY64" fmla="*/ 0 h 38118"/>
                <a:gd name="connsiteX65" fmla="*/ 18362 w 41897"/>
                <a:gd name="connsiteY65" fmla="*/ 245 h 38118"/>
                <a:gd name="connsiteX66" fmla="*/ 20782 w 41897"/>
                <a:gd name="connsiteY66" fmla="*/ 1070 h 38118"/>
                <a:gd name="connsiteX67" fmla="*/ 23334 w 41897"/>
                <a:gd name="connsiteY67" fmla="*/ 3034 h 38118"/>
                <a:gd name="connsiteX68" fmla="*/ 25263 w 41897"/>
                <a:gd name="connsiteY68" fmla="*/ 6366 h 38118"/>
                <a:gd name="connsiteX69" fmla="*/ 26412 w 41897"/>
                <a:gd name="connsiteY69" fmla="*/ 4516 h 38118"/>
                <a:gd name="connsiteX70" fmla="*/ 28183 w 41897"/>
                <a:gd name="connsiteY70" fmla="*/ 2508 h 38118"/>
                <a:gd name="connsiteX71" fmla="*/ 30805 w 41897"/>
                <a:gd name="connsiteY71" fmla="*/ 693 h 38118"/>
                <a:gd name="connsiteX72" fmla="*/ 34093 w 41897"/>
                <a:gd name="connsiteY72" fmla="*/ 0 h 38118"/>
                <a:gd name="connsiteX73" fmla="*/ 37425 w 41897"/>
                <a:gd name="connsiteY73" fmla="*/ 447 h 38118"/>
                <a:gd name="connsiteX74" fmla="*/ 40459 w 41897"/>
                <a:gd name="connsiteY74" fmla="*/ 2218 h 38118"/>
                <a:gd name="connsiteX75" fmla="*/ 41897 w 41897"/>
                <a:gd name="connsiteY75" fmla="*/ 5542 h 3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1897" h="38118">
                  <a:moveTo>
                    <a:pt x="41897" y="5542"/>
                  </a:moveTo>
                  <a:cubicBezTo>
                    <a:pt x="41897" y="7076"/>
                    <a:pt x="41415" y="8287"/>
                    <a:pt x="40459" y="9155"/>
                  </a:cubicBezTo>
                  <a:cubicBezTo>
                    <a:pt x="39504" y="10005"/>
                    <a:pt x="38478" y="10435"/>
                    <a:pt x="37382" y="10435"/>
                  </a:cubicBezTo>
                  <a:cubicBezTo>
                    <a:pt x="36338" y="10435"/>
                    <a:pt x="35549" y="10137"/>
                    <a:pt x="34996" y="9532"/>
                  </a:cubicBezTo>
                  <a:cubicBezTo>
                    <a:pt x="34444" y="8927"/>
                    <a:pt x="34172" y="8243"/>
                    <a:pt x="34172" y="7471"/>
                  </a:cubicBezTo>
                  <a:cubicBezTo>
                    <a:pt x="34172" y="6428"/>
                    <a:pt x="34558" y="5463"/>
                    <a:pt x="35330" y="4560"/>
                  </a:cubicBezTo>
                  <a:cubicBezTo>
                    <a:pt x="36092" y="3657"/>
                    <a:pt x="37057" y="3104"/>
                    <a:pt x="38206" y="2911"/>
                  </a:cubicBezTo>
                  <a:cubicBezTo>
                    <a:pt x="37075" y="2201"/>
                    <a:pt x="35680" y="1850"/>
                    <a:pt x="34014" y="1850"/>
                  </a:cubicBezTo>
                  <a:cubicBezTo>
                    <a:pt x="32918" y="1850"/>
                    <a:pt x="31884" y="2140"/>
                    <a:pt x="30928" y="2710"/>
                  </a:cubicBezTo>
                  <a:cubicBezTo>
                    <a:pt x="29998" y="3280"/>
                    <a:pt x="29244" y="3937"/>
                    <a:pt x="28674" y="4683"/>
                  </a:cubicBezTo>
                  <a:cubicBezTo>
                    <a:pt x="28122" y="5419"/>
                    <a:pt x="27604" y="6322"/>
                    <a:pt x="27113" y="7392"/>
                  </a:cubicBezTo>
                  <a:cubicBezTo>
                    <a:pt x="26648" y="8436"/>
                    <a:pt x="26315" y="9269"/>
                    <a:pt x="26122" y="9900"/>
                  </a:cubicBezTo>
                  <a:cubicBezTo>
                    <a:pt x="25956" y="10505"/>
                    <a:pt x="25807" y="11128"/>
                    <a:pt x="25675" y="11785"/>
                  </a:cubicBezTo>
                  <a:lnTo>
                    <a:pt x="22799" y="23290"/>
                  </a:lnTo>
                  <a:cubicBezTo>
                    <a:pt x="21869" y="26929"/>
                    <a:pt x="21405" y="29393"/>
                    <a:pt x="21405" y="30682"/>
                  </a:cubicBezTo>
                  <a:cubicBezTo>
                    <a:pt x="21405" y="32269"/>
                    <a:pt x="21791" y="33602"/>
                    <a:pt x="22553" y="34672"/>
                  </a:cubicBezTo>
                  <a:cubicBezTo>
                    <a:pt x="23316" y="35715"/>
                    <a:pt x="24465" y="36233"/>
                    <a:pt x="26000" y="36233"/>
                  </a:cubicBezTo>
                  <a:cubicBezTo>
                    <a:pt x="26605" y="36233"/>
                    <a:pt x="27245" y="36145"/>
                    <a:pt x="27929" y="35978"/>
                  </a:cubicBezTo>
                  <a:cubicBezTo>
                    <a:pt x="28621" y="35794"/>
                    <a:pt x="29402" y="35452"/>
                    <a:pt x="30270" y="34953"/>
                  </a:cubicBezTo>
                  <a:cubicBezTo>
                    <a:pt x="31173" y="34435"/>
                    <a:pt x="32024" y="33786"/>
                    <a:pt x="32822" y="33023"/>
                  </a:cubicBezTo>
                  <a:cubicBezTo>
                    <a:pt x="33637" y="32226"/>
                    <a:pt x="34444" y="31164"/>
                    <a:pt x="35242" y="29823"/>
                  </a:cubicBezTo>
                  <a:cubicBezTo>
                    <a:pt x="36040" y="28481"/>
                    <a:pt x="36698" y="26947"/>
                    <a:pt x="37215" y="25219"/>
                  </a:cubicBezTo>
                  <a:cubicBezTo>
                    <a:pt x="37382" y="24614"/>
                    <a:pt x="37732" y="24316"/>
                    <a:pt x="38285" y="24316"/>
                  </a:cubicBezTo>
                  <a:cubicBezTo>
                    <a:pt x="38969" y="24316"/>
                    <a:pt x="39311" y="24588"/>
                    <a:pt x="39311" y="25140"/>
                  </a:cubicBezTo>
                  <a:cubicBezTo>
                    <a:pt x="39311" y="25605"/>
                    <a:pt x="39118" y="26324"/>
                    <a:pt x="38732" y="27315"/>
                  </a:cubicBezTo>
                  <a:cubicBezTo>
                    <a:pt x="38381" y="28271"/>
                    <a:pt x="37811" y="29384"/>
                    <a:pt x="37013" y="30638"/>
                  </a:cubicBezTo>
                  <a:cubicBezTo>
                    <a:pt x="36250" y="31875"/>
                    <a:pt x="35356" y="33050"/>
                    <a:pt x="34339" y="34172"/>
                  </a:cubicBezTo>
                  <a:cubicBezTo>
                    <a:pt x="33330" y="35268"/>
                    <a:pt x="32068" y="36206"/>
                    <a:pt x="30559" y="36969"/>
                  </a:cubicBezTo>
                  <a:cubicBezTo>
                    <a:pt x="29060" y="37732"/>
                    <a:pt x="27482" y="38118"/>
                    <a:pt x="25833" y="38118"/>
                  </a:cubicBezTo>
                  <a:cubicBezTo>
                    <a:pt x="23483" y="38118"/>
                    <a:pt x="21527" y="37487"/>
                    <a:pt x="19967" y="36233"/>
                  </a:cubicBezTo>
                  <a:cubicBezTo>
                    <a:pt x="18406" y="34970"/>
                    <a:pt x="17336" y="33462"/>
                    <a:pt x="16757" y="31708"/>
                  </a:cubicBezTo>
                  <a:cubicBezTo>
                    <a:pt x="16626" y="31954"/>
                    <a:pt x="16459" y="32243"/>
                    <a:pt x="16266" y="32576"/>
                  </a:cubicBezTo>
                  <a:cubicBezTo>
                    <a:pt x="16073" y="32901"/>
                    <a:pt x="15687" y="33436"/>
                    <a:pt x="15117" y="34172"/>
                  </a:cubicBezTo>
                  <a:cubicBezTo>
                    <a:pt x="14565" y="34882"/>
                    <a:pt x="13977" y="35514"/>
                    <a:pt x="13346" y="36066"/>
                  </a:cubicBezTo>
                  <a:cubicBezTo>
                    <a:pt x="12724" y="36584"/>
                    <a:pt x="11917" y="37048"/>
                    <a:pt x="10926" y="37460"/>
                  </a:cubicBezTo>
                  <a:cubicBezTo>
                    <a:pt x="9970" y="37899"/>
                    <a:pt x="8971" y="38118"/>
                    <a:pt x="7927" y="38118"/>
                  </a:cubicBezTo>
                  <a:cubicBezTo>
                    <a:pt x="6612" y="38118"/>
                    <a:pt x="5367" y="37925"/>
                    <a:pt x="4191" y="37539"/>
                  </a:cubicBezTo>
                  <a:cubicBezTo>
                    <a:pt x="3043" y="37162"/>
                    <a:pt x="2052" y="36531"/>
                    <a:pt x="1228" y="35654"/>
                  </a:cubicBezTo>
                  <a:cubicBezTo>
                    <a:pt x="412" y="34777"/>
                    <a:pt x="0" y="33734"/>
                    <a:pt x="0" y="32532"/>
                  </a:cubicBezTo>
                  <a:cubicBezTo>
                    <a:pt x="0" y="31191"/>
                    <a:pt x="456" y="30051"/>
                    <a:pt x="1359" y="29121"/>
                  </a:cubicBezTo>
                  <a:cubicBezTo>
                    <a:pt x="2289" y="28166"/>
                    <a:pt x="3385" y="27683"/>
                    <a:pt x="4639" y="27683"/>
                  </a:cubicBezTo>
                  <a:cubicBezTo>
                    <a:pt x="5437" y="27683"/>
                    <a:pt x="6147" y="27920"/>
                    <a:pt x="6778" y="28385"/>
                  </a:cubicBezTo>
                  <a:cubicBezTo>
                    <a:pt x="7436" y="28849"/>
                    <a:pt x="7760" y="29586"/>
                    <a:pt x="7760" y="30603"/>
                  </a:cubicBezTo>
                  <a:cubicBezTo>
                    <a:pt x="7760" y="31726"/>
                    <a:pt x="7375" y="32708"/>
                    <a:pt x="6612" y="33558"/>
                  </a:cubicBezTo>
                  <a:cubicBezTo>
                    <a:pt x="5849" y="34409"/>
                    <a:pt x="4919" y="34944"/>
                    <a:pt x="3823" y="35163"/>
                  </a:cubicBezTo>
                  <a:cubicBezTo>
                    <a:pt x="4946" y="35873"/>
                    <a:pt x="6340" y="36233"/>
                    <a:pt x="8006" y="36233"/>
                  </a:cubicBezTo>
                  <a:cubicBezTo>
                    <a:pt x="9821" y="36233"/>
                    <a:pt x="11435" y="35435"/>
                    <a:pt x="12855" y="33848"/>
                  </a:cubicBezTo>
                  <a:cubicBezTo>
                    <a:pt x="14284" y="32261"/>
                    <a:pt x="15337" y="30139"/>
                    <a:pt x="16021" y="27482"/>
                  </a:cubicBezTo>
                  <a:cubicBezTo>
                    <a:pt x="17713" y="21098"/>
                    <a:pt x="18897" y="16485"/>
                    <a:pt x="19554" y="13635"/>
                  </a:cubicBezTo>
                  <a:cubicBezTo>
                    <a:pt x="20212" y="10759"/>
                    <a:pt x="20537" y="8707"/>
                    <a:pt x="20537" y="7471"/>
                  </a:cubicBezTo>
                  <a:cubicBezTo>
                    <a:pt x="20537" y="6322"/>
                    <a:pt x="20388" y="5358"/>
                    <a:pt x="20089" y="4560"/>
                  </a:cubicBezTo>
                  <a:cubicBezTo>
                    <a:pt x="19782" y="3762"/>
                    <a:pt x="19370" y="3192"/>
                    <a:pt x="18853" y="2832"/>
                  </a:cubicBezTo>
                  <a:cubicBezTo>
                    <a:pt x="18362" y="2446"/>
                    <a:pt x="17880" y="2183"/>
                    <a:pt x="17415" y="2052"/>
                  </a:cubicBezTo>
                  <a:cubicBezTo>
                    <a:pt x="16976" y="1920"/>
                    <a:pt x="16512" y="1850"/>
                    <a:pt x="16021" y="1850"/>
                  </a:cubicBezTo>
                  <a:cubicBezTo>
                    <a:pt x="15196" y="1850"/>
                    <a:pt x="14319" y="2017"/>
                    <a:pt x="13390" y="2341"/>
                  </a:cubicBezTo>
                  <a:cubicBezTo>
                    <a:pt x="12487" y="2666"/>
                    <a:pt x="11487" y="3218"/>
                    <a:pt x="10391" y="3981"/>
                  </a:cubicBezTo>
                  <a:cubicBezTo>
                    <a:pt x="9321" y="4726"/>
                    <a:pt x="8278" y="5858"/>
                    <a:pt x="7269" y="7392"/>
                  </a:cubicBezTo>
                  <a:cubicBezTo>
                    <a:pt x="6261" y="8927"/>
                    <a:pt x="5410" y="10742"/>
                    <a:pt x="4726" y="12855"/>
                  </a:cubicBezTo>
                  <a:cubicBezTo>
                    <a:pt x="4586" y="13486"/>
                    <a:pt x="4218" y="13802"/>
                    <a:pt x="3613" y="13802"/>
                  </a:cubicBezTo>
                  <a:cubicBezTo>
                    <a:pt x="2955" y="13776"/>
                    <a:pt x="2631" y="13486"/>
                    <a:pt x="2631" y="12934"/>
                  </a:cubicBezTo>
                  <a:cubicBezTo>
                    <a:pt x="2631" y="12469"/>
                    <a:pt x="2806" y="11759"/>
                    <a:pt x="3166" y="10803"/>
                  </a:cubicBezTo>
                  <a:cubicBezTo>
                    <a:pt x="3543" y="9812"/>
                    <a:pt x="4121" y="8707"/>
                    <a:pt x="4884" y="7471"/>
                  </a:cubicBezTo>
                  <a:cubicBezTo>
                    <a:pt x="5682" y="6243"/>
                    <a:pt x="6585" y="5077"/>
                    <a:pt x="7603" y="3981"/>
                  </a:cubicBezTo>
                  <a:cubicBezTo>
                    <a:pt x="8646" y="2859"/>
                    <a:pt x="9918" y="1912"/>
                    <a:pt x="11417" y="1149"/>
                  </a:cubicBezTo>
                  <a:cubicBezTo>
                    <a:pt x="12951" y="386"/>
                    <a:pt x="14547" y="0"/>
                    <a:pt x="16187" y="0"/>
                  </a:cubicBezTo>
                  <a:cubicBezTo>
                    <a:pt x="16924" y="0"/>
                    <a:pt x="17652" y="79"/>
                    <a:pt x="18362" y="245"/>
                  </a:cubicBezTo>
                  <a:cubicBezTo>
                    <a:pt x="19098" y="377"/>
                    <a:pt x="19905" y="658"/>
                    <a:pt x="20782" y="1070"/>
                  </a:cubicBezTo>
                  <a:cubicBezTo>
                    <a:pt x="21685" y="1482"/>
                    <a:pt x="22536" y="2131"/>
                    <a:pt x="23334" y="3034"/>
                  </a:cubicBezTo>
                  <a:cubicBezTo>
                    <a:pt x="24132" y="3937"/>
                    <a:pt x="24772" y="5051"/>
                    <a:pt x="25263" y="6366"/>
                  </a:cubicBezTo>
                  <a:cubicBezTo>
                    <a:pt x="25587" y="5735"/>
                    <a:pt x="25973" y="5121"/>
                    <a:pt x="26412" y="4516"/>
                  </a:cubicBezTo>
                  <a:cubicBezTo>
                    <a:pt x="26876" y="3911"/>
                    <a:pt x="27473" y="3244"/>
                    <a:pt x="28183" y="2508"/>
                  </a:cubicBezTo>
                  <a:cubicBezTo>
                    <a:pt x="28920" y="1736"/>
                    <a:pt x="29797" y="1131"/>
                    <a:pt x="30805" y="693"/>
                  </a:cubicBezTo>
                  <a:cubicBezTo>
                    <a:pt x="31848" y="228"/>
                    <a:pt x="32945" y="0"/>
                    <a:pt x="34093" y="0"/>
                  </a:cubicBezTo>
                  <a:cubicBezTo>
                    <a:pt x="35216" y="0"/>
                    <a:pt x="36329" y="149"/>
                    <a:pt x="37425" y="447"/>
                  </a:cubicBezTo>
                  <a:cubicBezTo>
                    <a:pt x="38521" y="719"/>
                    <a:pt x="39530" y="1315"/>
                    <a:pt x="40459" y="2218"/>
                  </a:cubicBezTo>
                  <a:cubicBezTo>
                    <a:pt x="41415" y="3095"/>
                    <a:pt x="41897" y="4200"/>
                    <a:pt x="41897" y="5542"/>
                  </a:cubicBezTo>
                  <a:close/>
                </a:path>
              </a:pathLst>
            </a:custGeom>
            <a:solidFill>
              <a:srgbClr val="000000"/>
            </a:solidFill>
            <a:ln w="873" cap="flat">
              <a:noFill/>
              <a:prstDash val="solid"/>
              <a:miter/>
            </a:ln>
          </p:spPr>
          <p:txBody>
            <a:bodyPr rtlCol="0" anchor="ctr"/>
            <a:lstStyle/>
            <a:p>
              <a:endParaRPr lang="en-US"/>
            </a:p>
          </p:txBody>
        </p:sp>
        <p:sp>
          <p:nvSpPr>
            <p:cNvPr id="847" name="Freeform 846">
              <a:extLst>
                <a:ext uri="{FF2B5EF4-FFF2-40B4-BE49-F238E27FC236}">
                  <a16:creationId xmlns="" xmlns:a16="http://schemas.microsoft.com/office/drawing/2014/main" id="{D09B6B6F-2A25-D2BB-648F-D66E88B79C77}"/>
                </a:ext>
              </a:extLst>
            </p:cNvPr>
            <p:cNvSpPr/>
            <p:nvPr/>
          </p:nvSpPr>
          <p:spPr>
            <a:xfrm>
              <a:off x="5429282" y="2111192"/>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3493" cap="rnd">
              <a:solidFill>
                <a:srgbClr val="000000"/>
              </a:solidFill>
              <a:prstDash val="solid"/>
              <a:round/>
            </a:ln>
          </p:spPr>
          <p:txBody>
            <a:bodyPr rtlCol="0" anchor="ctr"/>
            <a:lstStyle/>
            <a:p>
              <a:endParaRPr lang="en-US"/>
            </a:p>
          </p:txBody>
        </p:sp>
        <p:sp>
          <p:nvSpPr>
            <p:cNvPr id="848" name="Freeform 847">
              <a:extLst>
                <a:ext uri="{FF2B5EF4-FFF2-40B4-BE49-F238E27FC236}">
                  <a16:creationId xmlns="" xmlns:a16="http://schemas.microsoft.com/office/drawing/2014/main" id="{1C50C769-9CA7-EAB6-564B-7E305328566B}"/>
                </a:ext>
              </a:extLst>
            </p:cNvPr>
            <p:cNvSpPr/>
            <p:nvPr/>
          </p:nvSpPr>
          <p:spPr>
            <a:xfrm>
              <a:off x="5429282" y="3276059"/>
              <a:ext cx="16570" cy="876"/>
            </a:xfrm>
            <a:custGeom>
              <a:avLst/>
              <a:gdLst>
                <a:gd name="connsiteX0" fmla="*/ 0 w 16570"/>
                <a:gd name="connsiteY0" fmla="*/ 0 h 876"/>
                <a:gd name="connsiteX1" fmla="*/ 16570 w 16570"/>
                <a:gd name="connsiteY1" fmla="*/ 0 h 876"/>
              </a:gdLst>
              <a:ahLst/>
              <a:cxnLst>
                <a:cxn ang="0">
                  <a:pos x="connsiteX0" y="connsiteY0"/>
                </a:cxn>
                <a:cxn ang="0">
                  <a:pos x="connsiteX1" y="connsiteY1"/>
                </a:cxn>
              </a:cxnLst>
              <a:rect l="l" t="t" r="r" b="b"/>
              <a:pathLst>
                <a:path w="16570" h="876">
                  <a:moveTo>
                    <a:pt x="0" y="0"/>
                  </a:moveTo>
                  <a:lnTo>
                    <a:pt x="16570" y="0"/>
                  </a:lnTo>
                </a:path>
              </a:pathLst>
            </a:custGeom>
            <a:noFill/>
            <a:ln w="3493" cap="rnd">
              <a:solidFill>
                <a:srgbClr val="000000"/>
              </a:solidFill>
              <a:prstDash val="solid"/>
              <a:round/>
            </a:ln>
          </p:spPr>
          <p:txBody>
            <a:bodyPr rtlCol="0" anchor="ctr"/>
            <a:lstStyle/>
            <a:p>
              <a:endParaRPr lang="en-US"/>
            </a:p>
          </p:txBody>
        </p:sp>
        <p:sp>
          <p:nvSpPr>
            <p:cNvPr id="849" name="Freeform 848">
              <a:extLst>
                <a:ext uri="{FF2B5EF4-FFF2-40B4-BE49-F238E27FC236}">
                  <a16:creationId xmlns="" xmlns:a16="http://schemas.microsoft.com/office/drawing/2014/main" id="{9EB87A0B-1A99-B7C2-EADC-ED5B1888C81C}"/>
                </a:ext>
              </a:extLst>
            </p:cNvPr>
            <p:cNvSpPr/>
            <p:nvPr/>
          </p:nvSpPr>
          <p:spPr>
            <a:xfrm>
              <a:off x="5429282" y="2988713"/>
              <a:ext cx="16570" cy="876"/>
            </a:xfrm>
            <a:custGeom>
              <a:avLst/>
              <a:gdLst>
                <a:gd name="connsiteX0" fmla="*/ 0 w 16570"/>
                <a:gd name="connsiteY0" fmla="*/ 0 h 876"/>
                <a:gd name="connsiteX1" fmla="*/ 16570 w 16570"/>
                <a:gd name="connsiteY1" fmla="*/ 0 h 876"/>
              </a:gdLst>
              <a:ahLst/>
              <a:cxnLst>
                <a:cxn ang="0">
                  <a:pos x="connsiteX0" y="connsiteY0"/>
                </a:cxn>
                <a:cxn ang="0">
                  <a:pos x="connsiteX1" y="connsiteY1"/>
                </a:cxn>
              </a:cxnLst>
              <a:rect l="l" t="t" r="r" b="b"/>
              <a:pathLst>
                <a:path w="16570" h="876">
                  <a:moveTo>
                    <a:pt x="0" y="0"/>
                  </a:moveTo>
                  <a:lnTo>
                    <a:pt x="16570" y="0"/>
                  </a:lnTo>
                </a:path>
              </a:pathLst>
            </a:custGeom>
            <a:noFill/>
            <a:ln w="3493" cap="rnd">
              <a:solidFill>
                <a:srgbClr val="000000"/>
              </a:solidFill>
              <a:prstDash val="solid"/>
              <a:round/>
            </a:ln>
          </p:spPr>
          <p:txBody>
            <a:bodyPr rtlCol="0" anchor="ctr"/>
            <a:lstStyle/>
            <a:p>
              <a:endParaRPr lang="en-US"/>
            </a:p>
          </p:txBody>
        </p:sp>
        <p:sp>
          <p:nvSpPr>
            <p:cNvPr id="850" name="Freeform 849">
              <a:extLst>
                <a:ext uri="{FF2B5EF4-FFF2-40B4-BE49-F238E27FC236}">
                  <a16:creationId xmlns="" xmlns:a16="http://schemas.microsoft.com/office/drawing/2014/main" id="{CFC6D6EE-34E4-9C11-70F0-C860BB097407}"/>
                </a:ext>
              </a:extLst>
            </p:cNvPr>
            <p:cNvSpPr/>
            <p:nvPr/>
          </p:nvSpPr>
          <p:spPr>
            <a:xfrm>
              <a:off x="5429282" y="2701371"/>
              <a:ext cx="16570" cy="876"/>
            </a:xfrm>
            <a:custGeom>
              <a:avLst/>
              <a:gdLst>
                <a:gd name="connsiteX0" fmla="*/ 0 w 16570"/>
                <a:gd name="connsiteY0" fmla="*/ 0 h 876"/>
                <a:gd name="connsiteX1" fmla="*/ 16570 w 16570"/>
                <a:gd name="connsiteY1" fmla="*/ 0 h 876"/>
              </a:gdLst>
              <a:ahLst/>
              <a:cxnLst>
                <a:cxn ang="0">
                  <a:pos x="connsiteX0" y="connsiteY0"/>
                </a:cxn>
                <a:cxn ang="0">
                  <a:pos x="connsiteX1" y="connsiteY1"/>
                </a:cxn>
              </a:cxnLst>
              <a:rect l="l" t="t" r="r" b="b"/>
              <a:pathLst>
                <a:path w="16570" h="876">
                  <a:moveTo>
                    <a:pt x="0" y="0"/>
                  </a:moveTo>
                  <a:lnTo>
                    <a:pt x="16570" y="0"/>
                  </a:lnTo>
                </a:path>
              </a:pathLst>
            </a:custGeom>
            <a:noFill/>
            <a:ln w="3493" cap="rnd">
              <a:solidFill>
                <a:srgbClr val="000000"/>
              </a:solidFill>
              <a:prstDash val="solid"/>
              <a:round/>
            </a:ln>
          </p:spPr>
          <p:txBody>
            <a:bodyPr rtlCol="0" anchor="ctr"/>
            <a:lstStyle/>
            <a:p>
              <a:endParaRPr lang="en-US"/>
            </a:p>
          </p:txBody>
        </p:sp>
        <p:sp>
          <p:nvSpPr>
            <p:cNvPr id="851" name="Freeform 850">
              <a:extLst>
                <a:ext uri="{FF2B5EF4-FFF2-40B4-BE49-F238E27FC236}">
                  <a16:creationId xmlns="" xmlns:a16="http://schemas.microsoft.com/office/drawing/2014/main" id="{402ECD7E-B50B-8C8D-7EDE-AE7C3D6658A7}"/>
                </a:ext>
              </a:extLst>
            </p:cNvPr>
            <p:cNvSpPr/>
            <p:nvPr/>
          </p:nvSpPr>
          <p:spPr>
            <a:xfrm>
              <a:off x="5429282" y="2414028"/>
              <a:ext cx="16570" cy="876"/>
            </a:xfrm>
            <a:custGeom>
              <a:avLst/>
              <a:gdLst>
                <a:gd name="connsiteX0" fmla="*/ 0 w 16570"/>
                <a:gd name="connsiteY0" fmla="*/ 0 h 876"/>
                <a:gd name="connsiteX1" fmla="*/ 16570 w 16570"/>
                <a:gd name="connsiteY1" fmla="*/ 0 h 876"/>
              </a:gdLst>
              <a:ahLst/>
              <a:cxnLst>
                <a:cxn ang="0">
                  <a:pos x="connsiteX0" y="connsiteY0"/>
                </a:cxn>
                <a:cxn ang="0">
                  <a:pos x="connsiteX1" y="connsiteY1"/>
                </a:cxn>
              </a:cxnLst>
              <a:rect l="l" t="t" r="r" b="b"/>
              <a:pathLst>
                <a:path w="16570" h="876">
                  <a:moveTo>
                    <a:pt x="0" y="0"/>
                  </a:moveTo>
                  <a:lnTo>
                    <a:pt x="16570" y="0"/>
                  </a:lnTo>
                </a:path>
              </a:pathLst>
            </a:custGeom>
            <a:noFill/>
            <a:ln w="3493" cap="rnd">
              <a:solidFill>
                <a:srgbClr val="000000"/>
              </a:solidFill>
              <a:prstDash val="solid"/>
              <a:round/>
            </a:ln>
          </p:spPr>
          <p:txBody>
            <a:bodyPr rtlCol="0" anchor="ctr"/>
            <a:lstStyle/>
            <a:p>
              <a:endParaRPr lang="en-US"/>
            </a:p>
          </p:txBody>
        </p:sp>
        <p:sp>
          <p:nvSpPr>
            <p:cNvPr id="852" name="Freeform 851">
              <a:extLst>
                <a:ext uri="{FF2B5EF4-FFF2-40B4-BE49-F238E27FC236}">
                  <a16:creationId xmlns="" xmlns:a16="http://schemas.microsoft.com/office/drawing/2014/main" id="{5FDC8FFA-FA69-20F6-55D4-6691FA42C01C}"/>
                </a:ext>
              </a:extLst>
            </p:cNvPr>
            <p:cNvSpPr/>
            <p:nvPr/>
          </p:nvSpPr>
          <p:spPr>
            <a:xfrm>
              <a:off x="5429282" y="2126684"/>
              <a:ext cx="16570" cy="876"/>
            </a:xfrm>
            <a:custGeom>
              <a:avLst/>
              <a:gdLst>
                <a:gd name="connsiteX0" fmla="*/ 0 w 16570"/>
                <a:gd name="connsiteY0" fmla="*/ 0 h 876"/>
                <a:gd name="connsiteX1" fmla="*/ 16570 w 16570"/>
                <a:gd name="connsiteY1" fmla="*/ 0 h 876"/>
              </a:gdLst>
              <a:ahLst/>
              <a:cxnLst>
                <a:cxn ang="0">
                  <a:pos x="connsiteX0" y="connsiteY0"/>
                </a:cxn>
                <a:cxn ang="0">
                  <a:pos x="connsiteX1" y="connsiteY1"/>
                </a:cxn>
              </a:cxnLst>
              <a:rect l="l" t="t" r="r" b="b"/>
              <a:pathLst>
                <a:path w="16570" h="876">
                  <a:moveTo>
                    <a:pt x="0" y="0"/>
                  </a:moveTo>
                  <a:lnTo>
                    <a:pt x="16570" y="0"/>
                  </a:lnTo>
                </a:path>
              </a:pathLst>
            </a:custGeom>
            <a:noFill/>
            <a:ln w="3493" cap="rnd">
              <a:solidFill>
                <a:srgbClr val="000000"/>
              </a:solidFill>
              <a:prstDash val="solid"/>
              <a:round/>
            </a:ln>
          </p:spPr>
          <p:txBody>
            <a:bodyPr rtlCol="0" anchor="ctr"/>
            <a:lstStyle/>
            <a:p>
              <a:endParaRPr lang="en-US"/>
            </a:p>
          </p:txBody>
        </p:sp>
        <p:sp>
          <p:nvSpPr>
            <p:cNvPr id="853" name="Freeform 852">
              <a:extLst>
                <a:ext uri="{FF2B5EF4-FFF2-40B4-BE49-F238E27FC236}">
                  <a16:creationId xmlns="" xmlns:a16="http://schemas.microsoft.com/office/drawing/2014/main" id="{7D99D39D-1A23-9C4E-45B8-432E706E8578}"/>
                </a:ext>
              </a:extLst>
            </p:cNvPr>
            <p:cNvSpPr/>
            <p:nvPr/>
          </p:nvSpPr>
          <p:spPr>
            <a:xfrm>
              <a:off x="5291646" y="3248586"/>
              <a:ext cx="36658" cy="55015"/>
            </a:xfrm>
            <a:custGeom>
              <a:avLst/>
              <a:gdLst>
                <a:gd name="connsiteX0" fmla="*/ 18330 w 36658"/>
                <a:gd name="connsiteY0" fmla="*/ 5682 h 55015"/>
                <a:gd name="connsiteX1" fmla="*/ 9982 w 36658"/>
                <a:gd name="connsiteY1" fmla="*/ 11154 h 55015"/>
                <a:gd name="connsiteX2" fmla="*/ 7211 w 36658"/>
                <a:gd name="connsiteY2" fmla="*/ 27525 h 55015"/>
                <a:gd name="connsiteX3" fmla="*/ 9982 w 36658"/>
                <a:gd name="connsiteY3" fmla="*/ 43906 h 55015"/>
                <a:gd name="connsiteX4" fmla="*/ 18330 w 36658"/>
                <a:gd name="connsiteY4" fmla="*/ 49334 h 55015"/>
                <a:gd name="connsiteX5" fmla="*/ 26677 w 36658"/>
                <a:gd name="connsiteY5" fmla="*/ 43906 h 55015"/>
                <a:gd name="connsiteX6" fmla="*/ 29483 w 36658"/>
                <a:gd name="connsiteY6" fmla="*/ 27525 h 55015"/>
                <a:gd name="connsiteX7" fmla="*/ 26677 w 36658"/>
                <a:gd name="connsiteY7" fmla="*/ 11154 h 55015"/>
                <a:gd name="connsiteX8" fmla="*/ 18330 w 36658"/>
                <a:gd name="connsiteY8" fmla="*/ 5682 h 55015"/>
                <a:gd name="connsiteX9" fmla="*/ 18330 w 36658"/>
                <a:gd name="connsiteY9" fmla="*/ 0 h 55015"/>
                <a:gd name="connsiteX10" fmla="*/ 31934 w 36658"/>
                <a:gd name="connsiteY10" fmla="*/ 7068 h 55015"/>
                <a:gd name="connsiteX11" fmla="*/ 36658 w 36658"/>
                <a:gd name="connsiteY11" fmla="*/ 27525 h 55015"/>
                <a:gd name="connsiteX12" fmla="*/ 31934 w 36658"/>
                <a:gd name="connsiteY12" fmla="*/ 47983 h 55015"/>
                <a:gd name="connsiteX13" fmla="*/ 18330 w 36658"/>
                <a:gd name="connsiteY13" fmla="*/ 55016 h 55015"/>
                <a:gd name="connsiteX14" fmla="*/ 4689 w 36658"/>
                <a:gd name="connsiteY14" fmla="*/ 47983 h 55015"/>
                <a:gd name="connsiteX15" fmla="*/ 0 w 36658"/>
                <a:gd name="connsiteY15" fmla="*/ 27525 h 55015"/>
                <a:gd name="connsiteX16" fmla="*/ 4689 w 36658"/>
                <a:gd name="connsiteY16" fmla="*/ 7068 h 55015"/>
                <a:gd name="connsiteX17" fmla="*/ 18330 w 36658"/>
                <a:gd name="connsiteY17" fmla="*/ 0 h 5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8" h="55015">
                  <a:moveTo>
                    <a:pt x="18330" y="5682"/>
                  </a:moveTo>
                  <a:cubicBezTo>
                    <a:pt x="14635" y="5682"/>
                    <a:pt x="11852" y="7506"/>
                    <a:pt x="9982" y="11154"/>
                  </a:cubicBezTo>
                  <a:cubicBezTo>
                    <a:pt x="8134" y="14776"/>
                    <a:pt x="7211" y="20230"/>
                    <a:pt x="7211" y="27525"/>
                  </a:cubicBezTo>
                  <a:cubicBezTo>
                    <a:pt x="7211" y="34795"/>
                    <a:pt x="8134" y="40258"/>
                    <a:pt x="9982" y="43906"/>
                  </a:cubicBezTo>
                  <a:cubicBezTo>
                    <a:pt x="11852" y="47527"/>
                    <a:pt x="14635" y="49334"/>
                    <a:pt x="18330" y="49334"/>
                  </a:cubicBezTo>
                  <a:cubicBezTo>
                    <a:pt x="22047" y="49334"/>
                    <a:pt x="24829" y="47527"/>
                    <a:pt x="26677" y="43906"/>
                  </a:cubicBezTo>
                  <a:cubicBezTo>
                    <a:pt x="28547" y="40258"/>
                    <a:pt x="29483" y="34795"/>
                    <a:pt x="29483" y="27525"/>
                  </a:cubicBezTo>
                  <a:cubicBezTo>
                    <a:pt x="29483" y="20230"/>
                    <a:pt x="28547" y="14776"/>
                    <a:pt x="26677" y="11154"/>
                  </a:cubicBezTo>
                  <a:cubicBezTo>
                    <a:pt x="24829" y="7506"/>
                    <a:pt x="22047" y="5682"/>
                    <a:pt x="18330" y="5682"/>
                  </a:cubicBezTo>
                  <a:moveTo>
                    <a:pt x="18330" y="0"/>
                  </a:moveTo>
                  <a:cubicBezTo>
                    <a:pt x="24273" y="0"/>
                    <a:pt x="28807" y="2359"/>
                    <a:pt x="31934" y="7068"/>
                  </a:cubicBezTo>
                  <a:cubicBezTo>
                    <a:pt x="35083" y="11759"/>
                    <a:pt x="36658" y="18572"/>
                    <a:pt x="36658" y="27525"/>
                  </a:cubicBezTo>
                  <a:cubicBezTo>
                    <a:pt x="36658" y="36452"/>
                    <a:pt x="35083" y="43274"/>
                    <a:pt x="31934" y="47983"/>
                  </a:cubicBezTo>
                  <a:cubicBezTo>
                    <a:pt x="28807" y="52675"/>
                    <a:pt x="24273" y="55016"/>
                    <a:pt x="18330" y="55016"/>
                  </a:cubicBezTo>
                  <a:cubicBezTo>
                    <a:pt x="12385" y="55016"/>
                    <a:pt x="7838" y="52675"/>
                    <a:pt x="4689" y="47983"/>
                  </a:cubicBezTo>
                  <a:cubicBezTo>
                    <a:pt x="1563" y="43274"/>
                    <a:pt x="0" y="36452"/>
                    <a:pt x="0" y="27525"/>
                  </a:cubicBezTo>
                  <a:cubicBezTo>
                    <a:pt x="0" y="18572"/>
                    <a:pt x="1563" y="11759"/>
                    <a:pt x="4689" y="7068"/>
                  </a:cubicBezTo>
                  <a:cubicBezTo>
                    <a:pt x="7838" y="2359"/>
                    <a:pt x="12385" y="0"/>
                    <a:pt x="18330" y="0"/>
                  </a:cubicBezTo>
                  <a:close/>
                </a:path>
              </a:pathLst>
            </a:custGeom>
            <a:solidFill>
              <a:srgbClr val="000000"/>
            </a:solidFill>
            <a:ln w="873" cap="flat">
              <a:noFill/>
              <a:prstDash val="solid"/>
              <a:miter/>
            </a:ln>
          </p:spPr>
          <p:txBody>
            <a:bodyPr rtlCol="0" anchor="ctr"/>
            <a:lstStyle/>
            <a:p>
              <a:endParaRPr lang="en-US"/>
            </a:p>
          </p:txBody>
        </p:sp>
        <p:sp>
          <p:nvSpPr>
            <p:cNvPr id="854" name="Freeform 853">
              <a:extLst>
                <a:ext uri="{FF2B5EF4-FFF2-40B4-BE49-F238E27FC236}">
                  <a16:creationId xmlns="" xmlns:a16="http://schemas.microsoft.com/office/drawing/2014/main" id="{C4EF074D-6446-363C-B5F8-2CA9C0F60951}"/>
                </a:ext>
              </a:extLst>
            </p:cNvPr>
            <p:cNvSpPr/>
            <p:nvPr/>
          </p:nvSpPr>
          <p:spPr>
            <a:xfrm>
              <a:off x="5340915" y="3293553"/>
              <a:ext cx="7494" cy="9023"/>
            </a:xfrm>
            <a:custGeom>
              <a:avLst/>
              <a:gdLst>
                <a:gd name="connsiteX0" fmla="*/ 0 w 7494"/>
                <a:gd name="connsiteY0" fmla="*/ 0 h 9023"/>
                <a:gd name="connsiteX1" fmla="*/ 7495 w 7494"/>
                <a:gd name="connsiteY1" fmla="*/ 0 h 9023"/>
                <a:gd name="connsiteX2" fmla="*/ 7495 w 7494"/>
                <a:gd name="connsiteY2" fmla="*/ 9023 h 9023"/>
                <a:gd name="connsiteX3" fmla="*/ 0 w 7494"/>
                <a:gd name="connsiteY3" fmla="*/ 9023 h 9023"/>
                <a:gd name="connsiteX4" fmla="*/ 0 w 7494"/>
                <a:gd name="connsiteY4" fmla="*/ 0 h 9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4" h="9023">
                  <a:moveTo>
                    <a:pt x="0" y="0"/>
                  </a:moveTo>
                  <a:lnTo>
                    <a:pt x="7495" y="0"/>
                  </a:lnTo>
                  <a:lnTo>
                    <a:pt x="7495" y="9023"/>
                  </a:lnTo>
                  <a:lnTo>
                    <a:pt x="0" y="9023"/>
                  </a:lnTo>
                  <a:lnTo>
                    <a:pt x="0" y="0"/>
                  </a:lnTo>
                  <a:close/>
                </a:path>
              </a:pathLst>
            </a:custGeom>
            <a:solidFill>
              <a:srgbClr val="000000"/>
            </a:solidFill>
            <a:ln w="873" cap="flat">
              <a:noFill/>
              <a:prstDash val="solid"/>
              <a:miter/>
            </a:ln>
          </p:spPr>
          <p:txBody>
            <a:bodyPr rtlCol="0" anchor="ctr"/>
            <a:lstStyle/>
            <a:p>
              <a:endParaRPr lang="en-US"/>
            </a:p>
          </p:txBody>
        </p:sp>
        <p:sp>
          <p:nvSpPr>
            <p:cNvPr id="855" name="Freeform 854">
              <a:extLst>
                <a:ext uri="{FF2B5EF4-FFF2-40B4-BE49-F238E27FC236}">
                  <a16:creationId xmlns="" xmlns:a16="http://schemas.microsoft.com/office/drawing/2014/main" id="{36D4F73E-3FE5-0C3D-04BB-136FEB4C08F7}"/>
                </a:ext>
              </a:extLst>
            </p:cNvPr>
            <p:cNvSpPr/>
            <p:nvPr/>
          </p:nvSpPr>
          <p:spPr>
            <a:xfrm>
              <a:off x="5361056" y="3248586"/>
              <a:ext cx="36658" cy="55015"/>
            </a:xfrm>
            <a:custGeom>
              <a:avLst/>
              <a:gdLst>
                <a:gd name="connsiteX0" fmla="*/ 18329 w 36658"/>
                <a:gd name="connsiteY0" fmla="*/ 5682 h 55015"/>
                <a:gd name="connsiteX1" fmla="*/ 9982 w 36658"/>
                <a:gd name="connsiteY1" fmla="*/ 11154 h 55015"/>
                <a:gd name="connsiteX2" fmla="*/ 7211 w 36658"/>
                <a:gd name="connsiteY2" fmla="*/ 27525 h 55015"/>
                <a:gd name="connsiteX3" fmla="*/ 9982 w 36658"/>
                <a:gd name="connsiteY3" fmla="*/ 43906 h 55015"/>
                <a:gd name="connsiteX4" fmla="*/ 18329 w 36658"/>
                <a:gd name="connsiteY4" fmla="*/ 49334 h 55015"/>
                <a:gd name="connsiteX5" fmla="*/ 26677 w 36658"/>
                <a:gd name="connsiteY5" fmla="*/ 43906 h 55015"/>
                <a:gd name="connsiteX6" fmla="*/ 29483 w 36658"/>
                <a:gd name="connsiteY6" fmla="*/ 27525 h 55015"/>
                <a:gd name="connsiteX7" fmla="*/ 26677 w 36658"/>
                <a:gd name="connsiteY7" fmla="*/ 11154 h 55015"/>
                <a:gd name="connsiteX8" fmla="*/ 18329 w 36658"/>
                <a:gd name="connsiteY8" fmla="*/ 5682 h 55015"/>
                <a:gd name="connsiteX9" fmla="*/ 18329 w 36658"/>
                <a:gd name="connsiteY9" fmla="*/ 0 h 55015"/>
                <a:gd name="connsiteX10" fmla="*/ 31934 w 36658"/>
                <a:gd name="connsiteY10" fmla="*/ 7068 h 55015"/>
                <a:gd name="connsiteX11" fmla="*/ 36658 w 36658"/>
                <a:gd name="connsiteY11" fmla="*/ 27525 h 55015"/>
                <a:gd name="connsiteX12" fmla="*/ 31934 w 36658"/>
                <a:gd name="connsiteY12" fmla="*/ 47983 h 55015"/>
                <a:gd name="connsiteX13" fmla="*/ 18329 w 36658"/>
                <a:gd name="connsiteY13" fmla="*/ 55016 h 55015"/>
                <a:gd name="connsiteX14" fmla="*/ 4689 w 36658"/>
                <a:gd name="connsiteY14" fmla="*/ 47983 h 55015"/>
                <a:gd name="connsiteX15" fmla="*/ 0 w 36658"/>
                <a:gd name="connsiteY15" fmla="*/ 27525 h 55015"/>
                <a:gd name="connsiteX16" fmla="*/ 4689 w 36658"/>
                <a:gd name="connsiteY16" fmla="*/ 7068 h 55015"/>
                <a:gd name="connsiteX17" fmla="*/ 18329 w 36658"/>
                <a:gd name="connsiteY17" fmla="*/ 0 h 5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8" h="55015">
                  <a:moveTo>
                    <a:pt x="18329" y="5682"/>
                  </a:moveTo>
                  <a:cubicBezTo>
                    <a:pt x="14634" y="5682"/>
                    <a:pt x="11852" y="7506"/>
                    <a:pt x="9982" y="11154"/>
                  </a:cubicBezTo>
                  <a:cubicBezTo>
                    <a:pt x="8134" y="14776"/>
                    <a:pt x="7211" y="20230"/>
                    <a:pt x="7211" y="27525"/>
                  </a:cubicBezTo>
                  <a:cubicBezTo>
                    <a:pt x="7211" y="34795"/>
                    <a:pt x="8134" y="40258"/>
                    <a:pt x="9982" y="43906"/>
                  </a:cubicBezTo>
                  <a:cubicBezTo>
                    <a:pt x="11852" y="47527"/>
                    <a:pt x="14634" y="49334"/>
                    <a:pt x="18329" y="49334"/>
                  </a:cubicBezTo>
                  <a:cubicBezTo>
                    <a:pt x="22047" y="49334"/>
                    <a:pt x="24829" y="47527"/>
                    <a:pt x="26677" y="43906"/>
                  </a:cubicBezTo>
                  <a:cubicBezTo>
                    <a:pt x="28547" y="40258"/>
                    <a:pt x="29483" y="34795"/>
                    <a:pt x="29483" y="27525"/>
                  </a:cubicBezTo>
                  <a:cubicBezTo>
                    <a:pt x="29483" y="20230"/>
                    <a:pt x="28547" y="14776"/>
                    <a:pt x="26677" y="11154"/>
                  </a:cubicBezTo>
                  <a:cubicBezTo>
                    <a:pt x="24829" y="7506"/>
                    <a:pt x="22047" y="5682"/>
                    <a:pt x="18329" y="5682"/>
                  </a:cubicBezTo>
                  <a:moveTo>
                    <a:pt x="18329" y="0"/>
                  </a:moveTo>
                  <a:cubicBezTo>
                    <a:pt x="24273" y="0"/>
                    <a:pt x="28807" y="2359"/>
                    <a:pt x="31934" y="7068"/>
                  </a:cubicBezTo>
                  <a:cubicBezTo>
                    <a:pt x="35083" y="11759"/>
                    <a:pt x="36658" y="18572"/>
                    <a:pt x="36658" y="27525"/>
                  </a:cubicBezTo>
                  <a:cubicBezTo>
                    <a:pt x="36658" y="36452"/>
                    <a:pt x="35083" y="43274"/>
                    <a:pt x="31934" y="47983"/>
                  </a:cubicBezTo>
                  <a:cubicBezTo>
                    <a:pt x="28807" y="52675"/>
                    <a:pt x="24273" y="55016"/>
                    <a:pt x="18329" y="55016"/>
                  </a:cubicBezTo>
                  <a:cubicBezTo>
                    <a:pt x="12384" y="55016"/>
                    <a:pt x="7838" y="52675"/>
                    <a:pt x="4689" y="47983"/>
                  </a:cubicBezTo>
                  <a:cubicBezTo>
                    <a:pt x="1563" y="43274"/>
                    <a:pt x="0" y="36452"/>
                    <a:pt x="0" y="27525"/>
                  </a:cubicBezTo>
                  <a:cubicBezTo>
                    <a:pt x="0" y="18572"/>
                    <a:pt x="1563" y="11759"/>
                    <a:pt x="4689" y="7068"/>
                  </a:cubicBezTo>
                  <a:cubicBezTo>
                    <a:pt x="7838" y="2359"/>
                    <a:pt x="12384" y="0"/>
                    <a:pt x="18329" y="0"/>
                  </a:cubicBezTo>
                  <a:close/>
                </a:path>
              </a:pathLst>
            </a:custGeom>
            <a:solidFill>
              <a:srgbClr val="000000"/>
            </a:solidFill>
            <a:ln w="873" cap="flat">
              <a:noFill/>
              <a:prstDash val="solid"/>
              <a:miter/>
            </a:ln>
          </p:spPr>
          <p:txBody>
            <a:bodyPr rtlCol="0" anchor="ctr"/>
            <a:lstStyle/>
            <a:p>
              <a:endParaRPr lang="en-US"/>
            </a:p>
          </p:txBody>
        </p:sp>
        <p:sp>
          <p:nvSpPr>
            <p:cNvPr id="856" name="Freeform 855">
              <a:extLst>
                <a:ext uri="{FF2B5EF4-FFF2-40B4-BE49-F238E27FC236}">
                  <a16:creationId xmlns="" xmlns:a16="http://schemas.microsoft.com/office/drawing/2014/main" id="{E1631EE3-8D5A-929E-A0F7-A1FE3ADF4C49}"/>
                </a:ext>
              </a:extLst>
            </p:cNvPr>
            <p:cNvSpPr/>
            <p:nvPr/>
          </p:nvSpPr>
          <p:spPr>
            <a:xfrm>
              <a:off x="5293529" y="2961240"/>
              <a:ext cx="36658" cy="55024"/>
            </a:xfrm>
            <a:custGeom>
              <a:avLst/>
              <a:gdLst>
                <a:gd name="connsiteX0" fmla="*/ 18329 w 36658"/>
                <a:gd name="connsiteY0" fmla="*/ 5682 h 55024"/>
                <a:gd name="connsiteX1" fmla="*/ 9982 w 36658"/>
                <a:gd name="connsiteY1" fmla="*/ 11154 h 55024"/>
                <a:gd name="connsiteX2" fmla="*/ 7211 w 36658"/>
                <a:gd name="connsiteY2" fmla="*/ 27525 h 55024"/>
                <a:gd name="connsiteX3" fmla="*/ 9982 w 36658"/>
                <a:gd name="connsiteY3" fmla="*/ 43906 h 55024"/>
                <a:gd name="connsiteX4" fmla="*/ 18329 w 36658"/>
                <a:gd name="connsiteY4" fmla="*/ 49342 h 55024"/>
                <a:gd name="connsiteX5" fmla="*/ 26677 w 36658"/>
                <a:gd name="connsiteY5" fmla="*/ 43906 h 55024"/>
                <a:gd name="connsiteX6" fmla="*/ 29483 w 36658"/>
                <a:gd name="connsiteY6" fmla="*/ 27525 h 55024"/>
                <a:gd name="connsiteX7" fmla="*/ 26677 w 36658"/>
                <a:gd name="connsiteY7" fmla="*/ 11154 h 55024"/>
                <a:gd name="connsiteX8" fmla="*/ 18329 w 36658"/>
                <a:gd name="connsiteY8" fmla="*/ 5682 h 55024"/>
                <a:gd name="connsiteX9" fmla="*/ 18329 w 36658"/>
                <a:gd name="connsiteY9" fmla="*/ 0 h 55024"/>
                <a:gd name="connsiteX10" fmla="*/ 31933 w 36658"/>
                <a:gd name="connsiteY10" fmla="*/ 7068 h 55024"/>
                <a:gd name="connsiteX11" fmla="*/ 36658 w 36658"/>
                <a:gd name="connsiteY11" fmla="*/ 27525 h 55024"/>
                <a:gd name="connsiteX12" fmla="*/ 31933 w 36658"/>
                <a:gd name="connsiteY12" fmla="*/ 47992 h 55024"/>
                <a:gd name="connsiteX13" fmla="*/ 18329 w 36658"/>
                <a:gd name="connsiteY13" fmla="*/ 55024 h 55024"/>
                <a:gd name="connsiteX14" fmla="*/ 4689 w 36658"/>
                <a:gd name="connsiteY14" fmla="*/ 47992 h 55024"/>
                <a:gd name="connsiteX15" fmla="*/ 0 w 36658"/>
                <a:gd name="connsiteY15" fmla="*/ 27525 h 55024"/>
                <a:gd name="connsiteX16" fmla="*/ 4689 w 36658"/>
                <a:gd name="connsiteY16" fmla="*/ 7068 h 55024"/>
                <a:gd name="connsiteX17" fmla="*/ 18329 w 36658"/>
                <a:gd name="connsiteY17" fmla="*/ 0 h 5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8" h="55024">
                  <a:moveTo>
                    <a:pt x="18329" y="5682"/>
                  </a:moveTo>
                  <a:cubicBezTo>
                    <a:pt x="14634" y="5682"/>
                    <a:pt x="11852" y="7506"/>
                    <a:pt x="9982" y="11154"/>
                  </a:cubicBezTo>
                  <a:cubicBezTo>
                    <a:pt x="8134" y="14775"/>
                    <a:pt x="7211" y="20238"/>
                    <a:pt x="7211" y="27525"/>
                  </a:cubicBezTo>
                  <a:cubicBezTo>
                    <a:pt x="7211" y="34795"/>
                    <a:pt x="8134" y="40258"/>
                    <a:pt x="9982" y="43906"/>
                  </a:cubicBezTo>
                  <a:cubicBezTo>
                    <a:pt x="11852" y="47527"/>
                    <a:pt x="14634" y="49342"/>
                    <a:pt x="18329" y="49342"/>
                  </a:cubicBezTo>
                  <a:cubicBezTo>
                    <a:pt x="22047" y="49342"/>
                    <a:pt x="24829" y="47527"/>
                    <a:pt x="26677" y="43906"/>
                  </a:cubicBezTo>
                  <a:cubicBezTo>
                    <a:pt x="28547" y="40258"/>
                    <a:pt x="29483" y="34795"/>
                    <a:pt x="29483" y="27525"/>
                  </a:cubicBezTo>
                  <a:cubicBezTo>
                    <a:pt x="29483" y="20238"/>
                    <a:pt x="28547" y="14775"/>
                    <a:pt x="26677" y="11154"/>
                  </a:cubicBezTo>
                  <a:cubicBezTo>
                    <a:pt x="24829" y="7506"/>
                    <a:pt x="22047" y="5682"/>
                    <a:pt x="18329" y="5682"/>
                  </a:cubicBezTo>
                  <a:moveTo>
                    <a:pt x="18329" y="0"/>
                  </a:moveTo>
                  <a:cubicBezTo>
                    <a:pt x="24273" y="0"/>
                    <a:pt x="28807" y="2359"/>
                    <a:pt x="31933" y="7068"/>
                  </a:cubicBezTo>
                  <a:cubicBezTo>
                    <a:pt x="35083" y="11759"/>
                    <a:pt x="36658" y="18572"/>
                    <a:pt x="36658" y="27525"/>
                  </a:cubicBezTo>
                  <a:cubicBezTo>
                    <a:pt x="36658" y="36461"/>
                    <a:pt x="35083" y="43283"/>
                    <a:pt x="31933" y="47992"/>
                  </a:cubicBezTo>
                  <a:cubicBezTo>
                    <a:pt x="28807" y="52683"/>
                    <a:pt x="24273" y="55024"/>
                    <a:pt x="18329" y="55024"/>
                  </a:cubicBezTo>
                  <a:cubicBezTo>
                    <a:pt x="12385" y="55024"/>
                    <a:pt x="7838" y="52683"/>
                    <a:pt x="4689" y="47992"/>
                  </a:cubicBezTo>
                  <a:cubicBezTo>
                    <a:pt x="1563" y="43283"/>
                    <a:pt x="0" y="36461"/>
                    <a:pt x="0" y="27525"/>
                  </a:cubicBezTo>
                  <a:cubicBezTo>
                    <a:pt x="0" y="18572"/>
                    <a:pt x="1563" y="11759"/>
                    <a:pt x="4689" y="7068"/>
                  </a:cubicBezTo>
                  <a:cubicBezTo>
                    <a:pt x="7838" y="2359"/>
                    <a:pt x="12385" y="0"/>
                    <a:pt x="18329" y="0"/>
                  </a:cubicBezTo>
                  <a:close/>
                </a:path>
              </a:pathLst>
            </a:custGeom>
            <a:solidFill>
              <a:srgbClr val="000000"/>
            </a:solidFill>
            <a:ln w="873" cap="flat">
              <a:noFill/>
              <a:prstDash val="solid"/>
              <a:miter/>
            </a:ln>
          </p:spPr>
          <p:txBody>
            <a:bodyPr rtlCol="0" anchor="ctr"/>
            <a:lstStyle/>
            <a:p>
              <a:endParaRPr lang="en-US"/>
            </a:p>
          </p:txBody>
        </p:sp>
        <p:sp>
          <p:nvSpPr>
            <p:cNvPr id="857" name="Freeform 856">
              <a:extLst>
                <a:ext uri="{FF2B5EF4-FFF2-40B4-BE49-F238E27FC236}">
                  <a16:creationId xmlns="" xmlns:a16="http://schemas.microsoft.com/office/drawing/2014/main" id="{04DF7A72-C409-BF61-6E31-EACF125171C8}"/>
                </a:ext>
              </a:extLst>
            </p:cNvPr>
            <p:cNvSpPr/>
            <p:nvPr/>
          </p:nvSpPr>
          <p:spPr>
            <a:xfrm>
              <a:off x="5342798" y="3006207"/>
              <a:ext cx="7494" cy="9023"/>
            </a:xfrm>
            <a:custGeom>
              <a:avLst/>
              <a:gdLst>
                <a:gd name="connsiteX0" fmla="*/ 0 w 7494"/>
                <a:gd name="connsiteY0" fmla="*/ 0 h 9023"/>
                <a:gd name="connsiteX1" fmla="*/ 7495 w 7494"/>
                <a:gd name="connsiteY1" fmla="*/ 0 h 9023"/>
                <a:gd name="connsiteX2" fmla="*/ 7495 w 7494"/>
                <a:gd name="connsiteY2" fmla="*/ 9023 h 9023"/>
                <a:gd name="connsiteX3" fmla="*/ 0 w 7494"/>
                <a:gd name="connsiteY3" fmla="*/ 9023 h 9023"/>
                <a:gd name="connsiteX4" fmla="*/ 0 w 7494"/>
                <a:gd name="connsiteY4" fmla="*/ 0 h 9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4" h="9023">
                  <a:moveTo>
                    <a:pt x="0" y="0"/>
                  </a:moveTo>
                  <a:lnTo>
                    <a:pt x="7495" y="0"/>
                  </a:lnTo>
                  <a:lnTo>
                    <a:pt x="7495" y="9023"/>
                  </a:lnTo>
                  <a:lnTo>
                    <a:pt x="0" y="9023"/>
                  </a:lnTo>
                  <a:lnTo>
                    <a:pt x="0" y="0"/>
                  </a:lnTo>
                  <a:close/>
                </a:path>
              </a:pathLst>
            </a:custGeom>
            <a:solidFill>
              <a:srgbClr val="000000"/>
            </a:solidFill>
            <a:ln w="873" cap="flat">
              <a:noFill/>
              <a:prstDash val="solid"/>
              <a:miter/>
            </a:ln>
          </p:spPr>
          <p:txBody>
            <a:bodyPr rtlCol="0" anchor="ctr"/>
            <a:lstStyle/>
            <a:p>
              <a:endParaRPr lang="en-US"/>
            </a:p>
          </p:txBody>
        </p:sp>
        <p:sp>
          <p:nvSpPr>
            <p:cNvPr id="858" name="Freeform 857">
              <a:extLst>
                <a:ext uri="{FF2B5EF4-FFF2-40B4-BE49-F238E27FC236}">
                  <a16:creationId xmlns="" xmlns:a16="http://schemas.microsoft.com/office/drawing/2014/main" id="{7D7D8D8D-CB0F-25C5-E474-11AC65266FD8}"/>
                </a:ext>
              </a:extLst>
            </p:cNvPr>
            <p:cNvSpPr/>
            <p:nvPr/>
          </p:nvSpPr>
          <p:spPr>
            <a:xfrm>
              <a:off x="5366135" y="2962196"/>
              <a:ext cx="31579" cy="53033"/>
            </a:xfrm>
            <a:custGeom>
              <a:avLst/>
              <a:gdLst>
                <a:gd name="connsiteX0" fmla="*/ 1030 w 31579"/>
                <a:gd name="connsiteY0" fmla="*/ 47001 h 53033"/>
                <a:gd name="connsiteX1" fmla="*/ 12753 w 31579"/>
                <a:gd name="connsiteY1" fmla="*/ 47001 h 53033"/>
                <a:gd name="connsiteX2" fmla="*/ 12753 w 31579"/>
                <a:gd name="connsiteY2" fmla="*/ 6542 h 53033"/>
                <a:gd name="connsiteX3" fmla="*/ 0 w 31579"/>
                <a:gd name="connsiteY3" fmla="*/ 9093 h 53033"/>
                <a:gd name="connsiteX4" fmla="*/ 0 w 31579"/>
                <a:gd name="connsiteY4" fmla="*/ 2561 h 53033"/>
                <a:gd name="connsiteX5" fmla="*/ 12681 w 31579"/>
                <a:gd name="connsiteY5" fmla="*/ 0 h 53033"/>
                <a:gd name="connsiteX6" fmla="*/ 19857 w 31579"/>
                <a:gd name="connsiteY6" fmla="*/ 0 h 53033"/>
                <a:gd name="connsiteX7" fmla="*/ 19857 w 31579"/>
                <a:gd name="connsiteY7" fmla="*/ 47001 h 53033"/>
                <a:gd name="connsiteX8" fmla="*/ 31579 w 31579"/>
                <a:gd name="connsiteY8" fmla="*/ 47001 h 53033"/>
                <a:gd name="connsiteX9" fmla="*/ 31579 w 31579"/>
                <a:gd name="connsiteY9" fmla="*/ 53034 h 53033"/>
                <a:gd name="connsiteX10" fmla="*/ 1030 w 31579"/>
                <a:gd name="connsiteY10" fmla="*/ 53034 h 53033"/>
                <a:gd name="connsiteX11" fmla="*/ 1030 w 31579"/>
                <a:gd name="connsiteY11" fmla="*/ 47001 h 5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579" h="53033">
                  <a:moveTo>
                    <a:pt x="1030" y="47001"/>
                  </a:moveTo>
                  <a:lnTo>
                    <a:pt x="12753" y="47001"/>
                  </a:lnTo>
                  <a:lnTo>
                    <a:pt x="12753" y="6542"/>
                  </a:lnTo>
                  <a:lnTo>
                    <a:pt x="0" y="9093"/>
                  </a:lnTo>
                  <a:lnTo>
                    <a:pt x="0" y="2561"/>
                  </a:lnTo>
                  <a:lnTo>
                    <a:pt x="12681" y="0"/>
                  </a:lnTo>
                  <a:lnTo>
                    <a:pt x="19857" y="0"/>
                  </a:lnTo>
                  <a:lnTo>
                    <a:pt x="19857" y="47001"/>
                  </a:lnTo>
                  <a:lnTo>
                    <a:pt x="31579" y="47001"/>
                  </a:lnTo>
                  <a:lnTo>
                    <a:pt x="31579" y="53034"/>
                  </a:lnTo>
                  <a:lnTo>
                    <a:pt x="1030" y="53034"/>
                  </a:lnTo>
                  <a:lnTo>
                    <a:pt x="1030" y="47001"/>
                  </a:lnTo>
                  <a:close/>
                </a:path>
              </a:pathLst>
            </a:custGeom>
            <a:solidFill>
              <a:srgbClr val="000000"/>
            </a:solidFill>
            <a:ln w="873" cap="flat">
              <a:noFill/>
              <a:prstDash val="solid"/>
              <a:miter/>
            </a:ln>
          </p:spPr>
          <p:txBody>
            <a:bodyPr rtlCol="0" anchor="ctr"/>
            <a:lstStyle/>
            <a:p>
              <a:endParaRPr lang="en-US"/>
            </a:p>
          </p:txBody>
        </p:sp>
        <p:sp>
          <p:nvSpPr>
            <p:cNvPr id="859" name="Freeform 858">
              <a:extLst>
                <a:ext uri="{FF2B5EF4-FFF2-40B4-BE49-F238E27FC236}">
                  <a16:creationId xmlns="" xmlns:a16="http://schemas.microsoft.com/office/drawing/2014/main" id="{AA66D8DA-3DA6-62DF-90F4-13CCB079F1D2}"/>
                </a:ext>
              </a:extLst>
            </p:cNvPr>
            <p:cNvSpPr/>
            <p:nvPr/>
          </p:nvSpPr>
          <p:spPr>
            <a:xfrm>
              <a:off x="5294097" y="2673896"/>
              <a:ext cx="36658" cy="55022"/>
            </a:xfrm>
            <a:custGeom>
              <a:avLst/>
              <a:gdLst>
                <a:gd name="connsiteX0" fmla="*/ 18330 w 36658"/>
                <a:gd name="connsiteY0" fmla="*/ 5683 h 55022"/>
                <a:gd name="connsiteX1" fmla="*/ 9982 w 36658"/>
                <a:gd name="connsiteY1" fmla="*/ 11153 h 55022"/>
                <a:gd name="connsiteX2" fmla="*/ 7211 w 36658"/>
                <a:gd name="connsiteY2" fmla="*/ 27529 h 55022"/>
                <a:gd name="connsiteX3" fmla="*/ 9982 w 36658"/>
                <a:gd name="connsiteY3" fmla="*/ 43905 h 55022"/>
                <a:gd name="connsiteX4" fmla="*/ 18330 w 36658"/>
                <a:gd name="connsiteY4" fmla="*/ 49340 h 55022"/>
                <a:gd name="connsiteX5" fmla="*/ 26677 w 36658"/>
                <a:gd name="connsiteY5" fmla="*/ 43905 h 55022"/>
                <a:gd name="connsiteX6" fmla="*/ 29483 w 36658"/>
                <a:gd name="connsiteY6" fmla="*/ 27529 h 55022"/>
                <a:gd name="connsiteX7" fmla="*/ 26677 w 36658"/>
                <a:gd name="connsiteY7" fmla="*/ 11153 h 55022"/>
                <a:gd name="connsiteX8" fmla="*/ 18330 w 36658"/>
                <a:gd name="connsiteY8" fmla="*/ 5683 h 55022"/>
                <a:gd name="connsiteX9" fmla="*/ 18330 w 36658"/>
                <a:gd name="connsiteY9" fmla="*/ 0 h 55022"/>
                <a:gd name="connsiteX10" fmla="*/ 31934 w 36658"/>
                <a:gd name="connsiteY10" fmla="*/ 7069 h 55022"/>
                <a:gd name="connsiteX11" fmla="*/ 36658 w 36658"/>
                <a:gd name="connsiteY11" fmla="*/ 27529 h 55022"/>
                <a:gd name="connsiteX12" fmla="*/ 31934 w 36658"/>
                <a:gd name="connsiteY12" fmla="*/ 47989 h 55022"/>
                <a:gd name="connsiteX13" fmla="*/ 18330 w 36658"/>
                <a:gd name="connsiteY13" fmla="*/ 55023 h 55022"/>
                <a:gd name="connsiteX14" fmla="*/ 4689 w 36658"/>
                <a:gd name="connsiteY14" fmla="*/ 47989 h 55022"/>
                <a:gd name="connsiteX15" fmla="*/ 0 w 36658"/>
                <a:gd name="connsiteY15" fmla="*/ 27529 h 55022"/>
                <a:gd name="connsiteX16" fmla="*/ 4689 w 36658"/>
                <a:gd name="connsiteY16" fmla="*/ 7069 h 55022"/>
                <a:gd name="connsiteX17" fmla="*/ 18330 w 36658"/>
                <a:gd name="connsiteY17" fmla="*/ 0 h 5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8" h="55022">
                  <a:moveTo>
                    <a:pt x="18330" y="5683"/>
                  </a:moveTo>
                  <a:cubicBezTo>
                    <a:pt x="14635" y="5683"/>
                    <a:pt x="11852" y="7506"/>
                    <a:pt x="9982" y="11153"/>
                  </a:cubicBezTo>
                  <a:cubicBezTo>
                    <a:pt x="8134" y="14776"/>
                    <a:pt x="7211" y="20235"/>
                    <a:pt x="7211" y="27529"/>
                  </a:cubicBezTo>
                  <a:cubicBezTo>
                    <a:pt x="7211" y="34799"/>
                    <a:pt x="8134" y="40258"/>
                    <a:pt x="9982" y="43905"/>
                  </a:cubicBezTo>
                  <a:cubicBezTo>
                    <a:pt x="11852" y="47528"/>
                    <a:pt x="14635" y="49340"/>
                    <a:pt x="18330" y="49340"/>
                  </a:cubicBezTo>
                  <a:cubicBezTo>
                    <a:pt x="22048" y="49340"/>
                    <a:pt x="24830" y="47528"/>
                    <a:pt x="26677" y="43905"/>
                  </a:cubicBezTo>
                  <a:cubicBezTo>
                    <a:pt x="28547" y="40258"/>
                    <a:pt x="29483" y="34799"/>
                    <a:pt x="29483" y="27529"/>
                  </a:cubicBezTo>
                  <a:cubicBezTo>
                    <a:pt x="29483" y="20235"/>
                    <a:pt x="28547" y="14776"/>
                    <a:pt x="26677" y="11153"/>
                  </a:cubicBezTo>
                  <a:cubicBezTo>
                    <a:pt x="24830" y="7506"/>
                    <a:pt x="22048" y="5683"/>
                    <a:pt x="18330" y="5683"/>
                  </a:cubicBezTo>
                  <a:moveTo>
                    <a:pt x="18330" y="0"/>
                  </a:moveTo>
                  <a:cubicBezTo>
                    <a:pt x="24273" y="0"/>
                    <a:pt x="28808" y="2356"/>
                    <a:pt x="31934" y="7069"/>
                  </a:cubicBezTo>
                  <a:cubicBezTo>
                    <a:pt x="35083" y="11757"/>
                    <a:pt x="36658" y="18578"/>
                    <a:pt x="36658" y="27529"/>
                  </a:cubicBezTo>
                  <a:cubicBezTo>
                    <a:pt x="36658" y="36456"/>
                    <a:pt x="35083" y="43277"/>
                    <a:pt x="31934" y="47989"/>
                  </a:cubicBezTo>
                  <a:cubicBezTo>
                    <a:pt x="28808" y="52678"/>
                    <a:pt x="24273" y="55023"/>
                    <a:pt x="18330" y="55023"/>
                  </a:cubicBezTo>
                  <a:cubicBezTo>
                    <a:pt x="12385" y="55023"/>
                    <a:pt x="7838" y="52678"/>
                    <a:pt x="4689" y="47989"/>
                  </a:cubicBezTo>
                  <a:cubicBezTo>
                    <a:pt x="1563" y="43277"/>
                    <a:pt x="0" y="36456"/>
                    <a:pt x="0" y="27529"/>
                  </a:cubicBezTo>
                  <a:cubicBezTo>
                    <a:pt x="0" y="18578"/>
                    <a:pt x="1563" y="11757"/>
                    <a:pt x="4689" y="7069"/>
                  </a:cubicBezTo>
                  <a:cubicBezTo>
                    <a:pt x="7838" y="2356"/>
                    <a:pt x="12385" y="0"/>
                    <a:pt x="18330" y="0"/>
                  </a:cubicBezTo>
                  <a:close/>
                </a:path>
              </a:pathLst>
            </a:custGeom>
            <a:solidFill>
              <a:srgbClr val="000000"/>
            </a:solidFill>
            <a:ln w="873" cap="flat">
              <a:noFill/>
              <a:prstDash val="solid"/>
              <a:miter/>
            </a:ln>
          </p:spPr>
          <p:txBody>
            <a:bodyPr rtlCol="0" anchor="ctr"/>
            <a:lstStyle/>
            <a:p>
              <a:endParaRPr lang="en-US"/>
            </a:p>
          </p:txBody>
        </p:sp>
        <p:sp>
          <p:nvSpPr>
            <p:cNvPr id="860" name="Freeform 859">
              <a:extLst>
                <a:ext uri="{FF2B5EF4-FFF2-40B4-BE49-F238E27FC236}">
                  <a16:creationId xmlns="" xmlns:a16="http://schemas.microsoft.com/office/drawing/2014/main" id="{4155761E-51A8-1FB2-6653-A9AFAD4A1EC2}"/>
                </a:ext>
              </a:extLst>
            </p:cNvPr>
            <p:cNvSpPr/>
            <p:nvPr/>
          </p:nvSpPr>
          <p:spPr>
            <a:xfrm>
              <a:off x="5343366" y="2718866"/>
              <a:ext cx="7494" cy="9022"/>
            </a:xfrm>
            <a:custGeom>
              <a:avLst/>
              <a:gdLst>
                <a:gd name="connsiteX0" fmla="*/ 0 w 7494"/>
                <a:gd name="connsiteY0" fmla="*/ 0 h 9022"/>
                <a:gd name="connsiteX1" fmla="*/ 7495 w 7494"/>
                <a:gd name="connsiteY1" fmla="*/ 0 h 9022"/>
                <a:gd name="connsiteX2" fmla="*/ 7495 w 7494"/>
                <a:gd name="connsiteY2" fmla="*/ 9022 h 9022"/>
                <a:gd name="connsiteX3" fmla="*/ 0 w 7494"/>
                <a:gd name="connsiteY3" fmla="*/ 9022 h 9022"/>
                <a:gd name="connsiteX4" fmla="*/ 0 w 7494"/>
                <a:gd name="connsiteY4" fmla="*/ 0 h 9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4" h="9022">
                  <a:moveTo>
                    <a:pt x="0" y="0"/>
                  </a:moveTo>
                  <a:lnTo>
                    <a:pt x="7495" y="0"/>
                  </a:lnTo>
                  <a:lnTo>
                    <a:pt x="7495" y="9022"/>
                  </a:lnTo>
                  <a:lnTo>
                    <a:pt x="0" y="9022"/>
                  </a:lnTo>
                  <a:lnTo>
                    <a:pt x="0" y="0"/>
                  </a:lnTo>
                  <a:close/>
                </a:path>
              </a:pathLst>
            </a:custGeom>
            <a:solidFill>
              <a:srgbClr val="000000"/>
            </a:solidFill>
            <a:ln w="873" cap="flat">
              <a:noFill/>
              <a:prstDash val="solid"/>
              <a:miter/>
            </a:ln>
          </p:spPr>
          <p:txBody>
            <a:bodyPr rtlCol="0" anchor="ctr"/>
            <a:lstStyle/>
            <a:p>
              <a:endParaRPr lang="en-US"/>
            </a:p>
          </p:txBody>
        </p:sp>
        <p:sp>
          <p:nvSpPr>
            <p:cNvPr id="861" name="Freeform 860">
              <a:extLst>
                <a:ext uri="{FF2B5EF4-FFF2-40B4-BE49-F238E27FC236}">
                  <a16:creationId xmlns="" xmlns:a16="http://schemas.microsoft.com/office/drawing/2014/main" id="{DBCBE80C-5AD1-F7FB-7FEC-3424B9FCE66B}"/>
                </a:ext>
              </a:extLst>
            </p:cNvPr>
            <p:cNvSpPr/>
            <p:nvPr/>
          </p:nvSpPr>
          <p:spPr>
            <a:xfrm>
              <a:off x="5364039" y="2673896"/>
              <a:ext cx="33674" cy="53992"/>
            </a:xfrm>
            <a:custGeom>
              <a:avLst/>
              <a:gdLst>
                <a:gd name="connsiteX0" fmla="*/ 8632 w 33674"/>
                <a:gd name="connsiteY0" fmla="*/ 47954 h 53992"/>
                <a:gd name="connsiteX1" fmla="*/ 33675 w 33674"/>
                <a:gd name="connsiteY1" fmla="*/ 47954 h 53992"/>
                <a:gd name="connsiteX2" fmla="*/ 33675 w 33674"/>
                <a:gd name="connsiteY2" fmla="*/ 53992 h 53992"/>
                <a:gd name="connsiteX3" fmla="*/ 0 w 33674"/>
                <a:gd name="connsiteY3" fmla="*/ 53992 h 53992"/>
                <a:gd name="connsiteX4" fmla="*/ 0 w 33674"/>
                <a:gd name="connsiteY4" fmla="*/ 47954 h 53992"/>
                <a:gd name="connsiteX5" fmla="*/ 11119 w 33674"/>
                <a:gd name="connsiteY5" fmla="*/ 36622 h 53992"/>
                <a:gd name="connsiteX6" fmla="*/ 19999 w 33674"/>
                <a:gd name="connsiteY6" fmla="*/ 27423 h 53992"/>
                <a:gd name="connsiteX7" fmla="*/ 24795 w 33674"/>
                <a:gd name="connsiteY7" fmla="*/ 20886 h 53992"/>
                <a:gd name="connsiteX8" fmla="*/ 26179 w 33674"/>
                <a:gd name="connsiteY8" fmla="*/ 15594 h 53992"/>
                <a:gd name="connsiteX9" fmla="*/ 23196 w 33674"/>
                <a:gd name="connsiteY9" fmla="*/ 8702 h 53992"/>
                <a:gd name="connsiteX10" fmla="*/ 15488 w 33674"/>
                <a:gd name="connsiteY10" fmla="*/ 6038 h 53992"/>
                <a:gd name="connsiteX11" fmla="*/ 8348 w 33674"/>
                <a:gd name="connsiteY11" fmla="*/ 7211 h 53992"/>
                <a:gd name="connsiteX12" fmla="*/ 355 w 33674"/>
                <a:gd name="connsiteY12" fmla="*/ 10763 h 53992"/>
                <a:gd name="connsiteX13" fmla="*/ 355 w 33674"/>
                <a:gd name="connsiteY13" fmla="*/ 3516 h 53992"/>
                <a:gd name="connsiteX14" fmla="*/ 8454 w 33674"/>
                <a:gd name="connsiteY14" fmla="*/ 887 h 53992"/>
                <a:gd name="connsiteX15" fmla="*/ 15345 w 33674"/>
                <a:gd name="connsiteY15" fmla="*/ 0 h 53992"/>
                <a:gd name="connsiteX16" fmla="*/ 28489 w 33674"/>
                <a:gd name="connsiteY16" fmla="*/ 4120 h 53992"/>
                <a:gd name="connsiteX17" fmla="*/ 33391 w 33674"/>
                <a:gd name="connsiteY17" fmla="*/ 15132 h 53992"/>
                <a:gd name="connsiteX18" fmla="*/ 32147 w 33674"/>
                <a:gd name="connsiteY18" fmla="*/ 21348 h 53992"/>
                <a:gd name="connsiteX19" fmla="*/ 27707 w 33674"/>
                <a:gd name="connsiteY19" fmla="*/ 28239 h 53992"/>
                <a:gd name="connsiteX20" fmla="*/ 22059 w 33674"/>
                <a:gd name="connsiteY20" fmla="*/ 34207 h 53992"/>
                <a:gd name="connsiteX21" fmla="*/ 8632 w 33674"/>
                <a:gd name="connsiteY21" fmla="*/ 47954 h 5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674" h="53992">
                  <a:moveTo>
                    <a:pt x="8632" y="47954"/>
                  </a:moveTo>
                  <a:lnTo>
                    <a:pt x="33675" y="47954"/>
                  </a:lnTo>
                  <a:lnTo>
                    <a:pt x="33675" y="53992"/>
                  </a:lnTo>
                  <a:lnTo>
                    <a:pt x="0" y="53992"/>
                  </a:lnTo>
                  <a:lnTo>
                    <a:pt x="0" y="47954"/>
                  </a:lnTo>
                  <a:cubicBezTo>
                    <a:pt x="2724" y="45136"/>
                    <a:pt x="6430" y="41358"/>
                    <a:pt x="11119" y="36622"/>
                  </a:cubicBezTo>
                  <a:cubicBezTo>
                    <a:pt x="15831" y="31862"/>
                    <a:pt x="18792" y="28796"/>
                    <a:pt x="19999" y="27423"/>
                  </a:cubicBezTo>
                  <a:cubicBezTo>
                    <a:pt x="22296" y="24841"/>
                    <a:pt x="23894" y="22662"/>
                    <a:pt x="24795" y="20886"/>
                  </a:cubicBezTo>
                  <a:cubicBezTo>
                    <a:pt x="25718" y="19086"/>
                    <a:pt x="26179" y="17322"/>
                    <a:pt x="26179" y="15594"/>
                  </a:cubicBezTo>
                  <a:cubicBezTo>
                    <a:pt x="26179" y="12775"/>
                    <a:pt x="25185" y="10478"/>
                    <a:pt x="23196" y="8702"/>
                  </a:cubicBezTo>
                  <a:cubicBezTo>
                    <a:pt x="21230" y="6926"/>
                    <a:pt x="18661" y="6038"/>
                    <a:pt x="15488" y="6038"/>
                  </a:cubicBezTo>
                  <a:cubicBezTo>
                    <a:pt x="13238" y="6038"/>
                    <a:pt x="10858" y="6429"/>
                    <a:pt x="8348" y="7211"/>
                  </a:cubicBezTo>
                  <a:cubicBezTo>
                    <a:pt x="5861" y="7992"/>
                    <a:pt x="3197" y="9177"/>
                    <a:pt x="355" y="10763"/>
                  </a:cubicBezTo>
                  <a:lnTo>
                    <a:pt x="355" y="3516"/>
                  </a:lnTo>
                  <a:cubicBezTo>
                    <a:pt x="3244" y="2356"/>
                    <a:pt x="5944" y="1479"/>
                    <a:pt x="8454" y="887"/>
                  </a:cubicBezTo>
                  <a:cubicBezTo>
                    <a:pt x="10965" y="295"/>
                    <a:pt x="13261" y="0"/>
                    <a:pt x="15345" y="0"/>
                  </a:cubicBezTo>
                  <a:cubicBezTo>
                    <a:pt x="20839" y="0"/>
                    <a:pt x="25221" y="1373"/>
                    <a:pt x="28489" y="4120"/>
                  </a:cubicBezTo>
                  <a:cubicBezTo>
                    <a:pt x="31757" y="6868"/>
                    <a:pt x="33391" y="10537"/>
                    <a:pt x="33391" y="15132"/>
                  </a:cubicBezTo>
                  <a:cubicBezTo>
                    <a:pt x="33391" y="17311"/>
                    <a:pt x="32976" y="19383"/>
                    <a:pt x="32147" y="21348"/>
                  </a:cubicBezTo>
                  <a:cubicBezTo>
                    <a:pt x="31342" y="23290"/>
                    <a:pt x="29862" y="25587"/>
                    <a:pt x="27707" y="28239"/>
                  </a:cubicBezTo>
                  <a:cubicBezTo>
                    <a:pt x="27115" y="28926"/>
                    <a:pt x="25232" y="30915"/>
                    <a:pt x="22059" y="34207"/>
                  </a:cubicBezTo>
                  <a:cubicBezTo>
                    <a:pt x="18885" y="37475"/>
                    <a:pt x="14410" y="42057"/>
                    <a:pt x="8632" y="47954"/>
                  </a:cubicBezTo>
                  <a:close/>
                </a:path>
              </a:pathLst>
            </a:custGeom>
            <a:solidFill>
              <a:srgbClr val="000000"/>
            </a:solidFill>
            <a:ln w="873" cap="flat">
              <a:noFill/>
              <a:prstDash val="solid"/>
              <a:miter/>
            </a:ln>
          </p:spPr>
          <p:txBody>
            <a:bodyPr rtlCol="0" anchor="ctr"/>
            <a:lstStyle/>
            <a:p>
              <a:endParaRPr lang="en-US"/>
            </a:p>
          </p:txBody>
        </p:sp>
        <p:sp>
          <p:nvSpPr>
            <p:cNvPr id="862" name="Freeform 861">
              <a:extLst>
                <a:ext uri="{FF2B5EF4-FFF2-40B4-BE49-F238E27FC236}">
                  <a16:creationId xmlns="" xmlns:a16="http://schemas.microsoft.com/office/drawing/2014/main" id="{8604331E-3B52-50FD-5FA1-81FF5B3BE84D}"/>
                </a:ext>
              </a:extLst>
            </p:cNvPr>
            <p:cNvSpPr/>
            <p:nvPr/>
          </p:nvSpPr>
          <p:spPr>
            <a:xfrm>
              <a:off x="5292641" y="2386551"/>
              <a:ext cx="36658" cy="55023"/>
            </a:xfrm>
            <a:custGeom>
              <a:avLst/>
              <a:gdLst>
                <a:gd name="connsiteX0" fmla="*/ 18330 w 36658"/>
                <a:gd name="connsiteY0" fmla="*/ 5684 h 55023"/>
                <a:gd name="connsiteX1" fmla="*/ 9982 w 36658"/>
                <a:gd name="connsiteY1" fmla="*/ 11154 h 55023"/>
                <a:gd name="connsiteX2" fmla="*/ 7211 w 36658"/>
                <a:gd name="connsiteY2" fmla="*/ 27530 h 55023"/>
                <a:gd name="connsiteX3" fmla="*/ 9982 w 36658"/>
                <a:gd name="connsiteY3" fmla="*/ 43905 h 55023"/>
                <a:gd name="connsiteX4" fmla="*/ 18330 w 36658"/>
                <a:gd name="connsiteY4" fmla="*/ 49340 h 55023"/>
                <a:gd name="connsiteX5" fmla="*/ 26677 w 36658"/>
                <a:gd name="connsiteY5" fmla="*/ 43905 h 55023"/>
                <a:gd name="connsiteX6" fmla="*/ 29483 w 36658"/>
                <a:gd name="connsiteY6" fmla="*/ 27530 h 55023"/>
                <a:gd name="connsiteX7" fmla="*/ 26677 w 36658"/>
                <a:gd name="connsiteY7" fmla="*/ 11154 h 55023"/>
                <a:gd name="connsiteX8" fmla="*/ 18330 w 36658"/>
                <a:gd name="connsiteY8" fmla="*/ 5684 h 55023"/>
                <a:gd name="connsiteX9" fmla="*/ 18330 w 36658"/>
                <a:gd name="connsiteY9" fmla="*/ 0 h 55023"/>
                <a:gd name="connsiteX10" fmla="*/ 31934 w 36658"/>
                <a:gd name="connsiteY10" fmla="*/ 7069 h 55023"/>
                <a:gd name="connsiteX11" fmla="*/ 36658 w 36658"/>
                <a:gd name="connsiteY11" fmla="*/ 27530 h 55023"/>
                <a:gd name="connsiteX12" fmla="*/ 31934 w 36658"/>
                <a:gd name="connsiteY12" fmla="*/ 47990 h 55023"/>
                <a:gd name="connsiteX13" fmla="*/ 18330 w 36658"/>
                <a:gd name="connsiteY13" fmla="*/ 55024 h 55023"/>
                <a:gd name="connsiteX14" fmla="*/ 4689 w 36658"/>
                <a:gd name="connsiteY14" fmla="*/ 47990 h 55023"/>
                <a:gd name="connsiteX15" fmla="*/ 0 w 36658"/>
                <a:gd name="connsiteY15" fmla="*/ 27530 h 55023"/>
                <a:gd name="connsiteX16" fmla="*/ 4689 w 36658"/>
                <a:gd name="connsiteY16" fmla="*/ 7069 h 55023"/>
                <a:gd name="connsiteX17" fmla="*/ 18330 w 36658"/>
                <a:gd name="connsiteY17" fmla="*/ 0 h 5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8" h="55023">
                  <a:moveTo>
                    <a:pt x="18330" y="5684"/>
                  </a:moveTo>
                  <a:cubicBezTo>
                    <a:pt x="14635" y="5684"/>
                    <a:pt x="11852" y="7507"/>
                    <a:pt x="9982" y="11154"/>
                  </a:cubicBezTo>
                  <a:cubicBezTo>
                    <a:pt x="8134" y="14777"/>
                    <a:pt x="7211" y="20236"/>
                    <a:pt x="7211" y="27530"/>
                  </a:cubicBezTo>
                  <a:cubicBezTo>
                    <a:pt x="7211" y="34800"/>
                    <a:pt x="8134" y="40258"/>
                    <a:pt x="9982" y="43905"/>
                  </a:cubicBezTo>
                  <a:cubicBezTo>
                    <a:pt x="11852" y="47528"/>
                    <a:pt x="14635" y="49340"/>
                    <a:pt x="18330" y="49340"/>
                  </a:cubicBezTo>
                  <a:cubicBezTo>
                    <a:pt x="22048" y="49340"/>
                    <a:pt x="24830" y="47528"/>
                    <a:pt x="26677" y="43905"/>
                  </a:cubicBezTo>
                  <a:cubicBezTo>
                    <a:pt x="28548" y="40258"/>
                    <a:pt x="29483" y="34800"/>
                    <a:pt x="29483" y="27530"/>
                  </a:cubicBezTo>
                  <a:cubicBezTo>
                    <a:pt x="29483" y="20236"/>
                    <a:pt x="28548" y="14777"/>
                    <a:pt x="26677" y="11154"/>
                  </a:cubicBezTo>
                  <a:cubicBezTo>
                    <a:pt x="24830" y="7507"/>
                    <a:pt x="22048" y="5684"/>
                    <a:pt x="18330" y="5684"/>
                  </a:cubicBezTo>
                  <a:moveTo>
                    <a:pt x="18330" y="0"/>
                  </a:moveTo>
                  <a:cubicBezTo>
                    <a:pt x="24274" y="0"/>
                    <a:pt x="28808" y="2356"/>
                    <a:pt x="31934" y="7069"/>
                  </a:cubicBezTo>
                  <a:cubicBezTo>
                    <a:pt x="35083" y="11758"/>
                    <a:pt x="36658" y="18578"/>
                    <a:pt x="36658" y="27530"/>
                  </a:cubicBezTo>
                  <a:cubicBezTo>
                    <a:pt x="36658" y="36457"/>
                    <a:pt x="35083" y="43278"/>
                    <a:pt x="31934" y="47990"/>
                  </a:cubicBezTo>
                  <a:cubicBezTo>
                    <a:pt x="28808" y="52679"/>
                    <a:pt x="24274" y="55024"/>
                    <a:pt x="18330" y="55024"/>
                  </a:cubicBezTo>
                  <a:cubicBezTo>
                    <a:pt x="12385" y="55024"/>
                    <a:pt x="7838" y="52679"/>
                    <a:pt x="4689" y="47990"/>
                  </a:cubicBezTo>
                  <a:cubicBezTo>
                    <a:pt x="1563" y="43278"/>
                    <a:pt x="0" y="36457"/>
                    <a:pt x="0" y="27530"/>
                  </a:cubicBezTo>
                  <a:cubicBezTo>
                    <a:pt x="0" y="18578"/>
                    <a:pt x="1563" y="11758"/>
                    <a:pt x="4689" y="7069"/>
                  </a:cubicBezTo>
                  <a:cubicBezTo>
                    <a:pt x="7838" y="2356"/>
                    <a:pt x="12385" y="0"/>
                    <a:pt x="18330" y="0"/>
                  </a:cubicBezTo>
                  <a:close/>
                </a:path>
              </a:pathLst>
            </a:custGeom>
            <a:solidFill>
              <a:srgbClr val="000000"/>
            </a:solidFill>
            <a:ln w="873" cap="flat">
              <a:noFill/>
              <a:prstDash val="solid"/>
              <a:miter/>
            </a:ln>
          </p:spPr>
          <p:txBody>
            <a:bodyPr rtlCol="0" anchor="ctr"/>
            <a:lstStyle/>
            <a:p>
              <a:endParaRPr lang="en-US"/>
            </a:p>
          </p:txBody>
        </p:sp>
        <p:sp>
          <p:nvSpPr>
            <p:cNvPr id="863" name="Freeform 862">
              <a:extLst>
                <a:ext uri="{FF2B5EF4-FFF2-40B4-BE49-F238E27FC236}">
                  <a16:creationId xmlns="" xmlns:a16="http://schemas.microsoft.com/office/drawing/2014/main" id="{070BB0B8-91A1-9D66-5897-9ECA40641380}"/>
                </a:ext>
              </a:extLst>
            </p:cNvPr>
            <p:cNvSpPr/>
            <p:nvPr/>
          </p:nvSpPr>
          <p:spPr>
            <a:xfrm>
              <a:off x="5341909" y="2431522"/>
              <a:ext cx="7495" cy="9022"/>
            </a:xfrm>
            <a:custGeom>
              <a:avLst/>
              <a:gdLst>
                <a:gd name="connsiteX0" fmla="*/ 0 w 7495"/>
                <a:gd name="connsiteY0" fmla="*/ 0 h 9022"/>
                <a:gd name="connsiteX1" fmla="*/ 7496 w 7495"/>
                <a:gd name="connsiteY1" fmla="*/ 0 h 9022"/>
                <a:gd name="connsiteX2" fmla="*/ 7496 w 7495"/>
                <a:gd name="connsiteY2" fmla="*/ 9022 h 9022"/>
                <a:gd name="connsiteX3" fmla="*/ 0 w 7495"/>
                <a:gd name="connsiteY3" fmla="*/ 9022 h 9022"/>
                <a:gd name="connsiteX4" fmla="*/ 0 w 7495"/>
                <a:gd name="connsiteY4" fmla="*/ 0 h 9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5" h="9022">
                  <a:moveTo>
                    <a:pt x="0" y="0"/>
                  </a:moveTo>
                  <a:lnTo>
                    <a:pt x="7496" y="0"/>
                  </a:lnTo>
                  <a:lnTo>
                    <a:pt x="7496" y="9022"/>
                  </a:lnTo>
                  <a:lnTo>
                    <a:pt x="0" y="9022"/>
                  </a:lnTo>
                  <a:lnTo>
                    <a:pt x="0" y="0"/>
                  </a:lnTo>
                  <a:close/>
                </a:path>
              </a:pathLst>
            </a:custGeom>
            <a:solidFill>
              <a:srgbClr val="000000"/>
            </a:solidFill>
            <a:ln w="873" cap="flat">
              <a:noFill/>
              <a:prstDash val="solid"/>
              <a:miter/>
            </a:ln>
          </p:spPr>
          <p:txBody>
            <a:bodyPr rtlCol="0" anchor="ctr"/>
            <a:lstStyle/>
            <a:p>
              <a:endParaRPr lang="en-US"/>
            </a:p>
          </p:txBody>
        </p:sp>
        <p:sp>
          <p:nvSpPr>
            <p:cNvPr id="864" name="Freeform 863">
              <a:extLst>
                <a:ext uri="{FF2B5EF4-FFF2-40B4-BE49-F238E27FC236}">
                  <a16:creationId xmlns="" xmlns:a16="http://schemas.microsoft.com/office/drawing/2014/main" id="{65AA713F-247F-287B-D41B-80233DB02AAC}"/>
                </a:ext>
              </a:extLst>
            </p:cNvPr>
            <p:cNvSpPr/>
            <p:nvPr/>
          </p:nvSpPr>
          <p:spPr>
            <a:xfrm>
              <a:off x="5362796" y="2386551"/>
              <a:ext cx="34918" cy="55023"/>
            </a:xfrm>
            <a:custGeom>
              <a:avLst/>
              <a:gdLst>
                <a:gd name="connsiteX0" fmla="*/ 23978 w 34918"/>
                <a:gd name="connsiteY0" fmla="*/ 25398 h 55023"/>
                <a:gd name="connsiteX1" fmla="*/ 32005 w 34918"/>
                <a:gd name="connsiteY1" fmla="*/ 29981 h 55023"/>
                <a:gd name="connsiteX2" fmla="*/ 34918 w 34918"/>
                <a:gd name="connsiteY2" fmla="*/ 38577 h 55023"/>
                <a:gd name="connsiteX3" fmla="*/ 29519 w 34918"/>
                <a:gd name="connsiteY3" fmla="*/ 50725 h 55023"/>
                <a:gd name="connsiteX4" fmla="*/ 14174 w 34918"/>
                <a:gd name="connsiteY4" fmla="*/ 55024 h 55023"/>
                <a:gd name="connsiteX5" fmla="*/ 7283 w 34918"/>
                <a:gd name="connsiteY5" fmla="*/ 54348 h 55023"/>
                <a:gd name="connsiteX6" fmla="*/ 0 w 34918"/>
                <a:gd name="connsiteY6" fmla="*/ 52395 h 55023"/>
                <a:gd name="connsiteX7" fmla="*/ 0 w 34918"/>
                <a:gd name="connsiteY7" fmla="*/ 45468 h 55023"/>
                <a:gd name="connsiteX8" fmla="*/ 6536 w 34918"/>
                <a:gd name="connsiteY8" fmla="*/ 48097 h 55023"/>
                <a:gd name="connsiteX9" fmla="*/ 13961 w 34918"/>
                <a:gd name="connsiteY9" fmla="*/ 48985 h 55023"/>
                <a:gd name="connsiteX10" fmla="*/ 24227 w 34918"/>
                <a:gd name="connsiteY10" fmla="*/ 46321 h 55023"/>
                <a:gd name="connsiteX11" fmla="*/ 27779 w 34918"/>
                <a:gd name="connsiteY11" fmla="*/ 38577 h 55023"/>
                <a:gd name="connsiteX12" fmla="*/ 24475 w 34918"/>
                <a:gd name="connsiteY12" fmla="*/ 31259 h 55023"/>
                <a:gd name="connsiteX13" fmla="*/ 15345 w 34918"/>
                <a:gd name="connsiteY13" fmla="*/ 28595 h 55023"/>
                <a:gd name="connsiteX14" fmla="*/ 9165 w 34918"/>
                <a:gd name="connsiteY14" fmla="*/ 28595 h 55023"/>
                <a:gd name="connsiteX15" fmla="*/ 9165 w 34918"/>
                <a:gd name="connsiteY15" fmla="*/ 22699 h 55023"/>
                <a:gd name="connsiteX16" fmla="*/ 15630 w 34918"/>
                <a:gd name="connsiteY16" fmla="*/ 22699 h 55023"/>
                <a:gd name="connsiteX17" fmla="*/ 23728 w 34918"/>
                <a:gd name="connsiteY17" fmla="*/ 20603 h 55023"/>
                <a:gd name="connsiteX18" fmla="*/ 26535 w 34918"/>
                <a:gd name="connsiteY18" fmla="*/ 14493 h 55023"/>
                <a:gd name="connsiteX19" fmla="*/ 23622 w 34918"/>
                <a:gd name="connsiteY19" fmla="*/ 8241 h 55023"/>
                <a:gd name="connsiteX20" fmla="*/ 15345 w 34918"/>
                <a:gd name="connsiteY20" fmla="*/ 6039 h 55023"/>
                <a:gd name="connsiteX21" fmla="*/ 9023 w 34918"/>
                <a:gd name="connsiteY21" fmla="*/ 6678 h 55023"/>
                <a:gd name="connsiteX22" fmla="*/ 1599 w 34918"/>
                <a:gd name="connsiteY22" fmla="*/ 8667 h 55023"/>
                <a:gd name="connsiteX23" fmla="*/ 1599 w 34918"/>
                <a:gd name="connsiteY23" fmla="*/ 2274 h 55023"/>
                <a:gd name="connsiteX24" fmla="*/ 9236 w 34918"/>
                <a:gd name="connsiteY24" fmla="*/ 568 h 55023"/>
                <a:gd name="connsiteX25" fmla="*/ 15986 w 34918"/>
                <a:gd name="connsiteY25" fmla="*/ 0 h 55023"/>
                <a:gd name="connsiteX26" fmla="*/ 28915 w 34918"/>
                <a:gd name="connsiteY26" fmla="*/ 3730 h 55023"/>
                <a:gd name="connsiteX27" fmla="*/ 33675 w 34918"/>
                <a:gd name="connsiteY27" fmla="*/ 13747 h 55023"/>
                <a:gd name="connsiteX28" fmla="*/ 31153 w 34918"/>
                <a:gd name="connsiteY28" fmla="*/ 21207 h 55023"/>
                <a:gd name="connsiteX29" fmla="*/ 23978 w 34918"/>
                <a:gd name="connsiteY29" fmla="*/ 25398 h 5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4918" h="55023">
                  <a:moveTo>
                    <a:pt x="23978" y="25398"/>
                  </a:moveTo>
                  <a:cubicBezTo>
                    <a:pt x="27411" y="26132"/>
                    <a:pt x="30088" y="27660"/>
                    <a:pt x="32005" y="29981"/>
                  </a:cubicBezTo>
                  <a:cubicBezTo>
                    <a:pt x="33948" y="32302"/>
                    <a:pt x="34918" y="35167"/>
                    <a:pt x="34918" y="38577"/>
                  </a:cubicBezTo>
                  <a:cubicBezTo>
                    <a:pt x="34918" y="43811"/>
                    <a:pt x="33118" y="47860"/>
                    <a:pt x="29519" y="50725"/>
                  </a:cubicBezTo>
                  <a:cubicBezTo>
                    <a:pt x="25919" y="53591"/>
                    <a:pt x="20804" y="55024"/>
                    <a:pt x="14174" y="55024"/>
                  </a:cubicBezTo>
                  <a:cubicBezTo>
                    <a:pt x="11948" y="55024"/>
                    <a:pt x="9651" y="54798"/>
                    <a:pt x="7283" y="54348"/>
                  </a:cubicBezTo>
                  <a:cubicBezTo>
                    <a:pt x="4938" y="53922"/>
                    <a:pt x="2511" y="53271"/>
                    <a:pt x="0" y="52395"/>
                  </a:cubicBezTo>
                  <a:lnTo>
                    <a:pt x="0" y="45468"/>
                  </a:lnTo>
                  <a:cubicBezTo>
                    <a:pt x="1990" y="46628"/>
                    <a:pt x="4168" y="47505"/>
                    <a:pt x="6536" y="48097"/>
                  </a:cubicBezTo>
                  <a:cubicBezTo>
                    <a:pt x="8905" y="48689"/>
                    <a:pt x="11379" y="48985"/>
                    <a:pt x="13961" y="48985"/>
                  </a:cubicBezTo>
                  <a:cubicBezTo>
                    <a:pt x="18460" y="48985"/>
                    <a:pt x="21882" y="48096"/>
                    <a:pt x="24227" y="46321"/>
                  </a:cubicBezTo>
                  <a:cubicBezTo>
                    <a:pt x="26595" y="44545"/>
                    <a:pt x="27779" y="41963"/>
                    <a:pt x="27779" y="38577"/>
                  </a:cubicBezTo>
                  <a:cubicBezTo>
                    <a:pt x="27779" y="35451"/>
                    <a:pt x="26677" y="33012"/>
                    <a:pt x="24475" y="31259"/>
                  </a:cubicBezTo>
                  <a:cubicBezTo>
                    <a:pt x="22296" y="29483"/>
                    <a:pt x="19253" y="28595"/>
                    <a:pt x="15345" y="28595"/>
                  </a:cubicBezTo>
                  <a:lnTo>
                    <a:pt x="9165" y="28595"/>
                  </a:lnTo>
                  <a:lnTo>
                    <a:pt x="9165" y="22699"/>
                  </a:lnTo>
                  <a:lnTo>
                    <a:pt x="15630" y="22699"/>
                  </a:lnTo>
                  <a:cubicBezTo>
                    <a:pt x="19158" y="22699"/>
                    <a:pt x="21858" y="22000"/>
                    <a:pt x="23728" y="20603"/>
                  </a:cubicBezTo>
                  <a:cubicBezTo>
                    <a:pt x="25600" y="19182"/>
                    <a:pt x="26535" y="17146"/>
                    <a:pt x="26535" y="14493"/>
                  </a:cubicBezTo>
                  <a:cubicBezTo>
                    <a:pt x="26535" y="11770"/>
                    <a:pt x="25565" y="9685"/>
                    <a:pt x="23622" y="8241"/>
                  </a:cubicBezTo>
                  <a:cubicBezTo>
                    <a:pt x="21705" y="6773"/>
                    <a:pt x="18945" y="6039"/>
                    <a:pt x="15345" y="6039"/>
                  </a:cubicBezTo>
                  <a:cubicBezTo>
                    <a:pt x="13380" y="6039"/>
                    <a:pt x="11272" y="6252"/>
                    <a:pt x="9023" y="6678"/>
                  </a:cubicBezTo>
                  <a:cubicBezTo>
                    <a:pt x="6773" y="7105"/>
                    <a:pt x="4298" y="7767"/>
                    <a:pt x="1599" y="8667"/>
                  </a:cubicBezTo>
                  <a:lnTo>
                    <a:pt x="1599" y="2274"/>
                  </a:lnTo>
                  <a:cubicBezTo>
                    <a:pt x="4322" y="1516"/>
                    <a:pt x="6868" y="948"/>
                    <a:pt x="9236" y="568"/>
                  </a:cubicBezTo>
                  <a:cubicBezTo>
                    <a:pt x="11627" y="189"/>
                    <a:pt x="13878" y="0"/>
                    <a:pt x="15986" y="0"/>
                  </a:cubicBezTo>
                  <a:cubicBezTo>
                    <a:pt x="21432" y="0"/>
                    <a:pt x="25742" y="1243"/>
                    <a:pt x="28915" y="3730"/>
                  </a:cubicBezTo>
                  <a:cubicBezTo>
                    <a:pt x="32089" y="6193"/>
                    <a:pt x="33675" y="9532"/>
                    <a:pt x="33675" y="13747"/>
                  </a:cubicBezTo>
                  <a:cubicBezTo>
                    <a:pt x="33675" y="16684"/>
                    <a:pt x="32834" y="19170"/>
                    <a:pt x="31153" y="21207"/>
                  </a:cubicBezTo>
                  <a:cubicBezTo>
                    <a:pt x="29472" y="23219"/>
                    <a:pt x="27080" y="24617"/>
                    <a:pt x="23978" y="25398"/>
                  </a:cubicBezTo>
                  <a:close/>
                </a:path>
              </a:pathLst>
            </a:custGeom>
            <a:solidFill>
              <a:srgbClr val="000000"/>
            </a:solidFill>
            <a:ln w="873" cap="flat">
              <a:noFill/>
              <a:prstDash val="solid"/>
              <a:miter/>
            </a:ln>
          </p:spPr>
          <p:txBody>
            <a:bodyPr rtlCol="0" anchor="ctr"/>
            <a:lstStyle/>
            <a:p>
              <a:endParaRPr lang="en-US"/>
            </a:p>
          </p:txBody>
        </p:sp>
        <p:sp>
          <p:nvSpPr>
            <p:cNvPr id="865" name="Freeform 864">
              <a:extLst>
                <a:ext uri="{FF2B5EF4-FFF2-40B4-BE49-F238E27FC236}">
                  <a16:creationId xmlns="" xmlns:a16="http://schemas.microsoft.com/office/drawing/2014/main" id="{D9C185B5-6D12-2ABD-989E-4EE8FFC25F16}"/>
                </a:ext>
              </a:extLst>
            </p:cNvPr>
            <p:cNvSpPr/>
            <p:nvPr/>
          </p:nvSpPr>
          <p:spPr>
            <a:xfrm>
              <a:off x="5290900" y="2099208"/>
              <a:ext cx="36658" cy="55023"/>
            </a:xfrm>
            <a:custGeom>
              <a:avLst/>
              <a:gdLst>
                <a:gd name="connsiteX0" fmla="*/ 18330 w 36658"/>
                <a:gd name="connsiteY0" fmla="*/ 5683 h 55023"/>
                <a:gd name="connsiteX1" fmla="*/ 9982 w 36658"/>
                <a:gd name="connsiteY1" fmla="*/ 11154 h 55023"/>
                <a:gd name="connsiteX2" fmla="*/ 7211 w 36658"/>
                <a:gd name="connsiteY2" fmla="*/ 27529 h 55023"/>
                <a:gd name="connsiteX3" fmla="*/ 9982 w 36658"/>
                <a:gd name="connsiteY3" fmla="*/ 43905 h 55023"/>
                <a:gd name="connsiteX4" fmla="*/ 18330 w 36658"/>
                <a:gd name="connsiteY4" fmla="*/ 49340 h 55023"/>
                <a:gd name="connsiteX5" fmla="*/ 26677 w 36658"/>
                <a:gd name="connsiteY5" fmla="*/ 43905 h 55023"/>
                <a:gd name="connsiteX6" fmla="*/ 29483 w 36658"/>
                <a:gd name="connsiteY6" fmla="*/ 27529 h 55023"/>
                <a:gd name="connsiteX7" fmla="*/ 26677 w 36658"/>
                <a:gd name="connsiteY7" fmla="*/ 11154 h 55023"/>
                <a:gd name="connsiteX8" fmla="*/ 18330 w 36658"/>
                <a:gd name="connsiteY8" fmla="*/ 5683 h 55023"/>
                <a:gd name="connsiteX9" fmla="*/ 18330 w 36658"/>
                <a:gd name="connsiteY9" fmla="*/ 0 h 55023"/>
                <a:gd name="connsiteX10" fmla="*/ 31934 w 36658"/>
                <a:gd name="connsiteY10" fmla="*/ 7069 h 55023"/>
                <a:gd name="connsiteX11" fmla="*/ 36658 w 36658"/>
                <a:gd name="connsiteY11" fmla="*/ 27529 h 55023"/>
                <a:gd name="connsiteX12" fmla="*/ 31934 w 36658"/>
                <a:gd name="connsiteY12" fmla="*/ 47990 h 55023"/>
                <a:gd name="connsiteX13" fmla="*/ 18330 w 36658"/>
                <a:gd name="connsiteY13" fmla="*/ 55023 h 55023"/>
                <a:gd name="connsiteX14" fmla="*/ 4689 w 36658"/>
                <a:gd name="connsiteY14" fmla="*/ 47990 h 55023"/>
                <a:gd name="connsiteX15" fmla="*/ 0 w 36658"/>
                <a:gd name="connsiteY15" fmla="*/ 27529 h 55023"/>
                <a:gd name="connsiteX16" fmla="*/ 4689 w 36658"/>
                <a:gd name="connsiteY16" fmla="*/ 7069 h 55023"/>
                <a:gd name="connsiteX17" fmla="*/ 18330 w 36658"/>
                <a:gd name="connsiteY17" fmla="*/ 0 h 5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8" h="55023">
                  <a:moveTo>
                    <a:pt x="18330" y="5683"/>
                  </a:moveTo>
                  <a:cubicBezTo>
                    <a:pt x="14635" y="5683"/>
                    <a:pt x="11852" y="7507"/>
                    <a:pt x="9982" y="11154"/>
                  </a:cubicBezTo>
                  <a:cubicBezTo>
                    <a:pt x="8134" y="14777"/>
                    <a:pt x="7211" y="20236"/>
                    <a:pt x="7211" y="27529"/>
                  </a:cubicBezTo>
                  <a:cubicBezTo>
                    <a:pt x="7211" y="34800"/>
                    <a:pt x="8134" y="40258"/>
                    <a:pt x="9982" y="43905"/>
                  </a:cubicBezTo>
                  <a:cubicBezTo>
                    <a:pt x="11852" y="47528"/>
                    <a:pt x="14635" y="49340"/>
                    <a:pt x="18330" y="49340"/>
                  </a:cubicBezTo>
                  <a:cubicBezTo>
                    <a:pt x="22048" y="49340"/>
                    <a:pt x="24830" y="47528"/>
                    <a:pt x="26677" y="43905"/>
                  </a:cubicBezTo>
                  <a:cubicBezTo>
                    <a:pt x="28548" y="40258"/>
                    <a:pt x="29483" y="34800"/>
                    <a:pt x="29483" y="27529"/>
                  </a:cubicBezTo>
                  <a:cubicBezTo>
                    <a:pt x="29483" y="20236"/>
                    <a:pt x="28548" y="14777"/>
                    <a:pt x="26677" y="11154"/>
                  </a:cubicBezTo>
                  <a:cubicBezTo>
                    <a:pt x="24830" y="7507"/>
                    <a:pt x="22048" y="5683"/>
                    <a:pt x="18330" y="5683"/>
                  </a:cubicBezTo>
                  <a:moveTo>
                    <a:pt x="18330" y="0"/>
                  </a:moveTo>
                  <a:cubicBezTo>
                    <a:pt x="24274" y="0"/>
                    <a:pt x="28808" y="2356"/>
                    <a:pt x="31934" y="7069"/>
                  </a:cubicBezTo>
                  <a:cubicBezTo>
                    <a:pt x="35083" y="11758"/>
                    <a:pt x="36658" y="18578"/>
                    <a:pt x="36658" y="27529"/>
                  </a:cubicBezTo>
                  <a:cubicBezTo>
                    <a:pt x="36658" y="36457"/>
                    <a:pt x="35083" y="43277"/>
                    <a:pt x="31934" y="47990"/>
                  </a:cubicBezTo>
                  <a:cubicBezTo>
                    <a:pt x="28808" y="52679"/>
                    <a:pt x="24274" y="55023"/>
                    <a:pt x="18330" y="55023"/>
                  </a:cubicBezTo>
                  <a:cubicBezTo>
                    <a:pt x="12385" y="55023"/>
                    <a:pt x="7838" y="52679"/>
                    <a:pt x="4689" y="47990"/>
                  </a:cubicBezTo>
                  <a:cubicBezTo>
                    <a:pt x="1563" y="43277"/>
                    <a:pt x="0" y="36457"/>
                    <a:pt x="0" y="27529"/>
                  </a:cubicBezTo>
                  <a:cubicBezTo>
                    <a:pt x="0" y="18578"/>
                    <a:pt x="1563" y="11758"/>
                    <a:pt x="4689" y="7069"/>
                  </a:cubicBezTo>
                  <a:cubicBezTo>
                    <a:pt x="7838" y="2356"/>
                    <a:pt x="12385" y="0"/>
                    <a:pt x="18330" y="0"/>
                  </a:cubicBezTo>
                  <a:close/>
                </a:path>
              </a:pathLst>
            </a:custGeom>
            <a:solidFill>
              <a:srgbClr val="000000"/>
            </a:solidFill>
            <a:ln w="873" cap="flat">
              <a:noFill/>
              <a:prstDash val="solid"/>
              <a:miter/>
            </a:ln>
          </p:spPr>
          <p:txBody>
            <a:bodyPr rtlCol="0" anchor="ctr"/>
            <a:lstStyle/>
            <a:p>
              <a:endParaRPr lang="en-US"/>
            </a:p>
          </p:txBody>
        </p:sp>
        <p:sp>
          <p:nvSpPr>
            <p:cNvPr id="866" name="Freeform 865">
              <a:extLst>
                <a:ext uri="{FF2B5EF4-FFF2-40B4-BE49-F238E27FC236}">
                  <a16:creationId xmlns="" xmlns:a16="http://schemas.microsoft.com/office/drawing/2014/main" id="{18503858-23A7-06F1-DEDC-E6CF33484147}"/>
                </a:ext>
              </a:extLst>
            </p:cNvPr>
            <p:cNvSpPr/>
            <p:nvPr/>
          </p:nvSpPr>
          <p:spPr>
            <a:xfrm>
              <a:off x="5340169" y="2144178"/>
              <a:ext cx="7495" cy="9022"/>
            </a:xfrm>
            <a:custGeom>
              <a:avLst/>
              <a:gdLst>
                <a:gd name="connsiteX0" fmla="*/ 0 w 7495"/>
                <a:gd name="connsiteY0" fmla="*/ 0 h 9022"/>
                <a:gd name="connsiteX1" fmla="*/ 7496 w 7495"/>
                <a:gd name="connsiteY1" fmla="*/ 0 h 9022"/>
                <a:gd name="connsiteX2" fmla="*/ 7496 w 7495"/>
                <a:gd name="connsiteY2" fmla="*/ 9023 h 9022"/>
                <a:gd name="connsiteX3" fmla="*/ 0 w 7495"/>
                <a:gd name="connsiteY3" fmla="*/ 9023 h 9022"/>
                <a:gd name="connsiteX4" fmla="*/ 0 w 7495"/>
                <a:gd name="connsiteY4" fmla="*/ 0 h 9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5" h="9022">
                  <a:moveTo>
                    <a:pt x="0" y="0"/>
                  </a:moveTo>
                  <a:lnTo>
                    <a:pt x="7496" y="0"/>
                  </a:lnTo>
                  <a:lnTo>
                    <a:pt x="7496" y="9023"/>
                  </a:lnTo>
                  <a:lnTo>
                    <a:pt x="0" y="9023"/>
                  </a:lnTo>
                  <a:lnTo>
                    <a:pt x="0" y="0"/>
                  </a:lnTo>
                  <a:close/>
                </a:path>
              </a:pathLst>
            </a:custGeom>
            <a:solidFill>
              <a:srgbClr val="000000"/>
            </a:solidFill>
            <a:ln w="873" cap="flat">
              <a:noFill/>
              <a:prstDash val="solid"/>
              <a:miter/>
            </a:ln>
          </p:spPr>
          <p:txBody>
            <a:bodyPr rtlCol="0" anchor="ctr"/>
            <a:lstStyle/>
            <a:p>
              <a:endParaRPr lang="en-US"/>
            </a:p>
          </p:txBody>
        </p:sp>
        <p:sp>
          <p:nvSpPr>
            <p:cNvPr id="867" name="Freeform 866">
              <a:extLst>
                <a:ext uri="{FF2B5EF4-FFF2-40B4-BE49-F238E27FC236}">
                  <a16:creationId xmlns="" xmlns:a16="http://schemas.microsoft.com/office/drawing/2014/main" id="{0F8831D5-25D5-B803-CE85-992AFB7CA86F}"/>
                </a:ext>
              </a:extLst>
            </p:cNvPr>
            <p:cNvSpPr/>
            <p:nvPr/>
          </p:nvSpPr>
          <p:spPr>
            <a:xfrm>
              <a:off x="5359066" y="2100167"/>
              <a:ext cx="38647" cy="53033"/>
            </a:xfrm>
            <a:custGeom>
              <a:avLst/>
              <a:gdLst>
                <a:gd name="connsiteX0" fmla="*/ 23942 w 38647"/>
                <a:gd name="connsiteY0" fmla="*/ 6252 h 53033"/>
                <a:gd name="connsiteX1" fmla="*/ 5825 w 38647"/>
                <a:gd name="connsiteY1" fmla="*/ 34563 h 53033"/>
                <a:gd name="connsiteX2" fmla="*/ 23942 w 38647"/>
                <a:gd name="connsiteY2" fmla="*/ 34563 h 53033"/>
                <a:gd name="connsiteX3" fmla="*/ 23942 w 38647"/>
                <a:gd name="connsiteY3" fmla="*/ 6252 h 53033"/>
                <a:gd name="connsiteX4" fmla="*/ 22059 w 38647"/>
                <a:gd name="connsiteY4" fmla="*/ 0 h 53033"/>
                <a:gd name="connsiteX5" fmla="*/ 31081 w 38647"/>
                <a:gd name="connsiteY5" fmla="*/ 0 h 53033"/>
                <a:gd name="connsiteX6" fmla="*/ 31081 w 38647"/>
                <a:gd name="connsiteY6" fmla="*/ 34563 h 53033"/>
                <a:gd name="connsiteX7" fmla="*/ 38648 w 38647"/>
                <a:gd name="connsiteY7" fmla="*/ 34563 h 53033"/>
                <a:gd name="connsiteX8" fmla="*/ 38648 w 38647"/>
                <a:gd name="connsiteY8" fmla="*/ 40530 h 53033"/>
                <a:gd name="connsiteX9" fmla="*/ 31081 w 38647"/>
                <a:gd name="connsiteY9" fmla="*/ 40530 h 53033"/>
                <a:gd name="connsiteX10" fmla="*/ 31081 w 38647"/>
                <a:gd name="connsiteY10" fmla="*/ 53034 h 53033"/>
                <a:gd name="connsiteX11" fmla="*/ 23942 w 38647"/>
                <a:gd name="connsiteY11" fmla="*/ 53034 h 53033"/>
                <a:gd name="connsiteX12" fmla="*/ 23942 w 38647"/>
                <a:gd name="connsiteY12" fmla="*/ 40530 h 53033"/>
                <a:gd name="connsiteX13" fmla="*/ 0 w 38647"/>
                <a:gd name="connsiteY13" fmla="*/ 40530 h 53033"/>
                <a:gd name="connsiteX14" fmla="*/ 0 w 38647"/>
                <a:gd name="connsiteY14" fmla="*/ 33604 h 53033"/>
                <a:gd name="connsiteX15" fmla="*/ 22059 w 38647"/>
                <a:gd name="connsiteY15" fmla="*/ 0 h 5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647" h="53033">
                  <a:moveTo>
                    <a:pt x="23942" y="6252"/>
                  </a:moveTo>
                  <a:lnTo>
                    <a:pt x="5825" y="34563"/>
                  </a:lnTo>
                  <a:lnTo>
                    <a:pt x="23942" y="34563"/>
                  </a:lnTo>
                  <a:lnTo>
                    <a:pt x="23942" y="6252"/>
                  </a:lnTo>
                  <a:moveTo>
                    <a:pt x="22059" y="0"/>
                  </a:moveTo>
                  <a:lnTo>
                    <a:pt x="31081" y="0"/>
                  </a:lnTo>
                  <a:lnTo>
                    <a:pt x="31081" y="34563"/>
                  </a:lnTo>
                  <a:lnTo>
                    <a:pt x="38648" y="34563"/>
                  </a:lnTo>
                  <a:lnTo>
                    <a:pt x="38648" y="40530"/>
                  </a:lnTo>
                  <a:lnTo>
                    <a:pt x="31081" y="40530"/>
                  </a:lnTo>
                  <a:lnTo>
                    <a:pt x="31081" y="53034"/>
                  </a:lnTo>
                  <a:lnTo>
                    <a:pt x="23942" y="53034"/>
                  </a:lnTo>
                  <a:lnTo>
                    <a:pt x="23942" y="40530"/>
                  </a:lnTo>
                  <a:lnTo>
                    <a:pt x="0" y="40530"/>
                  </a:lnTo>
                  <a:lnTo>
                    <a:pt x="0" y="33604"/>
                  </a:lnTo>
                  <a:lnTo>
                    <a:pt x="22059" y="0"/>
                  </a:lnTo>
                  <a:close/>
                </a:path>
              </a:pathLst>
            </a:custGeom>
            <a:solidFill>
              <a:srgbClr val="000000"/>
            </a:solidFill>
            <a:ln w="873" cap="flat">
              <a:noFill/>
              <a:prstDash val="solid"/>
              <a:miter/>
            </a:ln>
          </p:spPr>
          <p:txBody>
            <a:bodyPr rtlCol="0" anchor="ctr"/>
            <a:lstStyle/>
            <a:p>
              <a:endParaRPr lang="en-US"/>
            </a:p>
          </p:txBody>
        </p:sp>
        <p:sp>
          <p:nvSpPr>
            <p:cNvPr id="868" name="Freeform 867">
              <a:extLst>
                <a:ext uri="{FF2B5EF4-FFF2-40B4-BE49-F238E27FC236}">
                  <a16:creationId xmlns="" xmlns:a16="http://schemas.microsoft.com/office/drawing/2014/main" id="{F44EA521-154E-9A0F-9F6D-5FF5BE4FA774}"/>
                </a:ext>
              </a:extLst>
            </p:cNvPr>
            <p:cNvSpPr/>
            <p:nvPr/>
          </p:nvSpPr>
          <p:spPr>
            <a:xfrm>
              <a:off x="5189017" y="2730754"/>
              <a:ext cx="8655" cy="21421"/>
            </a:xfrm>
            <a:custGeom>
              <a:avLst/>
              <a:gdLst>
                <a:gd name="connsiteX0" fmla="*/ 7476 w 8655"/>
                <a:gd name="connsiteY0" fmla="*/ 0 h 21421"/>
                <a:gd name="connsiteX1" fmla="*/ 8655 w 8655"/>
                <a:gd name="connsiteY1" fmla="*/ 719 h 21421"/>
                <a:gd name="connsiteX2" fmla="*/ 3652 w 8655"/>
                <a:gd name="connsiteY2" fmla="*/ 10725 h 21421"/>
                <a:gd name="connsiteX3" fmla="*/ 8655 w 8655"/>
                <a:gd name="connsiteY3" fmla="*/ 20731 h 21421"/>
                <a:gd name="connsiteX4" fmla="*/ 7476 w 8655"/>
                <a:gd name="connsiteY4" fmla="*/ 21421 h 21421"/>
                <a:gd name="connsiteX5" fmla="*/ 0 w 8655"/>
                <a:gd name="connsiteY5" fmla="*/ 10725 h 21421"/>
                <a:gd name="connsiteX6" fmla="*/ 7476 w 8655"/>
                <a:gd name="connsiteY6" fmla="*/ 0 h 21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5" h="21421">
                  <a:moveTo>
                    <a:pt x="7476" y="0"/>
                  </a:moveTo>
                  <a:lnTo>
                    <a:pt x="8655" y="719"/>
                  </a:lnTo>
                  <a:cubicBezTo>
                    <a:pt x="7371" y="3690"/>
                    <a:pt x="5703" y="7026"/>
                    <a:pt x="3652" y="10725"/>
                  </a:cubicBezTo>
                  <a:cubicBezTo>
                    <a:pt x="5703" y="14425"/>
                    <a:pt x="7371" y="17760"/>
                    <a:pt x="8655" y="20731"/>
                  </a:cubicBezTo>
                  <a:lnTo>
                    <a:pt x="7476" y="21421"/>
                  </a:lnTo>
                  <a:cubicBezTo>
                    <a:pt x="4658" y="18182"/>
                    <a:pt x="2166" y="14617"/>
                    <a:pt x="0" y="10725"/>
                  </a:cubicBezTo>
                  <a:cubicBezTo>
                    <a:pt x="2185" y="6796"/>
                    <a:pt x="4677" y="3221"/>
                    <a:pt x="7476" y="0"/>
                  </a:cubicBezTo>
                  <a:close/>
                </a:path>
              </a:pathLst>
            </a:custGeom>
            <a:solidFill>
              <a:srgbClr val="000000"/>
            </a:solidFill>
            <a:ln w="873" cap="flat">
              <a:noFill/>
              <a:prstDash val="solid"/>
              <a:miter/>
            </a:ln>
          </p:spPr>
          <p:txBody>
            <a:bodyPr rtlCol="0" anchor="ctr"/>
            <a:lstStyle/>
            <a:p>
              <a:endParaRPr lang="en-US"/>
            </a:p>
          </p:txBody>
        </p:sp>
        <p:sp>
          <p:nvSpPr>
            <p:cNvPr id="869" name="Freeform 868">
              <a:extLst>
                <a:ext uri="{FF2B5EF4-FFF2-40B4-BE49-F238E27FC236}">
                  <a16:creationId xmlns="" xmlns:a16="http://schemas.microsoft.com/office/drawing/2014/main" id="{CBE5CAAA-0012-481F-2CFE-1FB41B991EBF}"/>
                </a:ext>
              </a:extLst>
            </p:cNvPr>
            <p:cNvSpPr/>
            <p:nvPr/>
          </p:nvSpPr>
          <p:spPr>
            <a:xfrm>
              <a:off x="5206624" y="2725538"/>
              <a:ext cx="53482" cy="43952"/>
            </a:xfrm>
            <a:custGeom>
              <a:avLst/>
              <a:gdLst>
                <a:gd name="connsiteX0" fmla="*/ 13432 w 53482"/>
                <a:gd name="connsiteY0" fmla="*/ 0 h 43952"/>
                <a:gd name="connsiteX1" fmla="*/ 25222 w 53482"/>
                <a:gd name="connsiteY1" fmla="*/ 3040 h 43952"/>
                <a:gd name="connsiteX2" fmla="*/ 34587 w 53482"/>
                <a:gd name="connsiteY2" fmla="*/ 10763 h 43952"/>
                <a:gd name="connsiteX3" fmla="*/ 38120 w 53482"/>
                <a:gd name="connsiteY3" fmla="*/ 20293 h 43952"/>
                <a:gd name="connsiteX4" fmla="*/ 36559 w 53482"/>
                <a:gd name="connsiteY4" fmla="*/ 25098 h 43952"/>
                <a:gd name="connsiteX5" fmla="*/ 32698 w 53482"/>
                <a:gd name="connsiteY5" fmla="*/ 28015 h 43952"/>
                <a:gd name="connsiteX6" fmla="*/ 42187 w 53482"/>
                <a:gd name="connsiteY6" fmla="*/ 30480 h 43952"/>
                <a:gd name="connsiteX7" fmla="*/ 49540 w 53482"/>
                <a:gd name="connsiteY7" fmla="*/ 32164 h 43952"/>
                <a:gd name="connsiteX8" fmla="*/ 50074 w 53482"/>
                <a:gd name="connsiteY8" fmla="*/ 32082 h 43952"/>
                <a:gd name="connsiteX9" fmla="*/ 50443 w 53482"/>
                <a:gd name="connsiteY9" fmla="*/ 31630 h 43952"/>
                <a:gd name="connsiteX10" fmla="*/ 50772 w 53482"/>
                <a:gd name="connsiteY10" fmla="*/ 30357 h 43952"/>
                <a:gd name="connsiteX11" fmla="*/ 50895 w 53482"/>
                <a:gd name="connsiteY11" fmla="*/ 27933 h 43952"/>
                <a:gd name="connsiteX12" fmla="*/ 50895 w 53482"/>
                <a:gd name="connsiteY12" fmla="*/ 26865 h 43952"/>
                <a:gd name="connsiteX13" fmla="*/ 51142 w 53482"/>
                <a:gd name="connsiteY13" fmla="*/ 26249 h 43952"/>
                <a:gd name="connsiteX14" fmla="*/ 51799 w 53482"/>
                <a:gd name="connsiteY14" fmla="*/ 25920 h 43952"/>
                <a:gd name="connsiteX15" fmla="*/ 53483 w 53482"/>
                <a:gd name="connsiteY15" fmla="*/ 27440 h 43952"/>
                <a:gd name="connsiteX16" fmla="*/ 53360 w 53482"/>
                <a:gd name="connsiteY16" fmla="*/ 31589 h 43952"/>
                <a:gd name="connsiteX17" fmla="*/ 53236 w 53482"/>
                <a:gd name="connsiteY17" fmla="*/ 35779 h 43952"/>
                <a:gd name="connsiteX18" fmla="*/ 53360 w 53482"/>
                <a:gd name="connsiteY18" fmla="*/ 39353 h 43952"/>
                <a:gd name="connsiteX19" fmla="*/ 53483 w 53482"/>
                <a:gd name="connsiteY19" fmla="*/ 42844 h 43952"/>
                <a:gd name="connsiteX20" fmla="*/ 52497 w 53482"/>
                <a:gd name="connsiteY20" fmla="*/ 43953 h 43952"/>
                <a:gd name="connsiteX21" fmla="*/ 51552 w 53482"/>
                <a:gd name="connsiteY21" fmla="*/ 43789 h 43952"/>
                <a:gd name="connsiteX22" fmla="*/ 51059 w 53482"/>
                <a:gd name="connsiteY22" fmla="*/ 43337 h 43952"/>
                <a:gd name="connsiteX23" fmla="*/ 50895 w 53482"/>
                <a:gd name="connsiteY23" fmla="*/ 42721 h 43952"/>
                <a:gd name="connsiteX24" fmla="*/ 50895 w 53482"/>
                <a:gd name="connsiteY24" fmla="*/ 41982 h 43952"/>
                <a:gd name="connsiteX25" fmla="*/ 50567 w 53482"/>
                <a:gd name="connsiteY25" fmla="*/ 39270 h 43952"/>
                <a:gd name="connsiteX26" fmla="*/ 49663 w 53482"/>
                <a:gd name="connsiteY26" fmla="*/ 38161 h 43952"/>
                <a:gd name="connsiteX27" fmla="*/ 47445 w 53482"/>
                <a:gd name="connsiteY27" fmla="*/ 37463 h 43952"/>
                <a:gd name="connsiteX28" fmla="*/ 9982 w 53482"/>
                <a:gd name="connsiteY28" fmla="*/ 28015 h 43952"/>
                <a:gd name="connsiteX29" fmla="*/ 5710 w 53482"/>
                <a:gd name="connsiteY29" fmla="*/ 27440 h 43952"/>
                <a:gd name="connsiteX30" fmla="*/ 2670 w 53482"/>
                <a:gd name="connsiteY30" fmla="*/ 28138 h 43952"/>
                <a:gd name="connsiteX31" fmla="*/ 1849 w 53482"/>
                <a:gd name="connsiteY31" fmla="*/ 30069 h 43952"/>
                <a:gd name="connsiteX32" fmla="*/ 4395 w 53482"/>
                <a:gd name="connsiteY32" fmla="*/ 33601 h 43952"/>
                <a:gd name="connsiteX33" fmla="*/ 11871 w 53482"/>
                <a:gd name="connsiteY33" fmla="*/ 36190 h 43952"/>
                <a:gd name="connsiteX34" fmla="*/ 13515 w 53482"/>
                <a:gd name="connsiteY34" fmla="*/ 36805 h 43952"/>
                <a:gd name="connsiteX35" fmla="*/ 13802 w 53482"/>
                <a:gd name="connsiteY35" fmla="*/ 37627 h 43952"/>
                <a:gd name="connsiteX36" fmla="*/ 12939 w 53482"/>
                <a:gd name="connsiteY36" fmla="*/ 38654 h 43952"/>
                <a:gd name="connsiteX37" fmla="*/ 11420 w 53482"/>
                <a:gd name="connsiteY37" fmla="*/ 38326 h 43952"/>
                <a:gd name="connsiteX38" fmla="*/ 8092 w 53482"/>
                <a:gd name="connsiteY38" fmla="*/ 37381 h 43952"/>
                <a:gd name="connsiteX39" fmla="*/ 4806 w 53482"/>
                <a:gd name="connsiteY39" fmla="*/ 36025 h 43952"/>
                <a:gd name="connsiteX40" fmla="*/ 3368 w 53482"/>
                <a:gd name="connsiteY40" fmla="*/ 35245 h 43952"/>
                <a:gd name="connsiteX41" fmla="*/ 1890 w 53482"/>
                <a:gd name="connsiteY41" fmla="*/ 34135 h 43952"/>
                <a:gd name="connsiteX42" fmla="*/ 493 w 53482"/>
                <a:gd name="connsiteY42" fmla="*/ 32246 h 43952"/>
                <a:gd name="connsiteX43" fmla="*/ 0 w 53482"/>
                <a:gd name="connsiteY43" fmla="*/ 29782 h 43952"/>
                <a:gd name="connsiteX44" fmla="*/ 1561 w 53482"/>
                <a:gd name="connsiteY44" fmla="*/ 24975 h 43952"/>
                <a:gd name="connsiteX45" fmla="*/ 6285 w 53482"/>
                <a:gd name="connsiteY45" fmla="*/ 22223 h 43952"/>
                <a:gd name="connsiteX46" fmla="*/ 1766 w 53482"/>
                <a:gd name="connsiteY46" fmla="*/ 17006 h 43952"/>
                <a:gd name="connsiteX47" fmla="*/ 0 w 53482"/>
                <a:gd name="connsiteY47" fmla="*/ 11214 h 43952"/>
                <a:gd name="connsiteX48" fmla="*/ 3779 w 53482"/>
                <a:gd name="connsiteY48" fmla="*/ 3204 h 43952"/>
                <a:gd name="connsiteX49" fmla="*/ 13432 w 53482"/>
                <a:gd name="connsiteY49" fmla="*/ 0 h 43952"/>
                <a:gd name="connsiteX50" fmla="*/ 9735 w 53482"/>
                <a:gd name="connsiteY50" fmla="*/ 6079 h 43952"/>
                <a:gd name="connsiteX51" fmla="*/ 3944 w 53482"/>
                <a:gd name="connsiteY51" fmla="*/ 7518 h 43952"/>
                <a:gd name="connsiteX52" fmla="*/ 1849 w 53482"/>
                <a:gd name="connsiteY52" fmla="*/ 11461 h 43952"/>
                <a:gd name="connsiteX53" fmla="*/ 5053 w 53482"/>
                <a:gd name="connsiteY53" fmla="*/ 18280 h 43952"/>
                <a:gd name="connsiteX54" fmla="*/ 10927 w 53482"/>
                <a:gd name="connsiteY54" fmla="*/ 22634 h 43952"/>
                <a:gd name="connsiteX55" fmla="*/ 27399 w 53482"/>
                <a:gd name="connsiteY55" fmla="*/ 26783 h 43952"/>
                <a:gd name="connsiteX56" fmla="*/ 28754 w 53482"/>
                <a:gd name="connsiteY56" fmla="*/ 27029 h 43952"/>
                <a:gd name="connsiteX57" fmla="*/ 29740 w 53482"/>
                <a:gd name="connsiteY57" fmla="*/ 26906 h 43952"/>
                <a:gd name="connsiteX58" fmla="*/ 31589 w 53482"/>
                <a:gd name="connsiteY58" fmla="*/ 26290 h 43952"/>
                <a:gd name="connsiteX59" fmla="*/ 33766 w 53482"/>
                <a:gd name="connsiteY59" fmla="*/ 25139 h 43952"/>
                <a:gd name="connsiteX60" fmla="*/ 35491 w 53482"/>
                <a:gd name="connsiteY60" fmla="*/ 23209 h 43952"/>
                <a:gd name="connsiteX61" fmla="*/ 36230 w 53482"/>
                <a:gd name="connsiteY61" fmla="*/ 20374 h 43952"/>
                <a:gd name="connsiteX62" fmla="*/ 34012 w 53482"/>
                <a:gd name="connsiteY62" fmla="*/ 15158 h 43952"/>
                <a:gd name="connsiteX63" fmla="*/ 27604 w 53482"/>
                <a:gd name="connsiteY63" fmla="*/ 10352 h 43952"/>
                <a:gd name="connsiteX64" fmla="*/ 19060 w 53482"/>
                <a:gd name="connsiteY64" fmla="*/ 7600 h 43952"/>
                <a:gd name="connsiteX65" fmla="*/ 9735 w 53482"/>
                <a:gd name="connsiteY65" fmla="*/ 6079 h 4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3482" h="43952">
                  <a:moveTo>
                    <a:pt x="13432" y="0"/>
                  </a:moveTo>
                  <a:cubicBezTo>
                    <a:pt x="17431" y="0"/>
                    <a:pt x="21360" y="1014"/>
                    <a:pt x="25222" y="3040"/>
                  </a:cubicBezTo>
                  <a:cubicBezTo>
                    <a:pt x="29083" y="5039"/>
                    <a:pt x="32205" y="7613"/>
                    <a:pt x="34587" y="10763"/>
                  </a:cubicBezTo>
                  <a:cubicBezTo>
                    <a:pt x="36942" y="13912"/>
                    <a:pt x="38120" y="17089"/>
                    <a:pt x="38120" y="20293"/>
                  </a:cubicBezTo>
                  <a:cubicBezTo>
                    <a:pt x="38120" y="22210"/>
                    <a:pt x="37600" y="23812"/>
                    <a:pt x="36559" y="25098"/>
                  </a:cubicBezTo>
                  <a:cubicBezTo>
                    <a:pt x="35491" y="26358"/>
                    <a:pt x="34204" y="27330"/>
                    <a:pt x="32698" y="28015"/>
                  </a:cubicBezTo>
                  <a:cubicBezTo>
                    <a:pt x="34560" y="28536"/>
                    <a:pt x="37723" y="29357"/>
                    <a:pt x="42187" y="30480"/>
                  </a:cubicBezTo>
                  <a:cubicBezTo>
                    <a:pt x="46650" y="31603"/>
                    <a:pt x="49101" y="32164"/>
                    <a:pt x="49540" y="32164"/>
                  </a:cubicBezTo>
                  <a:cubicBezTo>
                    <a:pt x="49786" y="32164"/>
                    <a:pt x="49964" y="32137"/>
                    <a:pt x="50074" y="32082"/>
                  </a:cubicBezTo>
                  <a:cubicBezTo>
                    <a:pt x="50183" y="32026"/>
                    <a:pt x="50306" y="31877"/>
                    <a:pt x="50443" y="31630"/>
                  </a:cubicBezTo>
                  <a:cubicBezTo>
                    <a:pt x="50608" y="31384"/>
                    <a:pt x="50717" y="30959"/>
                    <a:pt x="50772" y="30357"/>
                  </a:cubicBezTo>
                  <a:cubicBezTo>
                    <a:pt x="50854" y="29754"/>
                    <a:pt x="50895" y="28946"/>
                    <a:pt x="50895" y="27933"/>
                  </a:cubicBezTo>
                  <a:cubicBezTo>
                    <a:pt x="50895" y="27413"/>
                    <a:pt x="50895" y="27057"/>
                    <a:pt x="50895" y="26865"/>
                  </a:cubicBezTo>
                  <a:cubicBezTo>
                    <a:pt x="50923" y="26646"/>
                    <a:pt x="51005" y="26441"/>
                    <a:pt x="51142" y="26249"/>
                  </a:cubicBezTo>
                  <a:cubicBezTo>
                    <a:pt x="51279" y="26029"/>
                    <a:pt x="51498" y="25920"/>
                    <a:pt x="51799" y="25920"/>
                  </a:cubicBezTo>
                  <a:cubicBezTo>
                    <a:pt x="52921" y="25920"/>
                    <a:pt x="53483" y="26427"/>
                    <a:pt x="53483" y="27440"/>
                  </a:cubicBezTo>
                  <a:cubicBezTo>
                    <a:pt x="53483" y="28344"/>
                    <a:pt x="53441" y="29727"/>
                    <a:pt x="53360" y="31589"/>
                  </a:cubicBezTo>
                  <a:cubicBezTo>
                    <a:pt x="53277" y="33451"/>
                    <a:pt x="53236" y="34847"/>
                    <a:pt x="53236" y="35779"/>
                  </a:cubicBezTo>
                  <a:cubicBezTo>
                    <a:pt x="53236" y="36573"/>
                    <a:pt x="53277" y="37765"/>
                    <a:pt x="53360" y="39353"/>
                  </a:cubicBezTo>
                  <a:cubicBezTo>
                    <a:pt x="53441" y="40941"/>
                    <a:pt x="53483" y="42105"/>
                    <a:pt x="53483" y="42844"/>
                  </a:cubicBezTo>
                  <a:cubicBezTo>
                    <a:pt x="53483" y="43583"/>
                    <a:pt x="53154" y="43953"/>
                    <a:pt x="52497" y="43953"/>
                  </a:cubicBezTo>
                  <a:cubicBezTo>
                    <a:pt x="52114" y="43953"/>
                    <a:pt x="51799" y="43899"/>
                    <a:pt x="51552" y="43789"/>
                  </a:cubicBezTo>
                  <a:cubicBezTo>
                    <a:pt x="51333" y="43707"/>
                    <a:pt x="51169" y="43556"/>
                    <a:pt x="51059" y="43337"/>
                  </a:cubicBezTo>
                  <a:cubicBezTo>
                    <a:pt x="50977" y="43118"/>
                    <a:pt x="50923" y="42913"/>
                    <a:pt x="50895" y="42721"/>
                  </a:cubicBezTo>
                  <a:cubicBezTo>
                    <a:pt x="50895" y="42557"/>
                    <a:pt x="50895" y="42311"/>
                    <a:pt x="50895" y="41982"/>
                  </a:cubicBezTo>
                  <a:cubicBezTo>
                    <a:pt x="50895" y="40722"/>
                    <a:pt x="50786" y="39818"/>
                    <a:pt x="50567" y="39270"/>
                  </a:cubicBezTo>
                  <a:cubicBezTo>
                    <a:pt x="50375" y="38722"/>
                    <a:pt x="50074" y="38353"/>
                    <a:pt x="49663" y="38161"/>
                  </a:cubicBezTo>
                  <a:cubicBezTo>
                    <a:pt x="49279" y="37942"/>
                    <a:pt x="48540" y="37710"/>
                    <a:pt x="47445" y="37463"/>
                  </a:cubicBezTo>
                  <a:lnTo>
                    <a:pt x="9982" y="28015"/>
                  </a:lnTo>
                  <a:cubicBezTo>
                    <a:pt x="8311" y="27632"/>
                    <a:pt x="6887" y="27440"/>
                    <a:pt x="5710" y="27440"/>
                  </a:cubicBezTo>
                  <a:cubicBezTo>
                    <a:pt x="4231" y="27440"/>
                    <a:pt x="3218" y="27673"/>
                    <a:pt x="2670" y="28138"/>
                  </a:cubicBezTo>
                  <a:cubicBezTo>
                    <a:pt x="2122" y="28604"/>
                    <a:pt x="1849" y="29248"/>
                    <a:pt x="1849" y="30069"/>
                  </a:cubicBezTo>
                  <a:cubicBezTo>
                    <a:pt x="1849" y="31493"/>
                    <a:pt x="2697" y="32671"/>
                    <a:pt x="4395" y="33601"/>
                  </a:cubicBezTo>
                  <a:cubicBezTo>
                    <a:pt x="6093" y="34533"/>
                    <a:pt x="8585" y="35395"/>
                    <a:pt x="11871" y="36190"/>
                  </a:cubicBezTo>
                  <a:cubicBezTo>
                    <a:pt x="12775" y="36436"/>
                    <a:pt x="13323" y="36642"/>
                    <a:pt x="13515" y="36805"/>
                  </a:cubicBezTo>
                  <a:cubicBezTo>
                    <a:pt x="13706" y="36942"/>
                    <a:pt x="13802" y="37216"/>
                    <a:pt x="13802" y="37627"/>
                  </a:cubicBezTo>
                  <a:cubicBezTo>
                    <a:pt x="13775" y="38312"/>
                    <a:pt x="13487" y="38654"/>
                    <a:pt x="12939" y="38654"/>
                  </a:cubicBezTo>
                  <a:cubicBezTo>
                    <a:pt x="12803" y="38654"/>
                    <a:pt x="12296" y="38544"/>
                    <a:pt x="11420" y="38326"/>
                  </a:cubicBezTo>
                  <a:cubicBezTo>
                    <a:pt x="10516" y="38107"/>
                    <a:pt x="9407" y="37792"/>
                    <a:pt x="8092" y="37381"/>
                  </a:cubicBezTo>
                  <a:cubicBezTo>
                    <a:pt x="6750" y="36943"/>
                    <a:pt x="5655" y="36491"/>
                    <a:pt x="4806" y="36025"/>
                  </a:cubicBezTo>
                  <a:cubicBezTo>
                    <a:pt x="4231" y="35752"/>
                    <a:pt x="3752" y="35491"/>
                    <a:pt x="3368" y="35245"/>
                  </a:cubicBezTo>
                  <a:cubicBezTo>
                    <a:pt x="2985" y="34998"/>
                    <a:pt x="2492" y="34629"/>
                    <a:pt x="1890" y="34135"/>
                  </a:cubicBezTo>
                  <a:cubicBezTo>
                    <a:pt x="1287" y="33615"/>
                    <a:pt x="822" y="32985"/>
                    <a:pt x="493" y="32246"/>
                  </a:cubicBezTo>
                  <a:cubicBezTo>
                    <a:pt x="164" y="31507"/>
                    <a:pt x="0" y="30686"/>
                    <a:pt x="0" y="29782"/>
                  </a:cubicBezTo>
                  <a:cubicBezTo>
                    <a:pt x="0" y="28029"/>
                    <a:pt x="520" y="26427"/>
                    <a:pt x="1561" y="24975"/>
                  </a:cubicBezTo>
                  <a:cubicBezTo>
                    <a:pt x="2602" y="23524"/>
                    <a:pt x="4176" y="22606"/>
                    <a:pt x="6285" y="22223"/>
                  </a:cubicBezTo>
                  <a:cubicBezTo>
                    <a:pt x="4450" y="20662"/>
                    <a:pt x="2944" y="18923"/>
                    <a:pt x="1766" y="17006"/>
                  </a:cubicBezTo>
                  <a:cubicBezTo>
                    <a:pt x="589" y="15089"/>
                    <a:pt x="0" y="13159"/>
                    <a:pt x="0" y="11214"/>
                  </a:cubicBezTo>
                  <a:cubicBezTo>
                    <a:pt x="0" y="7983"/>
                    <a:pt x="1260" y="5313"/>
                    <a:pt x="3779" y="3204"/>
                  </a:cubicBezTo>
                  <a:cubicBezTo>
                    <a:pt x="6271" y="1068"/>
                    <a:pt x="9489" y="0"/>
                    <a:pt x="13432" y="0"/>
                  </a:cubicBezTo>
                  <a:moveTo>
                    <a:pt x="9735" y="6079"/>
                  </a:moveTo>
                  <a:cubicBezTo>
                    <a:pt x="7243" y="6079"/>
                    <a:pt x="5313" y="6559"/>
                    <a:pt x="3944" y="7518"/>
                  </a:cubicBezTo>
                  <a:cubicBezTo>
                    <a:pt x="2547" y="8449"/>
                    <a:pt x="1849" y="9763"/>
                    <a:pt x="1849" y="11461"/>
                  </a:cubicBezTo>
                  <a:cubicBezTo>
                    <a:pt x="1849" y="13570"/>
                    <a:pt x="2917" y="15843"/>
                    <a:pt x="5053" y="18280"/>
                  </a:cubicBezTo>
                  <a:cubicBezTo>
                    <a:pt x="7079" y="20690"/>
                    <a:pt x="9037" y="22141"/>
                    <a:pt x="10927" y="22634"/>
                  </a:cubicBezTo>
                  <a:lnTo>
                    <a:pt x="27399" y="26783"/>
                  </a:lnTo>
                  <a:lnTo>
                    <a:pt x="28754" y="27029"/>
                  </a:lnTo>
                  <a:cubicBezTo>
                    <a:pt x="28919" y="27029"/>
                    <a:pt x="29247" y="26988"/>
                    <a:pt x="29740" y="26906"/>
                  </a:cubicBezTo>
                  <a:cubicBezTo>
                    <a:pt x="30206" y="26797"/>
                    <a:pt x="30822" y="26591"/>
                    <a:pt x="31589" y="26290"/>
                  </a:cubicBezTo>
                  <a:cubicBezTo>
                    <a:pt x="32355" y="25961"/>
                    <a:pt x="33081" y="25578"/>
                    <a:pt x="33766" y="25139"/>
                  </a:cubicBezTo>
                  <a:cubicBezTo>
                    <a:pt x="34423" y="24674"/>
                    <a:pt x="34998" y="24031"/>
                    <a:pt x="35491" y="23209"/>
                  </a:cubicBezTo>
                  <a:cubicBezTo>
                    <a:pt x="35984" y="22360"/>
                    <a:pt x="36230" y="21415"/>
                    <a:pt x="36230" y="20374"/>
                  </a:cubicBezTo>
                  <a:cubicBezTo>
                    <a:pt x="36230" y="18704"/>
                    <a:pt x="35491" y="16965"/>
                    <a:pt x="34012" y="15158"/>
                  </a:cubicBezTo>
                  <a:cubicBezTo>
                    <a:pt x="32533" y="13323"/>
                    <a:pt x="30397" y="11720"/>
                    <a:pt x="27604" y="10352"/>
                  </a:cubicBezTo>
                  <a:cubicBezTo>
                    <a:pt x="25797" y="9503"/>
                    <a:pt x="22949" y="8586"/>
                    <a:pt x="19060" y="7600"/>
                  </a:cubicBezTo>
                  <a:cubicBezTo>
                    <a:pt x="15144" y="6586"/>
                    <a:pt x="12036" y="6079"/>
                    <a:pt x="9735" y="6079"/>
                  </a:cubicBezTo>
                  <a:close/>
                </a:path>
              </a:pathLst>
            </a:custGeom>
            <a:solidFill>
              <a:srgbClr val="000000"/>
            </a:solidFill>
            <a:ln w="873" cap="flat">
              <a:noFill/>
              <a:prstDash val="solid"/>
              <a:miter/>
            </a:ln>
          </p:spPr>
          <p:txBody>
            <a:bodyPr rtlCol="0" anchor="ctr"/>
            <a:lstStyle/>
            <a:p>
              <a:endParaRPr lang="en-US"/>
            </a:p>
          </p:txBody>
        </p:sp>
        <p:sp>
          <p:nvSpPr>
            <p:cNvPr id="870" name="Freeform 869">
              <a:extLst>
                <a:ext uri="{FF2B5EF4-FFF2-40B4-BE49-F238E27FC236}">
                  <a16:creationId xmlns="" xmlns:a16="http://schemas.microsoft.com/office/drawing/2014/main" id="{96EA355D-6C18-9B68-06E0-23407AFFA3C4}"/>
                </a:ext>
              </a:extLst>
            </p:cNvPr>
            <p:cNvSpPr/>
            <p:nvPr/>
          </p:nvSpPr>
          <p:spPr>
            <a:xfrm>
              <a:off x="5180704" y="2706450"/>
              <a:ext cx="84127" cy="19512"/>
            </a:xfrm>
            <a:custGeom>
              <a:avLst/>
              <a:gdLst>
                <a:gd name="connsiteX0" fmla="*/ 42063 w 84127"/>
                <a:gd name="connsiteY0" fmla="*/ 19512 h 19512"/>
                <a:gd name="connsiteX1" fmla="*/ 16390 w 84127"/>
                <a:gd name="connsiteY1" fmla="*/ 14213 h 19512"/>
                <a:gd name="connsiteX2" fmla="*/ 7558 w 84127"/>
                <a:gd name="connsiteY2" fmla="*/ 8791 h 19512"/>
                <a:gd name="connsiteX3" fmla="*/ 1766 w 84127"/>
                <a:gd name="connsiteY3" fmla="*/ 3533 h 19512"/>
                <a:gd name="connsiteX4" fmla="*/ 0 w 84127"/>
                <a:gd name="connsiteY4" fmla="*/ 863 h 19512"/>
                <a:gd name="connsiteX5" fmla="*/ 822 w 84127"/>
                <a:gd name="connsiteY5" fmla="*/ 0 h 19512"/>
                <a:gd name="connsiteX6" fmla="*/ 2259 w 84127"/>
                <a:gd name="connsiteY6" fmla="*/ 1109 h 19512"/>
                <a:gd name="connsiteX7" fmla="*/ 42063 w 84127"/>
                <a:gd name="connsiteY7" fmla="*/ 14624 h 19512"/>
                <a:gd name="connsiteX8" fmla="*/ 81416 w 84127"/>
                <a:gd name="connsiteY8" fmla="*/ 1438 h 19512"/>
                <a:gd name="connsiteX9" fmla="*/ 83306 w 84127"/>
                <a:gd name="connsiteY9" fmla="*/ 0 h 19512"/>
                <a:gd name="connsiteX10" fmla="*/ 84127 w 84127"/>
                <a:gd name="connsiteY10" fmla="*/ 863 h 19512"/>
                <a:gd name="connsiteX11" fmla="*/ 82443 w 84127"/>
                <a:gd name="connsiteY11" fmla="*/ 3451 h 19512"/>
                <a:gd name="connsiteX12" fmla="*/ 76897 w 84127"/>
                <a:gd name="connsiteY12" fmla="*/ 8586 h 19512"/>
                <a:gd name="connsiteX13" fmla="*/ 68312 w 84127"/>
                <a:gd name="connsiteY13" fmla="*/ 13967 h 19512"/>
                <a:gd name="connsiteX14" fmla="*/ 42063 w 84127"/>
                <a:gd name="connsiteY14" fmla="*/ 19512 h 1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127" h="19512">
                  <a:moveTo>
                    <a:pt x="42063" y="19512"/>
                  </a:moveTo>
                  <a:cubicBezTo>
                    <a:pt x="32588" y="19512"/>
                    <a:pt x="24030" y="17746"/>
                    <a:pt x="16390" y="14213"/>
                  </a:cubicBezTo>
                  <a:cubicBezTo>
                    <a:pt x="13186" y="12707"/>
                    <a:pt x="10242" y="10900"/>
                    <a:pt x="7558" y="8791"/>
                  </a:cubicBezTo>
                  <a:cubicBezTo>
                    <a:pt x="4875" y="6682"/>
                    <a:pt x="2944" y="4930"/>
                    <a:pt x="1766" y="3533"/>
                  </a:cubicBezTo>
                  <a:cubicBezTo>
                    <a:pt x="589" y="2136"/>
                    <a:pt x="0" y="1246"/>
                    <a:pt x="0" y="863"/>
                  </a:cubicBezTo>
                  <a:cubicBezTo>
                    <a:pt x="0" y="315"/>
                    <a:pt x="274" y="27"/>
                    <a:pt x="822" y="0"/>
                  </a:cubicBezTo>
                  <a:cubicBezTo>
                    <a:pt x="1095" y="0"/>
                    <a:pt x="1575" y="370"/>
                    <a:pt x="2259" y="1109"/>
                  </a:cubicBezTo>
                  <a:cubicBezTo>
                    <a:pt x="11461" y="10146"/>
                    <a:pt x="24729" y="14651"/>
                    <a:pt x="42063" y="14624"/>
                  </a:cubicBezTo>
                  <a:cubicBezTo>
                    <a:pt x="59453" y="14624"/>
                    <a:pt x="72570" y="10229"/>
                    <a:pt x="81416" y="1438"/>
                  </a:cubicBezTo>
                  <a:cubicBezTo>
                    <a:pt x="82374" y="480"/>
                    <a:pt x="83004" y="0"/>
                    <a:pt x="83306" y="0"/>
                  </a:cubicBezTo>
                  <a:cubicBezTo>
                    <a:pt x="83854" y="0"/>
                    <a:pt x="84127" y="288"/>
                    <a:pt x="84127" y="863"/>
                  </a:cubicBezTo>
                  <a:cubicBezTo>
                    <a:pt x="84127" y="1246"/>
                    <a:pt x="83566" y="2109"/>
                    <a:pt x="82443" y="3451"/>
                  </a:cubicBezTo>
                  <a:cubicBezTo>
                    <a:pt x="81319" y="4793"/>
                    <a:pt x="79471" y="6505"/>
                    <a:pt x="76897" y="8586"/>
                  </a:cubicBezTo>
                  <a:cubicBezTo>
                    <a:pt x="74323" y="10666"/>
                    <a:pt x="71461" y="12460"/>
                    <a:pt x="68312" y="13967"/>
                  </a:cubicBezTo>
                  <a:cubicBezTo>
                    <a:pt x="60672" y="17664"/>
                    <a:pt x="51922" y="19512"/>
                    <a:pt x="42063" y="19512"/>
                  </a:cubicBezTo>
                  <a:close/>
                </a:path>
              </a:pathLst>
            </a:custGeom>
            <a:solidFill>
              <a:srgbClr val="000000"/>
            </a:solidFill>
            <a:ln w="873" cap="flat">
              <a:noFill/>
              <a:prstDash val="solid"/>
              <a:miter/>
            </a:ln>
          </p:spPr>
          <p:txBody>
            <a:bodyPr rtlCol="0" anchor="ctr"/>
            <a:lstStyle/>
            <a:p>
              <a:endParaRPr lang="en-US"/>
            </a:p>
          </p:txBody>
        </p:sp>
        <p:sp>
          <p:nvSpPr>
            <p:cNvPr id="871" name="Freeform 870">
              <a:extLst>
                <a:ext uri="{FF2B5EF4-FFF2-40B4-BE49-F238E27FC236}">
                  <a16:creationId xmlns="" xmlns:a16="http://schemas.microsoft.com/office/drawing/2014/main" id="{331B9C02-4E4F-D940-9367-57C03BF304B7}"/>
                </a:ext>
              </a:extLst>
            </p:cNvPr>
            <p:cNvSpPr/>
            <p:nvPr/>
          </p:nvSpPr>
          <p:spPr>
            <a:xfrm>
              <a:off x="5206624" y="2658159"/>
              <a:ext cx="38120" cy="41899"/>
            </a:xfrm>
            <a:custGeom>
              <a:avLst/>
              <a:gdLst>
                <a:gd name="connsiteX0" fmla="*/ 5546 w 38120"/>
                <a:gd name="connsiteY0" fmla="*/ 0 h 41899"/>
                <a:gd name="connsiteX1" fmla="*/ 9160 w 38120"/>
                <a:gd name="connsiteY1" fmla="*/ 1437 h 41899"/>
                <a:gd name="connsiteX2" fmla="*/ 10434 w 38120"/>
                <a:gd name="connsiteY2" fmla="*/ 4519 h 41899"/>
                <a:gd name="connsiteX3" fmla="*/ 9530 w 38120"/>
                <a:gd name="connsiteY3" fmla="*/ 6901 h 41899"/>
                <a:gd name="connsiteX4" fmla="*/ 7476 w 38120"/>
                <a:gd name="connsiteY4" fmla="*/ 7723 h 41899"/>
                <a:gd name="connsiteX5" fmla="*/ 4560 w 38120"/>
                <a:gd name="connsiteY5" fmla="*/ 6572 h 41899"/>
                <a:gd name="connsiteX6" fmla="*/ 2917 w 38120"/>
                <a:gd name="connsiteY6" fmla="*/ 3697 h 41899"/>
                <a:gd name="connsiteX7" fmla="*/ 1849 w 38120"/>
                <a:gd name="connsiteY7" fmla="*/ 7887 h 41899"/>
                <a:gd name="connsiteX8" fmla="*/ 2711 w 38120"/>
                <a:gd name="connsiteY8" fmla="*/ 10967 h 41899"/>
                <a:gd name="connsiteX9" fmla="*/ 4683 w 38120"/>
                <a:gd name="connsiteY9" fmla="*/ 13227 h 41899"/>
                <a:gd name="connsiteX10" fmla="*/ 7394 w 38120"/>
                <a:gd name="connsiteY10" fmla="*/ 14788 h 41899"/>
                <a:gd name="connsiteX11" fmla="*/ 9900 w 38120"/>
                <a:gd name="connsiteY11" fmla="*/ 15773 h 41899"/>
                <a:gd name="connsiteX12" fmla="*/ 11789 w 38120"/>
                <a:gd name="connsiteY12" fmla="*/ 16225 h 41899"/>
                <a:gd name="connsiteX13" fmla="*/ 23291 w 38120"/>
                <a:gd name="connsiteY13" fmla="*/ 19101 h 41899"/>
                <a:gd name="connsiteX14" fmla="*/ 30685 w 38120"/>
                <a:gd name="connsiteY14" fmla="*/ 20497 h 41899"/>
                <a:gd name="connsiteX15" fmla="*/ 34669 w 38120"/>
                <a:gd name="connsiteY15" fmla="*/ 19348 h 41899"/>
                <a:gd name="connsiteX16" fmla="*/ 36230 w 38120"/>
                <a:gd name="connsiteY16" fmla="*/ 15897 h 41899"/>
                <a:gd name="connsiteX17" fmla="*/ 35984 w 38120"/>
                <a:gd name="connsiteY17" fmla="*/ 13966 h 41899"/>
                <a:gd name="connsiteX18" fmla="*/ 34957 w 38120"/>
                <a:gd name="connsiteY18" fmla="*/ 11625 h 41899"/>
                <a:gd name="connsiteX19" fmla="*/ 33026 w 38120"/>
                <a:gd name="connsiteY19" fmla="*/ 9077 h 41899"/>
                <a:gd name="connsiteX20" fmla="*/ 29822 w 38120"/>
                <a:gd name="connsiteY20" fmla="*/ 6655 h 41899"/>
                <a:gd name="connsiteX21" fmla="*/ 25222 w 38120"/>
                <a:gd name="connsiteY21" fmla="*/ 4683 h 41899"/>
                <a:gd name="connsiteX22" fmla="*/ 24318 w 38120"/>
                <a:gd name="connsiteY22" fmla="*/ 3615 h 41899"/>
                <a:gd name="connsiteX23" fmla="*/ 25139 w 38120"/>
                <a:gd name="connsiteY23" fmla="*/ 2588 h 41899"/>
                <a:gd name="connsiteX24" fmla="*/ 27317 w 38120"/>
                <a:gd name="connsiteY24" fmla="*/ 3163 h 41899"/>
                <a:gd name="connsiteX25" fmla="*/ 30644 w 38120"/>
                <a:gd name="connsiteY25" fmla="*/ 4888 h 41899"/>
                <a:gd name="connsiteX26" fmla="*/ 34177 w 38120"/>
                <a:gd name="connsiteY26" fmla="*/ 7558 h 41899"/>
                <a:gd name="connsiteX27" fmla="*/ 36970 w 38120"/>
                <a:gd name="connsiteY27" fmla="*/ 11337 h 41899"/>
                <a:gd name="connsiteX28" fmla="*/ 38120 w 38120"/>
                <a:gd name="connsiteY28" fmla="*/ 16061 h 41899"/>
                <a:gd name="connsiteX29" fmla="*/ 36230 w 38120"/>
                <a:gd name="connsiteY29" fmla="*/ 21935 h 41899"/>
                <a:gd name="connsiteX30" fmla="*/ 31712 w 38120"/>
                <a:gd name="connsiteY30" fmla="*/ 25139 h 41899"/>
                <a:gd name="connsiteX31" fmla="*/ 32575 w 38120"/>
                <a:gd name="connsiteY31" fmla="*/ 25632 h 41899"/>
                <a:gd name="connsiteX32" fmla="*/ 34177 w 38120"/>
                <a:gd name="connsiteY32" fmla="*/ 26783 h 41899"/>
                <a:gd name="connsiteX33" fmla="*/ 36066 w 38120"/>
                <a:gd name="connsiteY33" fmla="*/ 28549 h 41899"/>
                <a:gd name="connsiteX34" fmla="*/ 37463 w 38120"/>
                <a:gd name="connsiteY34" fmla="*/ 30972 h 41899"/>
                <a:gd name="connsiteX35" fmla="*/ 38120 w 38120"/>
                <a:gd name="connsiteY35" fmla="*/ 33970 h 41899"/>
                <a:gd name="connsiteX36" fmla="*/ 37545 w 38120"/>
                <a:gd name="connsiteY36" fmla="*/ 37709 h 41899"/>
                <a:gd name="connsiteX37" fmla="*/ 35655 w 38120"/>
                <a:gd name="connsiteY37" fmla="*/ 40666 h 41899"/>
                <a:gd name="connsiteX38" fmla="*/ 32533 w 38120"/>
                <a:gd name="connsiteY38" fmla="*/ 41899 h 41899"/>
                <a:gd name="connsiteX39" fmla="*/ 29124 w 38120"/>
                <a:gd name="connsiteY39" fmla="*/ 40544 h 41899"/>
                <a:gd name="connsiteX40" fmla="*/ 27686 w 38120"/>
                <a:gd name="connsiteY40" fmla="*/ 37257 h 41899"/>
                <a:gd name="connsiteX41" fmla="*/ 28385 w 38120"/>
                <a:gd name="connsiteY41" fmla="*/ 35121 h 41899"/>
                <a:gd name="connsiteX42" fmla="*/ 30603 w 38120"/>
                <a:gd name="connsiteY42" fmla="*/ 34135 h 41899"/>
                <a:gd name="connsiteX43" fmla="*/ 33560 w 38120"/>
                <a:gd name="connsiteY43" fmla="*/ 35286 h 41899"/>
                <a:gd name="connsiteX44" fmla="*/ 35162 w 38120"/>
                <a:gd name="connsiteY44" fmla="*/ 38079 h 41899"/>
                <a:gd name="connsiteX45" fmla="*/ 36230 w 38120"/>
                <a:gd name="connsiteY45" fmla="*/ 33889 h 41899"/>
                <a:gd name="connsiteX46" fmla="*/ 33848 w 38120"/>
                <a:gd name="connsiteY46" fmla="*/ 29042 h 41899"/>
                <a:gd name="connsiteX47" fmla="*/ 27481 w 38120"/>
                <a:gd name="connsiteY47" fmla="*/ 25879 h 41899"/>
                <a:gd name="connsiteX48" fmla="*/ 13638 w 38120"/>
                <a:gd name="connsiteY48" fmla="*/ 22346 h 41899"/>
                <a:gd name="connsiteX49" fmla="*/ 7476 w 38120"/>
                <a:gd name="connsiteY49" fmla="*/ 21360 h 41899"/>
                <a:gd name="connsiteX50" fmla="*/ 4560 w 38120"/>
                <a:gd name="connsiteY50" fmla="*/ 21812 h 41899"/>
                <a:gd name="connsiteX51" fmla="*/ 2834 w 38120"/>
                <a:gd name="connsiteY51" fmla="*/ 23045 h 41899"/>
                <a:gd name="connsiteX52" fmla="*/ 2054 w 38120"/>
                <a:gd name="connsiteY52" fmla="*/ 24482 h 41899"/>
                <a:gd name="connsiteX53" fmla="*/ 1849 w 38120"/>
                <a:gd name="connsiteY53" fmla="*/ 25879 h 41899"/>
                <a:gd name="connsiteX54" fmla="*/ 2341 w 38120"/>
                <a:gd name="connsiteY54" fmla="*/ 28508 h 41899"/>
                <a:gd name="connsiteX55" fmla="*/ 3985 w 38120"/>
                <a:gd name="connsiteY55" fmla="*/ 31506 h 41899"/>
                <a:gd name="connsiteX56" fmla="*/ 7394 w 38120"/>
                <a:gd name="connsiteY56" fmla="*/ 34628 h 41899"/>
                <a:gd name="connsiteX57" fmla="*/ 12857 w 38120"/>
                <a:gd name="connsiteY57" fmla="*/ 37175 h 41899"/>
                <a:gd name="connsiteX58" fmla="*/ 13802 w 38120"/>
                <a:gd name="connsiteY58" fmla="*/ 38284 h 41899"/>
                <a:gd name="connsiteX59" fmla="*/ 12939 w 38120"/>
                <a:gd name="connsiteY59" fmla="*/ 39270 h 41899"/>
                <a:gd name="connsiteX60" fmla="*/ 10803 w 38120"/>
                <a:gd name="connsiteY60" fmla="*/ 38736 h 41899"/>
                <a:gd name="connsiteX61" fmla="*/ 7476 w 38120"/>
                <a:gd name="connsiteY61" fmla="*/ 37011 h 41899"/>
                <a:gd name="connsiteX62" fmla="*/ 3985 w 38120"/>
                <a:gd name="connsiteY62" fmla="*/ 34299 h 41899"/>
                <a:gd name="connsiteX63" fmla="*/ 1150 w 38120"/>
                <a:gd name="connsiteY63" fmla="*/ 30480 h 41899"/>
                <a:gd name="connsiteX64" fmla="*/ 0 w 38120"/>
                <a:gd name="connsiteY64" fmla="*/ 25715 h 41899"/>
                <a:gd name="connsiteX65" fmla="*/ 246 w 38120"/>
                <a:gd name="connsiteY65" fmla="*/ 23537 h 41899"/>
                <a:gd name="connsiteX66" fmla="*/ 1068 w 38120"/>
                <a:gd name="connsiteY66" fmla="*/ 21114 h 41899"/>
                <a:gd name="connsiteX67" fmla="*/ 3040 w 38120"/>
                <a:gd name="connsiteY67" fmla="*/ 18567 h 41899"/>
                <a:gd name="connsiteX68" fmla="*/ 6367 w 38120"/>
                <a:gd name="connsiteY68" fmla="*/ 16636 h 41899"/>
                <a:gd name="connsiteX69" fmla="*/ 4519 w 38120"/>
                <a:gd name="connsiteY69" fmla="*/ 15486 h 41899"/>
                <a:gd name="connsiteX70" fmla="*/ 2506 w 38120"/>
                <a:gd name="connsiteY70" fmla="*/ 13720 h 41899"/>
                <a:gd name="connsiteX71" fmla="*/ 698 w 38120"/>
                <a:gd name="connsiteY71" fmla="*/ 11091 h 41899"/>
                <a:gd name="connsiteX72" fmla="*/ 0 w 38120"/>
                <a:gd name="connsiteY72" fmla="*/ 7804 h 41899"/>
                <a:gd name="connsiteX73" fmla="*/ 452 w 38120"/>
                <a:gd name="connsiteY73" fmla="*/ 4477 h 41899"/>
                <a:gd name="connsiteX74" fmla="*/ 2218 w 38120"/>
                <a:gd name="connsiteY74" fmla="*/ 1437 h 41899"/>
                <a:gd name="connsiteX75" fmla="*/ 5546 w 38120"/>
                <a:gd name="connsiteY75" fmla="*/ 0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8120" h="41899">
                  <a:moveTo>
                    <a:pt x="5546" y="0"/>
                  </a:moveTo>
                  <a:cubicBezTo>
                    <a:pt x="7079" y="0"/>
                    <a:pt x="8284" y="479"/>
                    <a:pt x="9160" y="1437"/>
                  </a:cubicBezTo>
                  <a:cubicBezTo>
                    <a:pt x="10009" y="2396"/>
                    <a:pt x="10434" y="3423"/>
                    <a:pt x="10434" y="4519"/>
                  </a:cubicBezTo>
                  <a:cubicBezTo>
                    <a:pt x="10434" y="5559"/>
                    <a:pt x="10132" y="6353"/>
                    <a:pt x="9530" y="6901"/>
                  </a:cubicBezTo>
                  <a:cubicBezTo>
                    <a:pt x="8928" y="7449"/>
                    <a:pt x="8243" y="7723"/>
                    <a:pt x="7476" y="7723"/>
                  </a:cubicBezTo>
                  <a:cubicBezTo>
                    <a:pt x="6436" y="7723"/>
                    <a:pt x="5463" y="7340"/>
                    <a:pt x="4560" y="6572"/>
                  </a:cubicBezTo>
                  <a:cubicBezTo>
                    <a:pt x="3656" y="5805"/>
                    <a:pt x="3108" y="4847"/>
                    <a:pt x="2917" y="3697"/>
                  </a:cubicBezTo>
                  <a:cubicBezTo>
                    <a:pt x="2205" y="4819"/>
                    <a:pt x="1849" y="6216"/>
                    <a:pt x="1849" y="7887"/>
                  </a:cubicBezTo>
                  <a:cubicBezTo>
                    <a:pt x="1849" y="8982"/>
                    <a:pt x="2136" y="10009"/>
                    <a:pt x="2711" y="10967"/>
                  </a:cubicBezTo>
                  <a:cubicBezTo>
                    <a:pt x="3286" y="11898"/>
                    <a:pt x="3944" y="12652"/>
                    <a:pt x="4683" y="13227"/>
                  </a:cubicBezTo>
                  <a:cubicBezTo>
                    <a:pt x="5422" y="13775"/>
                    <a:pt x="6326" y="14295"/>
                    <a:pt x="7394" y="14788"/>
                  </a:cubicBezTo>
                  <a:cubicBezTo>
                    <a:pt x="8435" y="15253"/>
                    <a:pt x="9270" y="15581"/>
                    <a:pt x="9900" y="15773"/>
                  </a:cubicBezTo>
                  <a:cubicBezTo>
                    <a:pt x="10502" y="15937"/>
                    <a:pt x="11132" y="16088"/>
                    <a:pt x="11789" y="16225"/>
                  </a:cubicBezTo>
                  <a:lnTo>
                    <a:pt x="23291" y="19101"/>
                  </a:lnTo>
                  <a:cubicBezTo>
                    <a:pt x="26933" y="20032"/>
                    <a:pt x="29398" y="20497"/>
                    <a:pt x="30685" y="20497"/>
                  </a:cubicBezTo>
                  <a:cubicBezTo>
                    <a:pt x="32273" y="20497"/>
                    <a:pt x="33602" y="20114"/>
                    <a:pt x="34669" y="19348"/>
                  </a:cubicBezTo>
                  <a:cubicBezTo>
                    <a:pt x="35710" y="18580"/>
                    <a:pt x="36230" y="17431"/>
                    <a:pt x="36230" y="15897"/>
                  </a:cubicBezTo>
                  <a:cubicBezTo>
                    <a:pt x="36230" y="15295"/>
                    <a:pt x="36148" y="14651"/>
                    <a:pt x="35984" y="13966"/>
                  </a:cubicBezTo>
                  <a:cubicBezTo>
                    <a:pt x="35792" y="13281"/>
                    <a:pt x="35450" y="12501"/>
                    <a:pt x="34957" y="11625"/>
                  </a:cubicBezTo>
                  <a:cubicBezTo>
                    <a:pt x="34437" y="10721"/>
                    <a:pt x="33793" y="9872"/>
                    <a:pt x="33026" y="9077"/>
                  </a:cubicBezTo>
                  <a:cubicBezTo>
                    <a:pt x="32232" y="8256"/>
                    <a:pt x="31164" y="7448"/>
                    <a:pt x="29822" y="6655"/>
                  </a:cubicBezTo>
                  <a:cubicBezTo>
                    <a:pt x="28480" y="5860"/>
                    <a:pt x="26947" y="5203"/>
                    <a:pt x="25222" y="4683"/>
                  </a:cubicBezTo>
                  <a:cubicBezTo>
                    <a:pt x="24619" y="4519"/>
                    <a:pt x="24318" y="4163"/>
                    <a:pt x="24318" y="3615"/>
                  </a:cubicBezTo>
                  <a:cubicBezTo>
                    <a:pt x="24318" y="2930"/>
                    <a:pt x="24592" y="2588"/>
                    <a:pt x="25139" y="2588"/>
                  </a:cubicBezTo>
                  <a:cubicBezTo>
                    <a:pt x="25605" y="2588"/>
                    <a:pt x="26331" y="2780"/>
                    <a:pt x="27317" y="3163"/>
                  </a:cubicBezTo>
                  <a:cubicBezTo>
                    <a:pt x="28275" y="3519"/>
                    <a:pt x="29384" y="4094"/>
                    <a:pt x="30644" y="4888"/>
                  </a:cubicBezTo>
                  <a:cubicBezTo>
                    <a:pt x="31876" y="5655"/>
                    <a:pt x="33054" y="6545"/>
                    <a:pt x="34177" y="7558"/>
                  </a:cubicBezTo>
                  <a:cubicBezTo>
                    <a:pt x="35272" y="8571"/>
                    <a:pt x="36203" y="9831"/>
                    <a:pt x="36970" y="11337"/>
                  </a:cubicBezTo>
                  <a:cubicBezTo>
                    <a:pt x="37737" y="12843"/>
                    <a:pt x="38120" y="14418"/>
                    <a:pt x="38120" y="16061"/>
                  </a:cubicBezTo>
                  <a:cubicBezTo>
                    <a:pt x="38120" y="18416"/>
                    <a:pt x="37490" y="20374"/>
                    <a:pt x="36230" y="21935"/>
                  </a:cubicBezTo>
                  <a:cubicBezTo>
                    <a:pt x="34971" y="23496"/>
                    <a:pt x="33465" y="24564"/>
                    <a:pt x="31712" y="25139"/>
                  </a:cubicBezTo>
                  <a:cubicBezTo>
                    <a:pt x="31958" y="25276"/>
                    <a:pt x="32246" y="25440"/>
                    <a:pt x="32575" y="25632"/>
                  </a:cubicBezTo>
                  <a:cubicBezTo>
                    <a:pt x="32903" y="25824"/>
                    <a:pt x="33437" y="26207"/>
                    <a:pt x="34177" y="26783"/>
                  </a:cubicBezTo>
                  <a:cubicBezTo>
                    <a:pt x="34889" y="27331"/>
                    <a:pt x="35518" y="27919"/>
                    <a:pt x="36066" y="28549"/>
                  </a:cubicBezTo>
                  <a:cubicBezTo>
                    <a:pt x="36586" y="29178"/>
                    <a:pt x="37052" y="29986"/>
                    <a:pt x="37463" y="30972"/>
                  </a:cubicBezTo>
                  <a:cubicBezTo>
                    <a:pt x="37901" y="31931"/>
                    <a:pt x="38120" y="32930"/>
                    <a:pt x="38120" y="33970"/>
                  </a:cubicBezTo>
                  <a:cubicBezTo>
                    <a:pt x="38120" y="35285"/>
                    <a:pt x="37928" y="36531"/>
                    <a:pt x="37545" y="37709"/>
                  </a:cubicBezTo>
                  <a:cubicBezTo>
                    <a:pt x="37161" y="38859"/>
                    <a:pt x="36532" y="39845"/>
                    <a:pt x="35655" y="40666"/>
                  </a:cubicBezTo>
                  <a:cubicBezTo>
                    <a:pt x="34779" y="41488"/>
                    <a:pt x="33738" y="41899"/>
                    <a:pt x="32533" y="41899"/>
                  </a:cubicBezTo>
                  <a:cubicBezTo>
                    <a:pt x="31192" y="41899"/>
                    <a:pt x="30055" y="41448"/>
                    <a:pt x="29124" y="40544"/>
                  </a:cubicBezTo>
                  <a:cubicBezTo>
                    <a:pt x="28166" y="39612"/>
                    <a:pt x="27686" y="38517"/>
                    <a:pt x="27686" y="37257"/>
                  </a:cubicBezTo>
                  <a:cubicBezTo>
                    <a:pt x="27686" y="36463"/>
                    <a:pt x="27919" y="35751"/>
                    <a:pt x="28385" y="35121"/>
                  </a:cubicBezTo>
                  <a:cubicBezTo>
                    <a:pt x="28850" y="34464"/>
                    <a:pt x="29590" y="34135"/>
                    <a:pt x="30603" y="34135"/>
                  </a:cubicBezTo>
                  <a:cubicBezTo>
                    <a:pt x="31726" y="34135"/>
                    <a:pt x="32711" y="34519"/>
                    <a:pt x="33560" y="35286"/>
                  </a:cubicBezTo>
                  <a:cubicBezTo>
                    <a:pt x="34409" y="36052"/>
                    <a:pt x="34943" y="36983"/>
                    <a:pt x="35162" y="38079"/>
                  </a:cubicBezTo>
                  <a:cubicBezTo>
                    <a:pt x="35874" y="36955"/>
                    <a:pt x="36230" y="35559"/>
                    <a:pt x="36230" y="33889"/>
                  </a:cubicBezTo>
                  <a:cubicBezTo>
                    <a:pt x="36230" y="32082"/>
                    <a:pt x="35436" y="30466"/>
                    <a:pt x="33848" y="29042"/>
                  </a:cubicBezTo>
                  <a:cubicBezTo>
                    <a:pt x="32260" y="27617"/>
                    <a:pt x="30137" y="26563"/>
                    <a:pt x="27481" y="25879"/>
                  </a:cubicBezTo>
                  <a:cubicBezTo>
                    <a:pt x="21100" y="24181"/>
                    <a:pt x="16486" y="23003"/>
                    <a:pt x="13638" y="22346"/>
                  </a:cubicBezTo>
                  <a:cubicBezTo>
                    <a:pt x="10762" y="21689"/>
                    <a:pt x="8708" y="21360"/>
                    <a:pt x="7476" y="21360"/>
                  </a:cubicBezTo>
                  <a:cubicBezTo>
                    <a:pt x="6326" y="21360"/>
                    <a:pt x="5354" y="21511"/>
                    <a:pt x="4560" y="21812"/>
                  </a:cubicBezTo>
                  <a:cubicBezTo>
                    <a:pt x="3765" y="22113"/>
                    <a:pt x="3190" y="22525"/>
                    <a:pt x="2834" y="23045"/>
                  </a:cubicBezTo>
                  <a:cubicBezTo>
                    <a:pt x="2451" y="23537"/>
                    <a:pt x="2191" y="24016"/>
                    <a:pt x="2054" y="24482"/>
                  </a:cubicBezTo>
                  <a:cubicBezTo>
                    <a:pt x="1917" y="24920"/>
                    <a:pt x="1849" y="25386"/>
                    <a:pt x="1849" y="25879"/>
                  </a:cubicBezTo>
                  <a:cubicBezTo>
                    <a:pt x="1849" y="26700"/>
                    <a:pt x="2013" y="27576"/>
                    <a:pt x="2341" y="28508"/>
                  </a:cubicBezTo>
                  <a:cubicBezTo>
                    <a:pt x="2670" y="29412"/>
                    <a:pt x="3218" y="30411"/>
                    <a:pt x="3985" y="31506"/>
                  </a:cubicBezTo>
                  <a:cubicBezTo>
                    <a:pt x="4724" y="32575"/>
                    <a:pt x="5860" y="33615"/>
                    <a:pt x="7394" y="34628"/>
                  </a:cubicBezTo>
                  <a:cubicBezTo>
                    <a:pt x="8928" y="35641"/>
                    <a:pt x="10749" y="36490"/>
                    <a:pt x="12857" y="37175"/>
                  </a:cubicBezTo>
                  <a:cubicBezTo>
                    <a:pt x="13487" y="37312"/>
                    <a:pt x="13802" y="37682"/>
                    <a:pt x="13802" y="38284"/>
                  </a:cubicBezTo>
                  <a:cubicBezTo>
                    <a:pt x="13775" y="38941"/>
                    <a:pt x="13487" y="39270"/>
                    <a:pt x="12939" y="39270"/>
                  </a:cubicBezTo>
                  <a:cubicBezTo>
                    <a:pt x="12474" y="39270"/>
                    <a:pt x="11762" y="39092"/>
                    <a:pt x="10803" y="38736"/>
                  </a:cubicBezTo>
                  <a:cubicBezTo>
                    <a:pt x="9818" y="38352"/>
                    <a:pt x="8708" y="37778"/>
                    <a:pt x="7476" y="37011"/>
                  </a:cubicBezTo>
                  <a:cubicBezTo>
                    <a:pt x="6244" y="36217"/>
                    <a:pt x="5080" y="35313"/>
                    <a:pt x="3985" y="34299"/>
                  </a:cubicBezTo>
                  <a:cubicBezTo>
                    <a:pt x="2862" y="33259"/>
                    <a:pt x="1917" y="31985"/>
                    <a:pt x="1150" y="30480"/>
                  </a:cubicBezTo>
                  <a:cubicBezTo>
                    <a:pt x="383" y="28946"/>
                    <a:pt x="0" y="27357"/>
                    <a:pt x="0" y="25715"/>
                  </a:cubicBezTo>
                  <a:cubicBezTo>
                    <a:pt x="0" y="24975"/>
                    <a:pt x="82" y="24249"/>
                    <a:pt x="246" y="23537"/>
                  </a:cubicBezTo>
                  <a:cubicBezTo>
                    <a:pt x="383" y="22798"/>
                    <a:pt x="657" y="21990"/>
                    <a:pt x="1068" y="21114"/>
                  </a:cubicBezTo>
                  <a:cubicBezTo>
                    <a:pt x="1479" y="20210"/>
                    <a:pt x="2136" y="19361"/>
                    <a:pt x="3040" y="18567"/>
                  </a:cubicBezTo>
                  <a:cubicBezTo>
                    <a:pt x="3943" y="17773"/>
                    <a:pt x="5053" y="17129"/>
                    <a:pt x="6367" y="16636"/>
                  </a:cubicBezTo>
                  <a:cubicBezTo>
                    <a:pt x="5737" y="16307"/>
                    <a:pt x="5121" y="15924"/>
                    <a:pt x="4519" y="15486"/>
                  </a:cubicBezTo>
                  <a:cubicBezTo>
                    <a:pt x="3916" y="15020"/>
                    <a:pt x="3245" y="14432"/>
                    <a:pt x="2506" y="13720"/>
                  </a:cubicBezTo>
                  <a:cubicBezTo>
                    <a:pt x="1739" y="12981"/>
                    <a:pt x="1137" y="12104"/>
                    <a:pt x="698" y="11091"/>
                  </a:cubicBezTo>
                  <a:cubicBezTo>
                    <a:pt x="233" y="10050"/>
                    <a:pt x="0" y="8955"/>
                    <a:pt x="0" y="7804"/>
                  </a:cubicBezTo>
                  <a:cubicBezTo>
                    <a:pt x="0" y="6682"/>
                    <a:pt x="151" y="5573"/>
                    <a:pt x="452" y="4477"/>
                  </a:cubicBezTo>
                  <a:cubicBezTo>
                    <a:pt x="726" y="3382"/>
                    <a:pt x="1315" y="2368"/>
                    <a:pt x="2218" y="1437"/>
                  </a:cubicBezTo>
                  <a:cubicBezTo>
                    <a:pt x="3095" y="479"/>
                    <a:pt x="4204" y="0"/>
                    <a:pt x="5546" y="0"/>
                  </a:cubicBezTo>
                  <a:close/>
                </a:path>
              </a:pathLst>
            </a:custGeom>
            <a:solidFill>
              <a:srgbClr val="000000"/>
            </a:solidFill>
            <a:ln w="873" cap="flat">
              <a:noFill/>
              <a:prstDash val="solid"/>
              <a:miter/>
            </a:ln>
          </p:spPr>
          <p:txBody>
            <a:bodyPr rtlCol="0" anchor="ctr"/>
            <a:lstStyle/>
            <a:p>
              <a:endParaRPr lang="en-US"/>
            </a:p>
          </p:txBody>
        </p:sp>
        <p:sp>
          <p:nvSpPr>
            <p:cNvPr id="872" name="Freeform 871">
              <a:extLst>
                <a:ext uri="{FF2B5EF4-FFF2-40B4-BE49-F238E27FC236}">
                  <a16:creationId xmlns="" xmlns:a16="http://schemas.microsoft.com/office/drawing/2014/main" id="{58E63FE9-A805-8AE3-3EA3-A80C098CC841}"/>
                </a:ext>
              </a:extLst>
            </p:cNvPr>
            <p:cNvSpPr/>
            <p:nvPr/>
          </p:nvSpPr>
          <p:spPr>
            <a:xfrm>
              <a:off x="5180704" y="2630550"/>
              <a:ext cx="84127" cy="19512"/>
            </a:xfrm>
            <a:custGeom>
              <a:avLst/>
              <a:gdLst>
                <a:gd name="connsiteX0" fmla="*/ 83306 w 84127"/>
                <a:gd name="connsiteY0" fmla="*/ 19512 h 19512"/>
                <a:gd name="connsiteX1" fmla="*/ 81868 w 84127"/>
                <a:gd name="connsiteY1" fmla="*/ 18444 h 19512"/>
                <a:gd name="connsiteX2" fmla="*/ 42063 w 84127"/>
                <a:gd name="connsiteY2" fmla="*/ 4889 h 19512"/>
                <a:gd name="connsiteX3" fmla="*/ 2793 w 84127"/>
                <a:gd name="connsiteY3" fmla="*/ 17910 h 19512"/>
                <a:gd name="connsiteX4" fmla="*/ 822 w 84127"/>
                <a:gd name="connsiteY4" fmla="*/ 19512 h 19512"/>
                <a:gd name="connsiteX5" fmla="*/ 0 w 84127"/>
                <a:gd name="connsiteY5" fmla="*/ 18691 h 19512"/>
                <a:gd name="connsiteX6" fmla="*/ 1684 w 84127"/>
                <a:gd name="connsiteY6" fmla="*/ 16103 h 19512"/>
                <a:gd name="connsiteX7" fmla="*/ 7230 w 84127"/>
                <a:gd name="connsiteY7" fmla="*/ 10968 h 19512"/>
                <a:gd name="connsiteX8" fmla="*/ 15815 w 84127"/>
                <a:gd name="connsiteY8" fmla="*/ 5546 h 19512"/>
                <a:gd name="connsiteX9" fmla="*/ 42063 w 84127"/>
                <a:gd name="connsiteY9" fmla="*/ 0 h 19512"/>
                <a:gd name="connsiteX10" fmla="*/ 67737 w 84127"/>
                <a:gd name="connsiteY10" fmla="*/ 5299 h 19512"/>
                <a:gd name="connsiteX11" fmla="*/ 76569 w 84127"/>
                <a:gd name="connsiteY11" fmla="*/ 10722 h 19512"/>
                <a:gd name="connsiteX12" fmla="*/ 82360 w 84127"/>
                <a:gd name="connsiteY12" fmla="*/ 15979 h 19512"/>
                <a:gd name="connsiteX13" fmla="*/ 84127 w 84127"/>
                <a:gd name="connsiteY13" fmla="*/ 18691 h 19512"/>
                <a:gd name="connsiteX14" fmla="*/ 83306 w 84127"/>
                <a:gd name="connsiteY14" fmla="*/ 19512 h 1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127" h="19512">
                  <a:moveTo>
                    <a:pt x="83306" y="19512"/>
                  </a:moveTo>
                  <a:cubicBezTo>
                    <a:pt x="83031" y="19512"/>
                    <a:pt x="82552" y="19156"/>
                    <a:pt x="81868" y="18444"/>
                  </a:cubicBezTo>
                  <a:cubicBezTo>
                    <a:pt x="72666" y="9407"/>
                    <a:pt x="59398" y="4889"/>
                    <a:pt x="42063" y="4889"/>
                  </a:cubicBezTo>
                  <a:cubicBezTo>
                    <a:pt x="24674" y="4889"/>
                    <a:pt x="11584" y="9229"/>
                    <a:pt x="2793" y="17910"/>
                  </a:cubicBezTo>
                  <a:cubicBezTo>
                    <a:pt x="1780" y="18978"/>
                    <a:pt x="1123" y="19512"/>
                    <a:pt x="822" y="19512"/>
                  </a:cubicBezTo>
                  <a:cubicBezTo>
                    <a:pt x="274" y="19512"/>
                    <a:pt x="0" y="19239"/>
                    <a:pt x="0" y="18691"/>
                  </a:cubicBezTo>
                  <a:cubicBezTo>
                    <a:pt x="0" y="18308"/>
                    <a:pt x="561" y="17445"/>
                    <a:pt x="1684" y="16103"/>
                  </a:cubicBezTo>
                  <a:cubicBezTo>
                    <a:pt x="2807" y="14733"/>
                    <a:pt x="4655" y="13022"/>
                    <a:pt x="7230" y="10968"/>
                  </a:cubicBezTo>
                  <a:cubicBezTo>
                    <a:pt x="9804" y="8887"/>
                    <a:pt x="12666" y="7080"/>
                    <a:pt x="15815" y="5546"/>
                  </a:cubicBezTo>
                  <a:cubicBezTo>
                    <a:pt x="23455" y="1848"/>
                    <a:pt x="32205" y="0"/>
                    <a:pt x="42063" y="0"/>
                  </a:cubicBezTo>
                  <a:cubicBezTo>
                    <a:pt x="51539" y="0"/>
                    <a:pt x="60097" y="1766"/>
                    <a:pt x="67737" y="5299"/>
                  </a:cubicBezTo>
                  <a:cubicBezTo>
                    <a:pt x="70941" y="6805"/>
                    <a:pt x="73885" y="8613"/>
                    <a:pt x="76569" y="10722"/>
                  </a:cubicBezTo>
                  <a:cubicBezTo>
                    <a:pt x="79253" y="12831"/>
                    <a:pt x="81183" y="14583"/>
                    <a:pt x="82360" y="15979"/>
                  </a:cubicBezTo>
                  <a:cubicBezTo>
                    <a:pt x="83538" y="17376"/>
                    <a:pt x="84127" y="18280"/>
                    <a:pt x="84127" y="18691"/>
                  </a:cubicBezTo>
                  <a:cubicBezTo>
                    <a:pt x="84127" y="19239"/>
                    <a:pt x="83854" y="19512"/>
                    <a:pt x="83306" y="19512"/>
                  </a:cubicBezTo>
                  <a:close/>
                </a:path>
              </a:pathLst>
            </a:custGeom>
            <a:solidFill>
              <a:srgbClr val="000000"/>
            </a:solidFill>
            <a:ln w="873" cap="flat">
              <a:noFill/>
              <a:prstDash val="solid"/>
              <a:miter/>
            </a:ln>
          </p:spPr>
          <p:txBody>
            <a:bodyPr rtlCol="0" anchor="ctr"/>
            <a:lstStyle/>
            <a:p>
              <a:endParaRPr lang="en-US"/>
            </a:p>
          </p:txBody>
        </p:sp>
        <p:sp>
          <p:nvSpPr>
            <p:cNvPr id="873" name="Freeform 872">
              <a:extLst>
                <a:ext uri="{FF2B5EF4-FFF2-40B4-BE49-F238E27FC236}">
                  <a16:creationId xmlns="" xmlns:a16="http://schemas.microsoft.com/office/drawing/2014/main" id="{3CB44ECB-C777-AD13-10F2-84AE6E4FEE68}"/>
                </a:ext>
              </a:extLst>
            </p:cNvPr>
            <p:cNvSpPr/>
            <p:nvPr/>
          </p:nvSpPr>
          <p:spPr>
            <a:xfrm>
              <a:off x="5767828" y="3221763"/>
              <a:ext cx="11285" cy="54296"/>
            </a:xfrm>
            <a:custGeom>
              <a:avLst/>
              <a:gdLst>
                <a:gd name="connsiteX0" fmla="*/ 0 w 11285"/>
                <a:gd name="connsiteY0" fmla="*/ 0 h 54296"/>
                <a:gd name="connsiteX1" fmla="*/ 0 w 11285"/>
                <a:gd name="connsiteY1" fmla="*/ 54297 h 54296"/>
                <a:gd name="connsiteX2" fmla="*/ 11286 w 11285"/>
                <a:gd name="connsiteY2" fmla="*/ 54297 h 54296"/>
                <a:gd name="connsiteX3" fmla="*/ 11286 w 11285"/>
                <a:gd name="connsiteY3" fmla="*/ 0 h 54296"/>
                <a:gd name="connsiteX4" fmla="*/ 0 w 11285"/>
                <a:gd name="connsiteY4" fmla="*/ 0 h 54296"/>
                <a:gd name="connsiteX5" fmla="*/ 0 w 11285"/>
                <a:gd name="connsiteY5" fmla="*/ 0 h 5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54296">
                  <a:moveTo>
                    <a:pt x="0" y="0"/>
                  </a:moveTo>
                  <a:lnTo>
                    <a:pt x="0" y="54297"/>
                  </a:lnTo>
                  <a:lnTo>
                    <a:pt x="11286" y="54297"/>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874" name="Freeform 873">
              <a:extLst>
                <a:ext uri="{FF2B5EF4-FFF2-40B4-BE49-F238E27FC236}">
                  <a16:creationId xmlns="" xmlns:a16="http://schemas.microsoft.com/office/drawing/2014/main" id="{05255151-6508-9D97-F42A-F3A333E1FC22}"/>
                </a:ext>
              </a:extLst>
            </p:cNvPr>
            <p:cNvSpPr/>
            <p:nvPr/>
          </p:nvSpPr>
          <p:spPr>
            <a:xfrm>
              <a:off x="5767828" y="3221763"/>
              <a:ext cx="11285" cy="54296"/>
            </a:xfrm>
            <a:custGeom>
              <a:avLst/>
              <a:gdLst>
                <a:gd name="connsiteX0" fmla="*/ 0 w 11285"/>
                <a:gd name="connsiteY0" fmla="*/ 0 h 54296"/>
                <a:gd name="connsiteX1" fmla="*/ 0 w 11285"/>
                <a:gd name="connsiteY1" fmla="*/ 54297 h 54296"/>
                <a:gd name="connsiteX2" fmla="*/ 11286 w 11285"/>
                <a:gd name="connsiteY2" fmla="*/ 54297 h 54296"/>
                <a:gd name="connsiteX3" fmla="*/ 11286 w 11285"/>
                <a:gd name="connsiteY3" fmla="*/ 0 h 54296"/>
                <a:gd name="connsiteX4" fmla="*/ 0 w 11285"/>
                <a:gd name="connsiteY4" fmla="*/ 0 h 54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54296">
                  <a:moveTo>
                    <a:pt x="0" y="0"/>
                  </a:moveTo>
                  <a:lnTo>
                    <a:pt x="0" y="54297"/>
                  </a:lnTo>
                  <a:lnTo>
                    <a:pt x="11286" y="54297"/>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875" name="Freeform 874">
              <a:extLst>
                <a:ext uri="{FF2B5EF4-FFF2-40B4-BE49-F238E27FC236}">
                  <a16:creationId xmlns="" xmlns:a16="http://schemas.microsoft.com/office/drawing/2014/main" id="{9614FAFE-99FB-7935-C1BE-18F5614B630F}"/>
                </a:ext>
              </a:extLst>
            </p:cNvPr>
            <p:cNvSpPr/>
            <p:nvPr/>
          </p:nvSpPr>
          <p:spPr>
            <a:xfrm>
              <a:off x="5779113" y="3214028"/>
              <a:ext cx="11284" cy="62030"/>
            </a:xfrm>
            <a:custGeom>
              <a:avLst/>
              <a:gdLst>
                <a:gd name="connsiteX0" fmla="*/ 0 w 11284"/>
                <a:gd name="connsiteY0" fmla="*/ 0 h 62030"/>
                <a:gd name="connsiteX1" fmla="*/ 0 w 11284"/>
                <a:gd name="connsiteY1" fmla="*/ 62031 h 62030"/>
                <a:gd name="connsiteX2" fmla="*/ 11285 w 11284"/>
                <a:gd name="connsiteY2" fmla="*/ 62031 h 62030"/>
                <a:gd name="connsiteX3" fmla="*/ 11285 w 11284"/>
                <a:gd name="connsiteY3" fmla="*/ 0 h 62030"/>
                <a:gd name="connsiteX4" fmla="*/ 0 w 11284"/>
                <a:gd name="connsiteY4" fmla="*/ 0 h 62030"/>
                <a:gd name="connsiteX5" fmla="*/ 0 w 11284"/>
                <a:gd name="connsiteY5" fmla="*/ 0 h 62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4" h="62030">
                  <a:moveTo>
                    <a:pt x="0" y="0"/>
                  </a:moveTo>
                  <a:lnTo>
                    <a:pt x="0" y="62031"/>
                  </a:lnTo>
                  <a:lnTo>
                    <a:pt x="11285" y="62031"/>
                  </a:lnTo>
                  <a:lnTo>
                    <a:pt x="11285"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876" name="Freeform 875">
              <a:extLst>
                <a:ext uri="{FF2B5EF4-FFF2-40B4-BE49-F238E27FC236}">
                  <a16:creationId xmlns="" xmlns:a16="http://schemas.microsoft.com/office/drawing/2014/main" id="{02F6AFF5-8C2C-E4C2-29F2-92C9E8053559}"/>
                </a:ext>
              </a:extLst>
            </p:cNvPr>
            <p:cNvSpPr/>
            <p:nvPr/>
          </p:nvSpPr>
          <p:spPr>
            <a:xfrm>
              <a:off x="5779113" y="3214028"/>
              <a:ext cx="11284" cy="62030"/>
            </a:xfrm>
            <a:custGeom>
              <a:avLst/>
              <a:gdLst>
                <a:gd name="connsiteX0" fmla="*/ 0 w 11284"/>
                <a:gd name="connsiteY0" fmla="*/ 0 h 62030"/>
                <a:gd name="connsiteX1" fmla="*/ 0 w 11284"/>
                <a:gd name="connsiteY1" fmla="*/ 62031 h 62030"/>
                <a:gd name="connsiteX2" fmla="*/ 11285 w 11284"/>
                <a:gd name="connsiteY2" fmla="*/ 62031 h 62030"/>
                <a:gd name="connsiteX3" fmla="*/ 11285 w 11284"/>
                <a:gd name="connsiteY3" fmla="*/ 0 h 62030"/>
                <a:gd name="connsiteX4" fmla="*/ 0 w 11284"/>
                <a:gd name="connsiteY4" fmla="*/ 0 h 62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4" h="62030">
                  <a:moveTo>
                    <a:pt x="0" y="0"/>
                  </a:moveTo>
                  <a:lnTo>
                    <a:pt x="0" y="62031"/>
                  </a:lnTo>
                  <a:lnTo>
                    <a:pt x="11285" y="62031"/>
                  </a:lnTo>
                  <a:lnTo>
                    <a:pt x="11285" y="0"/>
                  </a:lnTo>
                  <a:lnTo>
                    <a:pt x="0" y="0"/>
                  </a:lnTo>
                </a:path>
              </a:pathLst>
            </a:custGeom>
            <a:noFill/>
            <a:ln w="3493" cap="rnd">
              <a:solidFill>
                <a:srgbClr val="000000"/>
              </a:solidFill>
              <a:prstDash val="solid"/>
              <a:round/>
            </a:ln>
          </p:spPr>
          <p:txBody>
            <a:bodyPr rtlCol="0" anchor="ctr"/>
            <a:lstStyle/>
            <a:p>
              <a:endParaRPr lang="en-US"/>
            </a:p>
          </p:txBody>
        </p:sp>
        <p:sp>
          <p:nvSpPr>
            <p:cNvPr id="877" name="Freeform 876">
              <a:extLst>
                <a:ext uri="{FF2B5EF4-FFF2-40B4-BE49-F238E27FC236}">
                  <a16:creationId xmlns="" xmlns:a16="http://schemas.microsoft.com/office/drawing/2014/main" id="{44870A9C-1E90-545E-948A-17B4FC846A34}"/>
                </a:ext>
              </a:extLst>
            </p:cNvPr>
            <p:cNvSpPr/>
            <p:nvPr/>
          </p:nvSpPr>
          <p:spPr>
            <a:xfrm>
              <a:off x="5790398" y="3207154"/>
              <a:ext cx="11284" cy="68905"/>
            </a:xfrm>
            <a:custGeom>
              <a:avLst/>
              <a:gdLst>
                <a:gd name="connsiteX0" fmla="*/ 0 w 11284"/>
                <a:gd name="connsiteY0" fmla="*/ 0 h 68905"/>
                <a:gd name="connsiteX1" fmla="*/ 0 w 11284"/>
                <a:gd name="connsiteY1" fmla="*/ 68906 h 68905"/>
                <a:gd name="connsiteX2" fmla="*/ 11285 w 11284"/>
                <a:gd name="connsiteY2" fmla="*/ 68906 h 68905"/>
                <a:gd name="connsiteX3" fmla="*/ 11285 w 11284"/>
                <a:gd name="connsiteY3" fmla="*/ 0 h 68905"/>
                <a:gd name="connsiteX4" fmla="*/ 0 w 11284"/>
                <a:gd name="connsiteY4" fmla="*/ 0 h 68905"/>
                <a:gd name="connsiteX5" fmla="*/ 0 w 11284"/>
                <a:gd name="connsiteY5" fmla="*/ 0 h 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4" h="68905">
                  <a:moveTo>
                    <a:pt x="0" y="0"/>
                  </a:moveTo>
                  <a:lnTo>
                    <a:pt x="0" y="68906"/>
                  </a:lnTo>
                  <a:lnTo>
                    <a:pt x="11285" y="68906"/>
                  </a:lnTo>
                  <a:lnTo>
                    <a:pt x="11285"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878" name="Freeform 877">
              <a:extLst>
                <a:ext uri="{FF2B5EF4-FFF2-40B4-BE49-F238E27FC236}">
                  <a16:creationId xmlns="" xmlns:a16="http://schemas.microsoft.com/office/drawing/2014/main" id="{4470AF12-8BAC-76E9-4CF1-E968568E9E9E}"/>
                </a:ext>
              </a:extLst>
            </p:cNvPr>
            <p:cNvSpPr/>
            <p:nvPr/>
          </p:nvSpPr>
          <p:spPr>
            <a:xfrm>
              <a:off x="5790398" y="3207154"/>
              <a:ext cx="11284" cy="68905"/>
            </a:xfrm>
            <a:custGeom>
              <a:avLst/>
              <a:gdLst>
                <a:gd name="connsiteX0" fmla="*/ 0 w 11284"/>
                <a:gd name="connsiteY0" fmla="*/ 0 h 68905"/>
                <a:gd name="connsiteX1" fmla="*/ 0 w 11284"/>
                <a:gd name="connsiteY1" fmla="*/ 68906 h 68905"/>
                <a:gd name="connsiteX2" fmla="*/ 11285 w 11284"/>
                <a:gd name="connsiteY2" fmla="*/ 68906 h 68905"/>
                <a:gd name="connsiteX3" fmla="*/ 11285 w 11284"/>
                <a:gd name="connsiteY3" fmla="*/ 0 h 68905"/>
                <a:gd name="connsiteX4" fmla="*/ 0 w 11284"/>
                <a:gd name="connsiteY4" fmla="*/ 0 h 68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4" h="68905">
                  <a:moveTo>
                    <a:pt x="0" y="0"/>
                  </a:moveTo>
                  <a:lnTo>
                    <a:pt x="0" y="68906"/>
                  </a:lnTo>
                  <a:lnTo>
                    <a:pt x="11285" y="68906"/>
                  </a:lnTo>
                  <a:lnTo>
                    <a:pt x="11285" y="0"/>
                  </a:lnTo>
                  <a:lnTo>
                    <a:pt x="0" y="0"/>
                  </a:lnTo>
                </a:path>
              </a:pathLst>
            </a:custGeom>
            <a:noFill/>
            <a:ln w="3493" cap="rnd">
              <a:solidFill>
                <a:srgbClr val="000000"/>
              </a:solidFill>
              <a:prstDash val="solid"/>
              <a:round/>
            </a:ln>
          </p:spPr>
          <p:txBody>
            <a:bodyPr rtlCol="0" anchor="ctr"/>
            <a:lstStyle/>
            <a:p>
              <a:endParaRPr lang="en-US"/>
            </a:p>
          </p:txBody>
        </p:sp>
        <p:sp>
          <p:nvSpPr>
            <p:cNvPr id="879" name="Freeform 878">
              <a:extLst>
                <a:ext uri="{FF2B5EF4-FFF2-40B4-BE49-F238E27FC236}">
                  <a16:creationId xmlns="" xmlns:a16="http://schemas.microsoft.com/office/drawing/2014/main" id="{892FD9B0-0CB0-1E74-9EAF-12A8F36D0466}"/>
                </a:ext>
              </a:extLst>
            </p:cNvPr>
            <p:cNvSpPr/>
            <p:nvPr/>
          </p:nvSpPr>
          <p:spPr>
            <a:xfrm>
              <a:off x="5801683" y="3198779"/>
              <a:ext cx="11284" cy="77279"/>
            </a:xfrm>
            <a:custGeom>
              <a:avLst/>
              <a:gdLst>
                <a:gd name="connsiteX0" fmla="*/ 0 w 11284"/>
                <a:gd name="connsiteY0" fmla="*/ 0 h 77279"/>
                <a:gd name="connsiteX1" fmla="*/ 0 w 11284"/>
                <a:gd name="connsiteY1" fmla="*/ 77280 h 77279"/>
                <a:gd name="connsiteX2" fmla="*/ 11285 w 11284"/>
                <a:gd name="connsiteY2" fmla="*/ 77280 h 77279"/>
                <a:gd name="connsiteX3" fmla="*/ 11285 w 11284"/>
                <a:gd name="connsiteY3" fmla="*/ 0 h 77279"/>
                <a:gd name="connsiteX4" fmla="*/ 0 w 11284"/>
                <a:gd name="connsiteY4" fmla="*/ 0 h 77279"/>
                <a:gd name="connsiteX5" fmla="*/ 0 w 11284"/>
                <a:gd name="connsiteY5" fmla="*/ 0 h 7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4" h="77279">
                  <a:moveTo>
                    <a:pt x="0" y="0"/>
                  </a:moveTo>
                  <a:lnTo>
                    <a:pt x="0" y="77280"/>
                  </a:lnTo>
                  <a:lnTo>
                    <a:pt x="11285" y="77280"/>
                  </a:lnTo>
                  <a:lnTo>
                    <a:pt x="11285"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880" name="Freeform 879">
              <a:extLst>
                <a:ext uri="{FF2B5EF4-FFF2-40B4-BE49-F238E27FC236}">
                  <a16:creationId xmlns="" xmlns:a16="http://schemas.microsoft.com/office/drawing/2014/main" id="{149BE2C5-4683-8DA4-8A0A-3E2328A70F01}"/>
                </a:ext>
              </a:extLst>
            </p:cNvPr>
            <p:cNvSpPr/>
            <p:nvPr/>
          </p:nvSpPr>
          <p:spPr>
            <a:xfrm>
              <a:off x="5801683" y="3198779"/>
              <a:ext cx="11284" cy="77279"/>
            </a:xfrm>
            <a:custGeom>
              <a:avLst/>
              <a:gdLst>
                <a:gd name="connsiteX0" fmla="*/ 0 w 11284"/>
                <a:gd name="connsiteY0" fmla="*/ 0 h 77279"/>
                <a:gd name="connsiteX1" fmla="*/ 0 w 11284"/>
                <a:gd name="connsiteY1" fmla="*/ 77280 h 77279"/>
                <a:gd name="connsiteX2" fmla="*/ 11285 w 11284"/>
                <a:gd name="connsiteY2" fmla="*/ 77280 h 77279"/>
                <a:gd name="connsiteX3" fmla="*/ 11285 w 11284"/>
                <a:gd name="connsiteY3" fmla="*/ 0 h 77279"/>
                <a:gd name="connsiteX4" fmla="*/ 0 w 11284"/>
                <a:gd name="connsiteY4" fmla="*/ 0 h 7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4" h="77279">
                  <a:moveTo>
                    <a:pt x="0" y="0"/>
                  </a:moveTo>
                  <a:lnTo>
                    <a:pt x="0" y="77280"/>
                  </a:lnTo>
                  <a:lnTo>
                    <a:pt x="11285" y="77280"/>
                  </a:lnTo>
                  <a:lnTo>
                    <a:pt x="11285" y="0"/>
                  </a:lnTo>
                  <a:lnTo>
                    <a:pt x="0" y="0"/>
                  </a:lnTo>
                </a:path>
              </a:pathLst>
            </a:custGeom>
            <a:noFill/>
            <a:ln w="3493" cap="rnd">
              <a:solidFill>
                <a:srgbClr val="000000"/>
              </a:solidFill>
              <a:prstDash val="solid"/>
              <a:round/>
            </a:ln>
          </p:spPr>
          <p:txBody>
            <a:bodyPr rtlCol="0" anchor="ctr"/>
            <a:lstStyle/>
            <a:p>
              <a:endParaRPr lang="en-US"/>
            </a:p>
          </p:txBody>
        </p:sp>
        <p:sp>
          <p:nvSpPr>
            <p:cNvPr id="881" name="Freeform 880">
              <a:extLst>
                <a:ext uri="{FF2B5EF4-FFF2-40B4-BE49-F238E27FC236}">
                  <a16:creationId xmlns="" xmlns:a16="http://schemas.microsoft.com/office/drawing/2014/main" id="{1ECE5818-12A4-C7CD-295B-CAAD2967EF49}"/>
                </a:ext>
              </a:extLst>
            </p:cNvPr>
            <p:cNvSpPr/>
            <p:nvPr/>
          </p:nvSpPr>
          <p:spPr>
            <a:xfrm>
              <a:off x="5812967" y="3189064"/>
              <a:ext cx="11285" cy="86995"/>
            </a:xfrm>
            <a:custGeom>
              <a:avLst/>
              <a:gdLst>
                <a:gd name="connsiteX0" fmla="*/ 0 w 11285"/>
                <a:gd name="connsiteY0" fmla="*/ 0 h 86995"/>
                <a:gd name="connsiteX1" fmla="*/ 0 w 11285"/>
                <a:gd name="connsiteY1" fmla="*/ 86996 h 86995"/>
                <a:gd name="connsiteX2" fmla="*/ 11286 w 11285"/>
                <a:gd name="connsiteY2" fmla="*/ 86996 h 86995"/>
                <a:gd name="connsiteX3" fmla="*/ 11286 w 11285"/>
                <a:gd name="connsiteY3" fmla="*/ 0 h 86995"/>
                <a:gd name="connsiteX4" fmla="*/ 0 w 11285"/>
                <a:gd name="connsiteY4" fmla="*/ 0 h 86995"/>
                <a:gd name="connsiteX5" fmla="*/ 0 w 11285"/>
                <a:gd name="connsiteY5" fmla="*/ 0 h 8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86995">
                  <a:moveTo>
                    <a:pt x="0" y="0"/>
                  </a:moveTo>
                  <a:lnTo>
                    <a:pt x="0" y="86996"/>
                  </a:lnTo>
                  <a:lnTo>
                    <a:pt x="11286" y="86996"/>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882" name="Freeform 881">
              <a:extLst>
                <a:ext uri="{FF2B5EF4-FFF2-40B4-BE49-F238E27FC236}">
                  <a16:creationId xmlns="" xmlns:a16="http://schemas.microsoft.com/office/drawing/2014/main" id="{2B233974-17CD-A94D-B916-6DF85D2E30CD}"/>
                </a:ext>
              </a:extLst>
            </p:cNvPr>
            <p:cNvSpPr/>
            <p:nvPr/>
          </p:nvSpPr>
          <p:spPr>
            <a:xfrm>
              <a:off x="5812967" y="3189064"/>
              <a:ext cx="11285" cy="86995"/>
            </a:xfrm>
            <a:custGeom>
              <a:avLst/>
              <a:gdLst>
                <a:gd name="connsiteX0" fmla="*/ 0 w 11285"/>
                <a:gd name="connsiteY0" fmla="*/ 0 h 86995"/>
                <a:gd name="connsiteX1" fmla="*/ 0 w 11285"/>
                <a:gd name="connsiteY1" fmla="*/ 86996 h 86995"/>
                <a:gd name="connsiteX2" fmla="*/ 11286 w 11285"/>
                <a:gd name="connsiteY2" fmla="*/ 86996 h 86995"/>
                <a:gd name="connsiteX3" fmla="*/ 11286 w 11285"/>
                <a:gd name="connsiteY3" fmla="*/ 0 h 86995"/>
                <a:gd name="connsiteX4" fmla="*/ 0 w 11285"/>
                <a:gd name="connsiteY4" fmla="*/ 0 h 86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86995">
                  <a:moveTo>
                    <a:pt x="0" y="0"/>
                  </a:moveTo>
                  <a:lnTo>
                    <a:pt x="0" y="86996"/>
                  </a:lnTo>
                  <a:lnTo>
                    <a:pt x="11286" y="86996"/>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883" name="Freeform 882">
              <a:extLst>
                <a:ext uri="{FF2B5EF4-FFF2-40B4-BE49-F238E27FC236}">
                  <a16:creationId xmlns="" xmlns:a16="http://schemas.microsoft.com/office/drawing/2014/main" id="{BD2B617A-EC01-CB3D-9DC1-6F524FC11C0A}"/>
                </a:ext>
              </a:extLst>
            </p:cNvPr>
            <p:cNvSpPr/>
            <p:nvPr/>
          </p:nvSpPr>
          <p:spPr>
            <a:xfrm>
              <a:off x="5824253" y="3177664"/>
              <a:ext cx="11284" cy="98395"/>
            </a:xfrm>
            <a:custGeom>
              <a:avLst/>
              <a:gdLst>
                <a:gd name="connsiteX0" fmla="*/ 0 w 11284"/>
                <a:gd name="connsiteY0" fmla="*/ 0 h 98395"/>
                <a:gd name="connsiteX1" fmla="*/ 0 w 11284"/>
                <a:gd name="connsiteY1" fmla="*/ 98395 h 98395"/>
                <a:gd name="connsiteX2" fmla="*/ 11285 w 11284"/>
                <a:gd name="connsiteY2" fmla="*/ 98395 h 98395"/>
                <a:gd name="connsiteX3" fmla="*/ 11285 w 11284"/>
                <a:gd name="connsiteY3" fmla="*/ 0 h 98395"/>
                <a:gd name="connsiteX4" fmla="*/ 0 w 11284"/>
                <a:gd name="connsiteY4" fmla="*/ 0 h 98395"/>
                <a:gd name="connsiteX5" fmla="*/ 0 w 11284"/>
                <a:gd name="connsiteY5" fmla="*/ 0 h 9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4" h="98395">
                  <a:moveTo>
                    <a:pt x="0" y="0"/>
                  </a:moveTo>
                  <a:lnTo>
                    <a:pt x="0" y="98395"/>
                  </a:lnTo>
                  <a:lnTo>
                    <a:pt x="11285" y="98395"/>
                  </a:lnTo>
                  <a:lnTo>
                    <a:pt x="11285"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884" name="Freeform 883">
              <a:extLst>
                <a:ext uri="{FF2B5EF4-FFF2-40B4-BE49-F238E27FC236}">
                  <a16:creationId xmlns="" xmlns:a16="http://schemas.microsoft.com/office/drawing/2014/main" id="{9199AD84-65C0-E069-7DDE-DC469A7AE12A}"/>
                </a:ext>
              </a:extLst>
            </p:cNvPr>
            <p:cNvSpPr/>
            <p:nvPr/>
          </p:nvSpPr>
          <p:spPr>
            <a:xfrm>
              <a:off x="5824253" y="3177664"/>
              <a:ext cx="11284" cy="98395"/>
            </a:xfrm>
            <a:custGeom>
              <a:avLst/>
              <a:gdLst>
                <a:gd name="connsiteX0" fmla="*/ 0 w 11284"/>
                <a:gd name="connsiteY0" fmla="*/ 0 h 98395"/>
                <a:gd name="connsiteX1" fmla="*/ 0 w 11284"/>
                <a:gd name="connsiteY1" fmla="*/ 98395 h 98395"/>
                <a:gd name="connsiteX2" fmla="*/ 11285 w 11284"/>
                <a:gd name="connsiteY2" fmla="*/ 98395 h 98395"/>
                <a:gd name="connsiteX3" fmla="*/ 11285 w 11284"/>
                <a:gd name="connsiteY3" fmla="*/ 0 h 98395"/>
                <a:gd name="connsiteX4" fmla="*/ 0 w 11284"/>
                <a:gd name="connsiteY4" fmla="*/ 0 h 98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4" h="98395">
                  <a:moveTo>
                    <a:pt x="0" y="0"/>
                  </a:moveTo>
                  <a:lnTo>
                    <a:pt x="0" y="98395"/>
                  </a:lnTo>
                  <a:lnTo>
                    <a:pt x="11285" y="98395"/>
                  </a:lnTo>
                  <a:lnTo>
                    <a:pt x="11285" y="0"/>
                  </a:lnTo>
                  <a:lnTo>
                    <a:pt x="0" y="0"/>
                  </a:lnTo>
                </a:path>
              </a:pathLst>
            </a:custGeom>
            <a:noFill/>
            <a:ln w="3493" cap="rnd">
              <a:solidFill>
                <a:srgbClr val="000000"/>
              </a:solidFill>
              <a:prstDash val="solid"/>
              <a:round/>
            </a:ln>
          </p:spPr>
          <p:txBody>
            <a:bodyPr rtlCol="0" anchor="ctr"/>
            <a:lstStyle/>
            <a:p>
              <a:endParaRPr lang="en-US"/>
            </a:p>
          </p:txBody>
        </p:sp>
        <p:sp>
          <p:nvSpPr>
            <p:cNvPr id="885" name="Freeform 884">
              <a:extLst>
                <a:ext uri="{FF2B5EF4-FFF2-40B4-BE49-F238E27FC236}">
                  <a16:creationId xmlns="" xmlns:a16="http://schemas.microsoft.com/office/drawing/2014/main" id="{D85F7346-5212-F91D-66B1-BCA6B50A37A7}"/>
                </a:ext>
              </a:extLst>
            </p:cNvPr>
            <p:cNvSpPr/>
            <p:nvPr/>
          </p:nvSpPr>
          <p:spPr>
            <a:xfrm>
              <a:off x="5835537" y="3165949"/>
              <a:ext cx="11284" cy="110110"/>
            </a:xfrm>
            <a:custGeom>
              <a:avLst/>
              <a:gdLst>
                <a:gd name="connsiteX0" fmla="*/ 0 w 11284"/>
                <a:gd name="connsiteY0" fmla="*/ 0 h 110110"/>
                <a:gd name="connsiteX1" fmla="*/ 0 w 11284"/>
                <a:gd name="connsiteY1" fmla="*/ 110110 h 110110"/>
                <a:gd name="connsiteX2" fmla="*/ 11285 w 11284"/>
                <a:gd name="connsiteY2" fmla="*/ 110110 h 110110"/>
                <a:gd name="connsiteX3" fmla="*/ 11285 w 11284"/>
                <a:gd name="connsiteY3" fmla="*/ 0 h 110110"/>
                <a:gd name="connsiteX4" fmla="*/ 0 w 11284"/>
                <a:gd name="connsiteY4" fmla="*/ 0 h 110110"/>
                <a:gd name="connsiteX5" fmla="*/ 0 w 11284"/>
                <a:gd name="connsiteY5" fmla="*/ 0 h 11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4" h="110110">
                  <a:moveTo>
                    <a:pt x="0" y="0"/>
                  </a:moveTo>
                  <a:lnTo>
                    <a:pt x="0" y="110110"/>
                  </a:lnTo>
                  <a:lnTo>
                    <a:pt x="11285" y="110110"/>
                  </a:lnTo>
                  <a:lnTo>
                    <a:pt x="11285"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886" name="Freeform 885">
              <a:extLst>
                <a:ext uri="{FF2B5EF4-FFF2-40B4-BE49-F238E27FC236}">
                  <a16:creationId xmlns="" xmlns:a16="http://schemas.microsoft.com/office/drawing/2014/main" id="{C15D1DD7-E792-2550-BFCA-8933E56255A1}"/>
                </a:ext>
              </a:extLst>
            </p:cNvPr>
            <p:cNvSpPr/>
            <p:nvPr/>
          </p:nvSpPr>
          <p:spPr>
            <a:xfrm>
              <a:off x="5835537" y="3165949"/>
              <a:ext cx="11284" cy="110110"/>
            </a:xfrm>
            <a:custGeom>
              <a:avLst/>
              <a:gdLst>
                <a:gd name="connsiteX0" fmla="*/ 0 w 11284"/>
                <a:gd name="connsiteY0" fmla="*/ 0 h 110110"/>
                <a:gd name="connsiteX1" fmla="*/ 0 w 11284"/>
                <a:gd name="connsiteY1" fmla="*/ 110110 h 110110"/>
                <a:gd name="connsiteX2" fmla="*/ 11285 w 11284"/>
                <a:gd name="connsiteY2" fmla="*/ 110110 h 110110"/>
                <a:gd name="connsiteX3" fmla="*/ 11285 w 11284"/>
                <a:gd name="connsiteY3" fmla="*/ 0 h 110110"/>
                <a:gd name="connsiteX4" fmla="*/ 0 w 11284"/>
                <a:gd name="connsiteY4" fmla="*/ 0 h 11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4" h="110110">
                  <a:moveTo>
                    <a:pt x="0" y="0"/>
                  </a:moveTo>
                  <a:lnTo>
                    <a:pt x="0" y="110110"/>
                  </a:lnTo>
                  <a:lnTo>
                    <a:pt x="11285" y="110110"/>
                  </a:lnTo>
                  <a:lnTo>
                    <a:pt x="11285" y="0"/>
                  </a:lnTo>
                  <a:lnTo>
                    <a:pt x="0" y="0"/>
                  </a:lnTo>
                </a:path>
              </a:pathLst>
            </a:custGeom>
            <a:noFill/>
            <a:ln w="3493" cap="rnd">
              <a:solidFill>
                <a:srgbClr val="000000"/>
              </a:solidFill>
              <a:prstDash val="solid"/>
              <a:round/>
            </a:ln>
          </p:spPr>
          <p:txBody>
            <a:bodyPr rtlCol="0" anchor="ctr"/>
            <a:lstStyle/>
            <a:p>
              <a:endParaRPr lang="en-US"/>
            </a:p>
          </p:txBody>
        </p:sp>
        <p:sp>
          <p:nvSpPr>
            <p:cNvPr id="887" name="Freeform 886">
              <a:extLst>
                <a:ext uri="{FF2B5EF4-FFF2-40B4-BE49-F238E27FC236}">
                  <a16:creationId xmlns="" xmlns:a16="http://schemas.microsoft.com/office/drawing/2014/main" id="{41088D72-CC53-5AD4-9668-65EC0E754F09}"/>
                </a:ext>
              </a:extLst>
            </p:cNvPr>
            <p:cNvSpPr/>
            <p:nvPr/>
          </p:nvSpPr>
          <p:spPr>
            <a:xfrm>
              <a:off x="5846822" y="3155689"/>
              <a:ext cx="11285" cy="120369"/>
            </a:xfrm>
            <a:custGeom>
              <a:avLst/>
              <a:gdLst>
                <a:gd name="connsiteX0" fmla="*/ 0 w 11285"/>
                <a:gd name="connsiteY0" fmla="*/ 0 h 120369"/>
                <a:gd name="connsiteX1" fmla="*/ 0 w 11285"/>
                <a:gd name="connsiteY1" fmla="*/ 120370 h 120369"/>
                <a:gd name="connsiteX2" fmla="*/ 11286 w 11285"/>
                <a:gd name="connsiteY2" fmla="*/ 120370 h 120369"/>
                <a:gd name="connsiteX3" fmla="*/ 11286 w 11285"/>
                <a:gd name="connsiteY3" fmla="*/ 0 h 120369"/>
                <a:gd name="connsiteX4" fmla="*/ 0 w 11285"/>
                <a:gd name="connsiteY4" fmla="*/ 0 h 120369"/>
                <a:gd name="connsiteX5" fmla="*/ 0 w 11285"/>
                <a:gd name="connsiteY5" fmla="*/ 0 h 120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120369">
                  <a:moveTo>
                    <a:pt x="0" y="0"/>
                  </a:moveTo>
                  <a:lnTo>
                    <a:pt x="0" y="120370"/>
                  </a:lnTo>
                  <a:lnTo>
                    <a:pt x="11286" y="120370"/>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888" name="Freeform 887">
              <a:extLst>
                <a:ext uri="{FF2B5EF4-FFF2-40B4-BE49-F238E27FC236}">
                  <a16:creationId xmlns="" xmlns:a16="http://schemas.microsoft.com/office/drawing/2014/main" id="{CA73233C-F39F-2409-B768-928D05000AF9}"/>
                </a:ext>
              </a:extLst>
            </p:cNvPr>
            <p:cNvSpPr/>
            <p:nvPr/>
          </p:nvSpPr>
          <p:spPr>
            <a:xfrm>
              <a:off x="5846822" y="3155689"/>
              <a:ext cx="11285" cy="120369"/>
            </a:xfrm>
            <a:custGeom>
              <a:avLst/>
              <a:gdLst>
                <a:gd name="connsiteX0" fmla="*/ 0 w 11285"/>
                <a:gd name="connsiteY0" fmla="*/ 0 h 120369"/>
                <a:gd name="connsiteX1" fmla="*/ 0 w 11285"/>
                <a:gd name="connsiteY1" fmla="*/ 120370 h 120369"/>
                <a:gd name="connsiteX2" fmla="*/ 11286 w 11285"/>
                <a:gd name="connsiteY2" fmla="*/ 120370 h 120369"/>
                <a:gd name="connsiteX3" fmla="*/ 11286 w 11285"/>
                <a:gd name="connsiteY3" fmla="*/ 0 h 120369"/>
                <a:gd name="connsiteX4" fmla="*/ 0 w 11285"/>
                <a:gd name="connsiteY4" fmla="*/ 0 h 120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120369">
                  <a:moveTo>
                    <a:pt x="0" y="0"/>
                  </a:moveTo>
                  <a:lnTo>
                    <a:pt x="0" y="120370"/>
                  </a:lnTo>
                  <a:lnTo>
                    <a:pt x="11286" y="120370"/>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889" name="Freeform 888">
              <a:extLst>
                <a:ext uri="{FF2B5EF4-FFF2-40B4-BE49-F238E27FC236}">
                  <a16:creationId xmlns="" xmlns:a16="http://schemas.microsoft.com/office/drawing/2014/main" id="{50593204-0D3B-1034-46E2-97C468C5F33A}"/>
                </a:ext>
              </a:extLst>
            </p:cNvPr>
            <p:cNvSpPr/>
            <p:nvPr/>
          </p:nvSpPr>
          <p:spPr>
            <a:xfrm>
              <a:off x="5858108" y="3143685"/>
              <a:ext cx="11284" cy="132374"/>
            </a:xfrm>
            <a:custGeom>
              <a:avLst/>
              <a:gdLst>
                <a:gd name="connsiteX0" fmla="*/ 0 w 11284"/>
                <a:gd name="connsiteY0" fmla="*/ 0 h 132374"/>
                <a:gd name="connsiteX1" fmla="*/ 0 w 11284"/>
                <a:gd name="connsiteY1" fmla="*/ 132375 h 132374"/>
                <a:gd name="connsiteX2" fmla="*/ 11285 w 11284"/>
                <a:gd name="connsiteY2" fmla="*/ 132375 h 132374"/>
                <a:gd name="connsiteX3" fmla="*/ 11285 w 11284"/>
                <a:gd name="connsiteY3" fmla="*/ 0 h 132374"/>
                <a:gd name="connsiteX4" fmla="*/ 0 w 11284"/>
                <a:gd name="connsiteY4" fmla="*/ 0 h 132374"/>
                <a:gd name="connsiteX5" fmla="*/ 0 w 11284"/>
                <a:gd name="connsiteY5" fmla="*/ 0 h 13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4" h="132374">
                  <a:moveTo>
                    <a:pt x="0" y="0"/>
                  </a:moveTo>
                  <a:lnTo>
                    <a:pt x="0" y="132375"/>
                  </a:lnTo>
                  <a:lnTo>
                    <a:pt x="11285" y="132375"/>
                  </a:lnTo>
                  <a:lnTo>
                    <a:pt x="11285"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890" name="Freeform 889">
              <a:extLst>
                <a:ext uri="{FF2B5EF4-FFF2-40B4-BE49-F238E27FC236}">
                  <a16:creationId xmlns="" xmlns:a16="http://schemas.microsoft.com/office/drawing/2014/main" id="{901FA0F3-828C-ED70-9E29-FD4627F8876B}"/>
                </a:ext>
              </a:extLst>
            </p:cNvPr>
            <p:cNvSpPr/>
            <p:nvPr/>
          </p:nvSpPr>
          <p:spPr>
            <a:xfrm>
              <a:off x="5858108" y="3143685"/>
              <a:ext cx="11284" cy="132374"/>
            </a:xfrm>
            <a:custGeom>
              <a:avLst/>
              <a:gdLst>
                <a:gd name="connsiteX0" fmla="*/ 0 w 11284"/>
                <a:gd name="connsiteY0" fmla="*/ 0 h 132374"/>
                <a:gd name="connsiteX1" fmla="*/ 0 w 11284"/>
                <a:gd name="connsiteY1" fmla="*/ 132375 h 132374"/>
                <a:gd name="connsiteX2" fmla="*/ 11285 w 11284"/>
                <a:gd name="connsiteY2" fmla="*/ 132375 h 132374"/>
                <a:gd name="connsiteX3" fmla="*/ 11285 w 11284"/>
                <a:gd name="connsiteY3" fmla="*/ 0 h 132374"/>
                <a:gd name="connsiteX4" fmla="*/ 0 w 11284"/>
                <a:gd name="connsiteY4" fmla="*/ 0 h 132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4" h="132374">
                  <a:moveTo>
                    <a:pt x="0" y="0"/>
                  </a:moveTo>
                  <a:lnTo>
                    <a:pt x="0" y="132375"/>
                  </a:lnTo>
                  <a:lnTo>
                    <a:pt x="11285" y="132375"/>
                  </a:lnTo>
                  <a:lnTo>
                    <a:pt x="11285" y="0"/>
                  </a:lnTo>
                  <a:lnTo>
                    <a:pt x="0" y="0"/>
                  </a:lnTo>
                </a:path>
              </a:pathLst>
            </a:custGeom>
            <a:noFill/>
            <a:ln w="3493" cap="rnd">
              <a:solidFill>
                <a:srgbClr val="000000"/>
              </a:solidFill>
              <a:prstDash val="solid"/>
              <a:round/>
            </a:ln>
          </p:spPr>
          <p:txBody>
            <a:bodyPr rtlCol="0" anchor="ctr"/>
            <a:lstStyle/>
            <a:p>
              <a:endParaRPr lang="en-US"/>
            </a:p>
          </p:txBody>
        </p:sp>
        <p:sp>
          <p:nvSpPr>
            <p:cNvPr id="891" name="Freeform 890">
              <a:extLst>
                <a:ext uri="{FF2B5EF4-FFF2-40B4-BE49-F238E27FC236}">
                  <a16:creationId xmlns="" xmlns:a16="http://schemas.microsoft.com/office/drawing/2014/main" id="{9E5009D9-86C9-6127-27C6-537CE6BE34E9}"/>
                </a:ext>
              </a:extLst>
            </p:cNvPr>
            <p:cNvSpPr/>
            <p:nvPr/>
          </p:nvSpPr>
          <p:spPr>
            <a:xfrm>
              <a:off x="5869392" y="3125419"/>
              <a:ext cx="11284" cy="150640"/>
            </a:xfrm>
            <a:custGeom>
              <a:avLst/>
              <a:gdLst>
                <a:gd name="connsiteX0" fmla="*/ 0 w 11284"/>
                <a:gd name="connsiteY0" fmla="*/ 0 h 150640"/>
                <a:gd name="connsiteX1" fmla="*/ 0 w 11284"/>
                <a:gd name="connsiteY1" fmla="*/ 150640 h 150640"/>
                <a:gd name="connsiteX2" fmla="*/ 11285 w 11284"/>
                <a:gd name="connsiteY2" fmla="*/ 150640 h 150640"/>
                <a:gd name="connsiteX3" fmla="*/ 11285 w 11284"/>
                <a:gd name="connsiteY3" fmla="*/ 0 h 150640"/>
                <a:gd name="connsiteX4" fmla="*/ 0 w 11284"/>
                <a:gd name="connsiteY4" fmla="*/ 0 h 150640"/>
                <a:gd name="connsiteX5" fmla="*/ 0 w 11284"/>
                <a:gd name="connsiteY5" fmla="*/ 0 h 15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4" h="150640">
                  <a:moveTo>
                    <a:pt x="0" y="0"/>
                  </a:moveTo>
                  <a:lnTo>
                    <a:pt x="0" y="150640"/>
                  </a:lnTo>
                  <a:lnTo>
                    <a:pt x="11285" y="150640"/>
                  </a:lnTo>
                  <a:lnTo>
                    <a:pt x="11285"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892" name="Freeform 891">
              <a:extLst>
                <a:ext uri="{FF2B5EF4-FFF2-40B4-BE49-F238E27FC236}">
                  <a16:creationId xmlns="" xmlns:a16="http://schemas.microsoft.com/office/drawing/2014/main" id="{139EB29C-3B63-C72C-296E-BA33C055F1AE}"/>
                </a:ext>
              </a:extLst>
            </p:cNvPr>
            <p:cNvSpPr/>
            <p:nvPr/>
          </p:nvSpPr>
          <p:spPr>
            <a:xfrm>
              <a:off x="5869392" y="3125419"/>
              <a:ext cx="11284" cy="150640"/>
            </a:xfrm>
            <a:custGeom>
              <a:avLst/>
              <a:gdLst>
                <a:gd name="connsiteX0" fmla="*/ 0 w 11284"/>
                <a:gd name="connsiteY0" fmla="*/ 0 h 150640"/>
                <a:gd name="connsiteX1" fmla="*/ 0 w 11284"/>
                <a:gd name="connsiteY1" fmla="*/ 150640 h 150640"/>
                <a:gd name="connsiteX2" fmla="*/ 11285 w 11284"/>
                <a:gd name="connsiteY2" fmla="*/ 150640 h 150640"/>
                <a:gd name="connsiteX3" fmla="*/ 11285 w 11284"/>
                <a:gd name="connsiteY3" fmla="*/ 0 h 150640"/>
                <a:gd name="connsiteX4" fmla="*/ 0 w 11284"/>
                <a:gd name="connsiteY4" fmla="*/ 0 h 15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4" h="150640">
                  <a:moveTo>
                    <a:pt x="0" y="0"/>
                  </a:moveTo>
                  <a:lnTo>
                    <a:pt x="0" y="150640"/>
                  </a:lnTo>
                  <a:lnTo>
                    <a:pt x="11285" y="150640"/>
                  </a:lnTo>
                  <a:lnTo>
                    <a:pt x="11285" y="0"/>
                  </a:lnTo>
                  <a:lnTo>
                    <a:pt x="0" y="0"/>
                  </a:lnTo>
                </a:path>
              </a:pathLst>
            </a:custGeom>
            <a:noFill/>
            <a:ln w="3493" cap="rnd">
              <a:solidFill>
                <a:srgbClr val="000000"/>
              </a:solidFill>
              <a:prstDash val="solid"/>
              <a:round/>
            </a:ln>
          </p:spPr>
          <p:txBody>
            <a:bodyPr rtlCol="0" anchor="ctr"/>
            <a:lstStyle/>
            <a:p>
              <a:endParaRPr lang="en-US"/>
            </a:p>
          </p:txBody>
        </p:sp>
        <p:sp>
          <p:nvSpPr>
            <p:cNvPr id="893" name="Freeform 892">
              <a:extLst>
                <a:ext uri="{FF2B5EF4-FFF2-40B4-BE49-F238E27FC236}">
                  <a16:creationId xmlns="" xmlns:a16="http://schemas.microsoft.com/office/drawing/2014/main" id="{3DA36B07-A5BC-7727-3D98-3DF20988EAE5}"/>
                </a:ext>
              </a:extLst>
            </p:cNvPr>
            <p:cNvSpPr/>
            <p:nvPr/>
          </p:nvSpPr>
          <p:spPr>
            <a:xfrm>
              <a:off x="5880677" y="3112783"/>
              <a:ext cx="11284" cy="163275"/>
            </a:xfrm>
            <a:custGeom>
              <a:avLst/>
              <a:gdLst>
                <a:gd name="connsiteX0" fmla="*/ 0 w 11284"/>
                <a:gd name="connsiteY0" fmla="*/ 0 h 163275"/>
                <a:gd name="connsiteX1" fmla="*/ 0 w 11284"/>
                <a:gd name="connsiteY1" fmla="*/ 163276 h 163275"/>
                <a:gd name="connsiteX2" fmla="*/ 11285 w 11284"/>
                <a:gd name="connsiteY2" fmla="*/ 163276 h 163275"/>
                <a:gd name="connsiteX3" fmla="*/ 11285 w 11284"/>
                <a:gd name="connsiteY3" fmla="*/ 0 h 163275"/>
                <a:gd name="connsiteX4" fmla="*/ 0 w 11284"/>
                <a:gd name="connsiteY4" fmla="*/ 0 h 163275"/>
                <a:gd name="connsiteX5" fmla="*/ 0 w 11284"/>
                <a:gd name="connsiteY5" fmla="*/ 0 h 16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4" h="163275">
                  <a:moveTo>
                    <a:pt x="0" y="0"/>
                  </a:moveTo>
                  <a:lnTo>
                    <a:pt x="0" y="163276"/>
                  </a:lnTo>
                  <a:lnTo>
                    <a:pt x="11285" y="163276"/>
                  </a:lnTo>
                  <a:lnTo>
                    <a:pt x="11285"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894" name="Freeform 893">
              <a:extLst>
                <a:ext uri="{FF2B5EF4-FFF2-40B4-BE49-F238E27FC236}">
                  <a16:creationId xmlns="" xmlns:a16="http://schemas.microsoft.com/office/drawing/2014/main" id="{2949C836-3BEC-3C2B-340F-AE3147EA7209}"/>
                </a:ext>
              </a:extLst>
            </p:cNvPr>
            <p:cNvSpPr/>
            <p:nvPr/>
          </p:nvSpPr>
          <p:spPr>
            <a:xfrm>
              <a:off x="5880677" y="3112783"/>
              <a:ext cx="11284" cy="163275"/>
            </a:xfrm>
            <a:custGeom>
              <a:avLst/>
              <a:gdLst>
                <a:gd name="connsiteX0" fmla="*/ 0 w 11284"/>
                <a:gd name="connsiteY0" fmla="*/ 0 h 163275"/>
                <a:gd name="connsiteX1" fmla="*/ 0 w 11284"/>
                <a:gd name="connsiteY1" fmla="*/ 163276 h 163275"/>
                <a:gd name="connsiteX2" fmla="*/ 11285 w 11284"/>
                <a:gd name="connsiteY2" fmla="*/ 163276 h 163275"/>
                <a:gd name="connsiteX3" fmla="*/ 11285 w 11284"/>
                <a:gd name="connsiteY3" fmla="*/ 0 h 163275"/>
                <a:gd name="connsiteX4" fmla="*/ 0 w 11284"/>
                <a:gd name="connsiteY4" fmla="*/ 0 h 163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4" h="163275">
                  <a:moveTo>
                    <a:pt x="0" y="0"/>
                  </a:moveTo>
                  <a:lnTo>
                    <a:pt x="0" y="163276"/>
                  </a:lnTo>
                  <a:lnTo>
                    <a:pt x="11285" y="163276"/>
                  </a:lnTo>
                  <a:lnTo>
                    <a:pt x="11285" y="0"/>
                  </a:lnTo>
                  <a:lnTo>
                    <a:pt x="0" y="0"/>
                  </a:lnTo>
                </a:path>
              </a:pathLst>
            </a:custGeom>
            <a:noFill/>
            <a:ln w="3493" cap="rnd">
              <a:solidFill>
                <a:srgbClr val="000000"/>
              </a:solidFill>
              <a:prstDash val="solid"/>
              <a:round/>
            </a:ln>
          </p:spPr>
          <p:txBody>
            <a:bodyPr rtlCol="0" anchor="ctr"/>
            <a:lstStyle/>
            <a:p>
              <a:endParaRPr lang="en-US"/>
            </a:p>
          </p:txBody>
        </p:sp>
        <p:sp>
          <p:nvSpPr>
            <p:cNvPr id="895" name="Freeform 894">
              <a:extLst>
                <a:ext uri="{FF2B5EF4-FFF2-40B4-BE49-F238E27FC236}">
                  <a16:creationId xmlns="" xmlns:a16="http://schemas.microsoft.com/office/drawing/2014/main" id="{810555C0-A435-CC05-EC46-750CC4A7D7CC}"/>
                </a:ext>
              </a:extLst>
            </p:cNvPr>
            <p:cNvSpPr/>
            <p:nvPr/>
          </p:nvSpPr>
          <p:spPr>
            <a:xfrm>
              <a:off x="5891961" y="3098876"/>
              <a:ext cx="11285" cy="177183"/>
            </a:xfrm>
            <a:custGeom>
              <a:avLst/>
              <a:gdLst>
                <a:gd name="connsiteX0" fmla="*/ 0 w 11285"/>
                <a:gd name="connsiteY0" fmla="*/ 0 h 177183"/>
                <a:gd name="connsiteX1" fmla="*/ 0 w 11285"/>
                <a:gd name="connsiteY1" fmla="*/ 177183 h 177183"/>
                <a:gd name="connsiteX2" fmla="*/ 11286 w 11285"/>
                <a:gd name="connsiteY2" fmla="*/ 177183 h 177183"/>
                <a:gd name="connsiteX3" fmla="*/ 11286 w 11285"/>
                <a:gd name="connsiteY3" fmla="*/ 0 h 177183"/>
                <a:gd name="connsiteX4" fmla="*/ 0 w 11285"/>
                <a:gd name="connsiteY4" fmla="*/ 0 h 177183"/>
                <a:gd name="connsiteX5" fmla="*/ 0 w 11285"/>
                <a:gd name="connsiteY5" fmla="*/ 0 h 177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177183">
                  <a:moveTo>
                    <a:pt x="0" y="0"/>
                  </a:moveTo>
                  <a:lnTo>
                    <a:pt x="0" y="177183"/>
                  </a:lnTo>
                  <a:lnTo>
                    <a:pt x="11286" y="177183"/>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896" name="Freeform 895">
              <a:extLst>
                <a:ext uri="{FF2B5EF4-FFF2-40B4-BE49-F238E27FC236}">
                  <a16:creationId xmlns="" xmlns:a16="http://schemas.microsoft.com/office/drawing/2014/main" id="{AF22CBA3-EA27-E11F-392F-E61F0D4C5023}"/>
                </a:ext>
              </a:extLst>
            </p:cNvPr>
            <p:cNvSpPr/>
            <p:nvPr/>
          </p:nvSpPr>
          <p:spPr>
            <a:xfrm>
              <a:off x="5891961" y="3098876"/>
              <a:ext cx="11285" cy="177183"/>
            </a:xfrm>
            <a:custGeom>
              <a:avLst/>
              <a:gdLst>
                <a:gd name="connsiteX0" fmla="*/ 0 w 11285"/>
                <a:gd name="connsiteY0" fmla="*/ 0 h 177183"/>
                <a:gd name="connsiteX1" fmla="*/ 0 w 11285"/>
                <a:gd name="connsiteY1" fmla="*/ 177183 h 177183"/>
                <a:gd name="connsiteX2" fmla="*/ 11286 w 11285"/>
                <a:gd name="connsiteY2" fmla="*/ 177183 h 177183"/>
                <a:gd name="connsiteX3" fmla="*/ 11286 w 11285"/>
                <a:gd name="connsiteY3" fmla="*/ 0 h 177183"/>
                <a:gd name="connsiteX4" fmla="*/ 0 w 11285"/>
                <a:gd name="connsiteY4" fmla="*/ 0 h 177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177183">
                  <a:moveTo>
                    <a:pt x="0" y="0"/>
                  </a:moveTo>
                  <a:lnTo>
                    <a:pt x="0" y="177183"/>
                  </a:lnTo>
                  <a:lnTo>
                    <a:pt x="11286" y="177183"/>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897" name="Freeform 896">
              <a:extLst>
                <a:ext uri="{FF2B5EF4-FFF2-40B4-BE49-F238E27FC236}">
                  <a16:creationId xmlns="" xmlns:a16="http://schemas.microsoft.com/office/drawing/2014/main" id="{F97C29F3-79F1-E364-0EF3-2BBC627150F5}"/>
                </a:ext>
              </a:extLst>
            </p:cNvPr>
            <p:cNvSpPr/>
            <p:nvPr/>
          </p:nvSpPr>
          <p:spPr>
            <a:xfrm>
              <a:off x="5903247" y="3077612"/>
              <a:ext cx="11284" cy="198447"/>
            </a:xfrm>
            <a:custGeom>
              <a:avLst/>
              <a:gdLst>
                <a:gd name="connsiteX0" fmla="*/ 0 w 11284"/>
                <a:gd name="connsiteY0" fmla="*/ 0 h 198447"/>
                <a:gd name="connsiteX1" fmla="*/ 0 w 11284"/>
                <a:gd name="connsiteY1" fmla="*/ 198448 h 198447"/>
                <a:gd name="connsiteX2" fmla="*/ 11285 w 11284"/>
                <a:gd name="connsiteY2" fmla="*/ 198448 h 198447"/>
                <a:gd name="connsiteX3" fmla="*/ 11285 w 11284"/>
                <a:gd name="connsiteY3" fmla="*/ 0 h 198447"/>
                <a:gd name="connsiteX4" fmla="*/ 0 w 11284"/>
                <a:gd name="connsiteY4" fmla="*/ 0 h 198447"/>
                <a:gd name="connsiteX5" fmla="*/ 0 w 11284"/>
                <a:gd name="connsiteY5" fmla="*/ 0 h 19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4" h="198447">
                  <a:moveTo>
                    <a:pt x="0" y="0"/>
                  </a:moveTo>
                  <a:lnTo>
                    <a:pt x="0" y="198448"/>
                  </a:lnTo>
                  <a:lnTo>
                    <a:pt x="11285" y="198448"/>
                  </a:lnTo>
                  <a:lnTo>
                    <a:pt x="11285"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898" name="Freeform 897">
              <a:extLst>
                <a:ext uri="{FF2B5EF4-FFF2-40B4-BE49-F238E27FC236}">
                  <a16:creationId xmlns="" xmlns:a16="http://schemas.microsoft.com/office/drawing/2014/main" id="{FE170296-14DC-DC01-8BC6-2A64E5B03149}"/>
                </a:ext>
              </a:extLst>
            </p:cNvPr>
            <p:cNvSpPr/>
            <p:nvPr/>
          </p:nvSpPr>
          <p:spPr>
            <a:xfrm>
              <a:off x="5903247" y="3077612"/>
              <a:ext cx="11284" cy="198447"/>
            </a:xfrm>
            <a:custGeom>
              <a:avLst/>
              <a:gdLst>
                <a:gd name="connsiteX0" fmla="*/ 0 w 11284"/>
                <a:gd name="connsiteY0" fmla="*/ 0 h 198447"/>
                <a:gd name="connsiteX1" fmla="*/ 0 w 11284"/>
                <a:gd name="connsiteY1" fmla="*/ 198448 h 198447"/>
                <a:gd name="connsiteX2" fmla="*/ 11285 w 11284"/>
                <a:gd name="connsiteY2" fmla="*/ 198448 h 198447"/>
                <a:gd name="connsiteX3" fmla="*/ 11285 w 11284"/>
                <a:gd name="connsiteY3" fmla="*/ 0 h 198447"/>
                <a:gd name="connsiteX4" fmla="*/ 0 w 11284"/>
                <a:gd name="connsiteY4" fmla="*/ 0 h 198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4" h="198447">
                  <a:moveTo>
                    <a:pt x="0" y="0"/>
                  </a:moveTo>
                  <a:lnTo>
                    <a:pt x="0" y="198448"/>
                  </a:lnTo>
                  <a:lnTo>
                    <a:pt x="11285" y="198448"/>
                  </a:lnTo>
                  <a:lnTo>
                    <a:pt x="11285" y="0"/>
                  </a:lnTo>
                  <a:lnTo>
                    <a:pt x="0" y="0"/>
                  </a:lnTo>
                </a:path>
              </a:pathLst>
            </a:custGeom>
            <a:noFill/>
            <a:ln w="3493" cap="rnd">
              <a:solidFill>
                <a:srgbClr val="000000"/>
              </a:solidFill>
              <a:prstDash val="solid"/>
              <a:round/>
            </a:ln>
          </p:spPr>
          <p:txBody>
            <a:bodyPr rtlCol="0" anchor="ctr"/>
            <a:lstStyle/>
            <a:p>
              <a:endParaRPr lang="en-US"/>
            </a:p>
          </p:txBody>
        </p:sp>
        <p:sp>
          <p:nvSpPr>
            <p:cNvPr id="899" name="Freeform 898">
              <a:extLst>
                <a:ext uri="{FF2B5EF4-FFF2-40B4-BE49-F238E27FC236}">
                  <a16:creationId xmlns="" xmlns:a16="http://schemas.microsoft.com/office/drawing/2014/main" id="{4ABE3C2B-DD2E-CE73-0A39-FDFA6563CAF9}"/>
                </a:ext>
              </a:extLst>
            </p:cNvPr>
            <p:cNvSpPr/>
            <p:nvPr/>
          </p:nvSpPr>
          <p:spPr>
            <a:xfrm>
              <a:off x="5914532" y="3057610"/>
              <a:ext cx="11284" cy="218449"/>
            </a:xfrm>
            <a:custGeom>
              <a:avLst/>
              <a:gdLst>
                <a:gd name="connsiteX0" fmla="*/ 0 w 11284"/>
                <a:gd name="connsiteY0" fmla="*/ 0 h 218449"/>
                <a:gd name="connsiteX1" fmla="*/ 0 w 11284"/>
                <a:gd name="connsiteY1" fmla="*/ 218449 h 218449"/>
                <a:gd name="connsiteX2" fmla="*/ 11285 w 11284"/>
                <a:gd name="connsiteY2" fmla="*/ 218449 h 218449"/>
                <a:gd name="connsiteX3" fmla="*/ 11285 w 11284"/>
                <a:gd name="connsiteY3" fmla="*/ 0 h 218449"/>
                <a:gd name="connsiteX4" fmla="*/ 0 w 11284"/>
                <a:gd name="connsiteY4" fmla="*/ 0 h 218449"/>
                <a:gd name="connsiteX5" fmla="*/ 0 w 11284"/>
                <a:gd name="connsiteY5" fmla="*/ 0 h 21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4" h="218449">
                  <a:moveTo>
                    <a:pt x="0" y="0"/>
                  </a:moveTo>
                  <a:lnTo>
                    <a:pt x="0" y="218449"/>
                  </a:lnTo>
                  <a:lnTo>
                    <a:pt x="11285" y="218449"/>
                  </a:lnTo>
                  <a:lnTo>
                    <a:pt x="11285"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00" name="Freeform 899">
              <a:extLst>
                <a:ext uri="{FF2B5EF4-FFF2-40B4-BE49-F238E27FC236}">
                  <a16:creationId xmlns="" xmlns:a16="http://schemas.microsoft.com/office/drawing/2014/main" id="{87098F14-7B0F-EFDA-94A3-7204077A852B}"/>
                </a:ext>
              </a:extLst>
            </p:cNvPr>
            <p:cNvSpPr/>
            <p:nvPr/>
          </p:nvSpPr>
          <p:spPr>
            <a:xfrm>
              <a:off x="5914532" y="3057610"/>
              <a:ext cx="11284" cy="218449"/>
            </a:xfrm>
            <a:custGeom>
              <a:avLst/>
              <a:gdLst>
                <a:gd name="connsiteX0" fmla="*/ 0 w 11284"/>
                <a:gd name="connsiteY0" fmla="*/ 0 h 218449"/>
                <a:gd name="connsiteX1" fmla="*/ 0 w 11284"/>
                <a:gd name="connsiteY1" fmla="*/ 218449 h 218449"/>
                <a:gd name="connsiteX2" fmla="*/ 11285 w 11284"/>
                <a:gd name="connsiteY2" fmla="*/ 218449 h 218449"/>
                <a:gd name="connsiteX3" fmla="*/ 11285 w 11284"/>
                <a:gd name="connsiteY3" fmla="*/ 0 h 218449"/>
                <a:gd name="connsiteX4" fmla="*/ 0 w 11284"/>
                <a:gd name="connsiteY4" fmla="*/ 0 h 21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4" h="218449">
                  <a:moveTo>
                    <a:pt x="0" y="0"/>
                  </a:moveTo>
                  <a:lnTo>
                    <a:pt x="0" y="218449"/>
                  </a:lnTo>
                  <a:lnTo>
                    <a:pt x="11285" y="218449"/>
                  </a:lnTo>
                  <a:lnTo>
                    <a:pt x="11285" y="0"/>
                  </a:lnTo>
                  <a:lnTo>
                    <a:pt x="0" y="0"/>
                  </a:lnTo>
                </a:path>
              </a:pathLst>
            </a:custGeom>
            <a:noFill/>
            <a:ln w="3493" cap="rnd">
              <a:solidFill>
                <a:srgbClr val="000000"/>
              </a:solidFill>
              <a:prstDash val="solid"/>
              <a:round/>
            </a:ln>
          </p:spPr>
          <p:txBody>
            <a:bodyPr rtlCol="0" anchor="ctr"/>
            <a:lstStyle/>
            <a:p>
              <a:endParaRPr lang="en-US"/>
            </a:p>
          </p:txBody>
        </p:sp>
        <p:sp>
          <p:nvSpPr>
            <p:cNvPr id="901" name="Freeform 900">
              <a:extLst>
                <a:ext uri="{FF2B5EF4-FFF2-40B4-BE49-F238E27FC236}">
                  <a16:creationId xmlns="" xmlns:a16="http://schemas.microsoft.com/office/drawing/2014/main" id="{566F582E-6003-BD9F-B12B-E4CF1ECFD8C5}"/>
                </a:ext>
              </a:extLst>
            </p:cNvPr>
            <p:cNvSpPr/>
            <p:nvPr/>
          </p:nvSpPr>
          <p:spPr>
            <a:xfrm>
              <a:off x="5925816" y="3038678"/>
              <a:ext cx="11285" cy="237381"/>
            </a:xfrm>
            <a:custGeom>
              <a:avLst/>
              <a:gdLst>
                <a:gd name="connsiteX0" fmla="*/ 0 w 11285"/>
                <a:gd name="connsiteY0" fmla="*/ 0 h 237381"/>
                <a:gd name="connsiteX1" fmla="*/ 0 w 11285"/>
                <a:gd name="connsiteY1" fmla="*/ 237381 h 237381"/>
                <a:gd name="connsiteX2" fmla="*/ 11286 w 11285"/>
                <a:gd name="connsiteY2" fmla="*/ 237381 h 237381"/>
                <a:gd name="connsiteX3" fmla="*/ 11286 w 11285"/>
                <a:gd name="connsiteY3" fmla="*/ 0 h 237381"/>
                <a:gd name="connsiteX4" fmla="*/ 0 w 11285"/>
                <a:gd name="connsiteY4" fmla="*/ 0 h 237381"/>
                <a:gd name="connsiteX5" fmla="*/ 0 w 11285"/>
                <a:gd name="connsiteY5" fmla="*/ 0 h 23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237381">
                  <a:moveTo>
                    <a:pt x="0" y="0"/>
                  </a:moveTo>
                  <a:lnTo>
                    <a:pt x="0" y="237381"/>
                  </a:lnTo>
                  <a:lnTo>
                    <a:pt x="11286" y="237381"/>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02" name="Freeform 901">
              <a:extLst>
                <a:ext uri="{FF2B5EF4-FFF2-40B4-BE49-F238E27FC236}">
                  <a16:creationId xmlns="" xmlns:a16="http://schemas.microsoft.com/office/drawing/2014/main" id="{D5643BC0-DB3E-FEC1-B3D4-70592A019624}"/>
                </a:ext>
              </a:extLst>
            </p:cNvPr>
            <p:cNvSpPr/>
            <p:nvPr/>
          </p:nvSpPr>
          <p:spPr>
            <a:xfrm>
              <a:off x="5925816" y="3038678"/>
              <a:ext cx="11285" cy="237381"/>
            </a:xfrm>
            <a:custGeom>
              <a:avLst/>
              <a:gdLst>
                <a:gd name="connsiteX0" fmla="*/ 0 w 11285"/>
                <a:gd name="connsiteY0" fmla="*/ 0 h 237381"/>
                <a:gd name="connsiteX1" fmla="*/ 0 w 11285"/>
                <a:gd name="connsiteY1" fmla="*/ 237381 h 237381"/>
                <a:gd name="connsiteX2" fmla="*/ 11286 w 11285"/>
                <a:gd name="connsiteY2" fmla="*/ 237381 h 237381"/>
                <a:gd name="connsiteX3" fmla="*/ 11286 w 11285"/>
                <a:gd name="connsiteY3" fmla="*/ 0 h 237381"/>
                <a:gd name="connsiteX4" fmla="*/ 0 w 11285"/>
                <a:gd name="connsiteY4" fmla="*/ 0 h 237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237381">
                  <a:moveTo>
                    <a:pt x="0" y="0"/>
                  </a:moveTo>
                  <a:lnTo>
                    <a:pt x="0" y="237381"/>
                  </a:lnTo>
                  <a:lnTo>
                    <a:pt x="11286" y="237381"/>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03" name="Freeform 902">
              <a:extLst>
                <a:ext uri="{FF2B5EF4-FFF2-40B4-BE49-F238E27FC236}">
                  <a16:creationId xmlns="" xmlns:a16="http://schemas.microsoft.com/office/drawing/2014/main" id="{F6109639-8E3A-E2F4-6D23-92AC7F8B384D}"/>
                </a:ext>
              </a:extLst>
            </p:cNvPr>
            <p:cNvSpPr/>
            <p:nvPr/>
          </p:nvSpPr>
          <p:spPr>
            <a:xfrm>
              <a:off x="5937102" y="3008881"/>
              <a:ext cx="11284" cy="267177"/>
            </a:xfrm>
            <a:custGeom>
              <a:avLst/>
              <a:gdLst>
                <a:gd name="connsiteX0" fmla="*/ 0 w 11284"/>
                <a:gd name="connsiteY0" fmla="*/ 0 h 267177"/>
                <a:gd name="connsiteX1" fmla="*/ 0 w 11284"/>
                <a:gd name="connsiteY1" fmla="*/ 267178 h 267177"/>
                <a:gd name="connsiteX2" fmla="*/ 11285 w 11284"/>
                <a:gd name="connsiteY2" fmla="*/ 267178 h 267177"/>
                <a:gd name="connsiteX3" fmla="*/ 11285 w 11284"/>
                <a:gd name="connsiteY3" fmla="*/ 0 h 267177"/>
                <a:gd name="connsiteX4" fmla="*/ 0 w 11284"/>
                <a:gd name="connsiteY4" fmla="*/ 0 h 267177"/>
                <a:gd name="connsiteX5" fmla="*/ 0 w 11284"/>
                <a:gd name="connsiteY5" fmla="*/ 0 h 267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4" h="267177">
                  <a:moveTo>
                    <a:pt x="0" y="0"/>
                  </a:moveTo>
                  <a:lnTo>
                    <a:pt x="0" y="267178"/>
                  </a:lnTo>
                  <a:lnTo>
                    <a:pt x="11285" y="267178"/>
                  </a:lnTo>
                  <a:lnTo>
                    <a:pt x="11285"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04" name="Freeform 903">
              <a:extLst>
                <a:ext uri="{FF2B5EF4-FFF2-40B4-BE49-F238E27FC236}">
                  <a16:creationId xmlns="" xmlns:a16="http://schemas.microsoft.com/office/drawing/2014/main" id="{37018506-E990-B656-CBDA-BF54FF0E4744}"/>
                </a:ext>
              </a:extLst>
            </p:cNvPr>
            <p:cNvSpPr/>
            <p:nvPr/>
          </p:nvSpPr>
          <p:spPr>
            <a:xfrm>
              <a:off x="5937102" y="3008881"/>
              <a:ext cx="11284" cy="267177"/>
            </a:xfrm>
            <a:custGeom>
              <a:avLst/>
              <a:gdLst>
                <a:gd name="connsiteX0" fmla="*/ 0 w 11284"/>
                <a:gd name="connsiteY0" fmla="*/ 0 h 267177"/>
                <a:gd name="connsiteX1" fmla="*/ 0 w 11284"/>
                <a:gd name="connsiteY1" fmla="*/ 267178 h 267177"/>
                <a:gd name="connsiteX2" fmla="*/ 11285 w 11284"/>
                <a:gd name="connsiteY2" fmla="*/ 267178 h 267177"/>
                <a:gd name="connsiteX3" fmla="*/ 11285 w 11284"/>
                <a:gd name="connsiteY3" fmla="*/ 0 h 267177"/>
                <a:gd name="connsiteX4" fmla="*/ 0 w 11284"/>
                <a:gd name="connsiteY4" fmla="*/ 0 h 26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4" h="267177">
                  <a:moveTo>
                    <a:pt x="0" y="0"/>
                  </a:moveTo>
                  <a:lnTo>
                    <a:pt x="0" y="267178"/>
                  </a:lnTo>
                  <a:lnTo>
                    <a:pt x="11285" y="267178"/>
                  </a:lnTo>
                  <a:lnTo>
                    <a:pt x="11285" y="0"/>
                  </a:lnTo>
                  <a:lnTo>
                    <a:pt x="0" y="0"/>
                  </a:lnTo>
                </a:path>
              </a:pathLst>
            </a:custGeom>
            <a:noFill/>
            <a:ln w="3493" cap="rnd">
              <a:solidFill>
                <a:srgbClr val="000000"/>
              </a:solidFill>
              <a:prstDash val="solid"/>
              <a:round/>
            </a:ln>
          </p:spPr>
          <p:txBody>
            <a:bodyPr rtlCol="0" anchor="ctr"/>
            <a:lstStyle/>
            <a:p>
              <a:endParaRPr lang="en-US"/>
            </a:p>
          </p:txBody>
        </p:sp>
        <p:sp>
          <p:nvSpPr>
            <p:cNvPr id="905" name="Freeform 904">
              <a:extLst>
                <a:ext uri="{FF2B5EF4-FFF2-40B4-BE49-F238E27FC236}">
                  <a16:creationId xmlns="" xmlns:a16="http://schemas.microsoft.com/office/drawing/2014/main" id="{247F32F0-A964-ED6D-732E-EE4EC8091327}"/>
                </a:ext>
              </a:extLst>
            </p:cNvPr>
            <p:cNvSpPr/>
            <p:nvPr/>
          </p:nvSpPr>
          <p:spPr>
            <a:xfrm>
              <a:off x="5948386" y="2993808"/>
              <a:ext cx="11284" cy="282251"/>
            </a:xfrm>
            <a:custGeom>
              <a:avLst/>
              <a:gdLst>
                <a:gd name="connsiteX0" fmla="*/ 0 w 11284"/>
                <a:gd name="connsiteY0" fmla="*/ 0 h 282251"/>
                <a:gd name="connsiteX1" fmla="*/ 0 w 11284"/>
                <a:gd name="connsiteY1" fmla="*/ 282252 h 282251"/>
                <a:gd name="connsiteX2" fmla="*/ 11285 w 11284"/>
                <a:gd name="connsiteY2" fmla="*/ 282252 h 282251"/>
                <a:gd name="connsiteX3" fmla="*/ 11285 w 11284"/>
                <a:gd name="connsiteY3" fmla="*/ 0 h 282251"/>
                <a:gd name="connsiteX4" fmla="*/ 0 w 11284"/>
                <a:gd name="connsiteY4" fmla="*/ 0 h 282251"/>
                <a:gd name="connsiteX5" fmla="*/ 0 w 11284"/>
                <a:gd name="connsiteY5" fmla="*/ 0 h 282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4" h="282251">
                  <a:moveTo>
                    <a:pt x="0" y="0"/>
                  </a:moveTo>
                  <a:lnTo>
                    <a:pt x="0" y="282252"/>
                  </a:lnTo>
                  <a:lnTo>
                    <a:pt x="11285" y="282252"/>
                  </a:lnTo>
                  <a:lnTo>
                    <a:pt x="11285"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06" name="Freeform 905">
              <a:extLst>
                <a:ext uri="{FF2B5EF4-FFF2-40B4-BE49-F238E27FC236}">
                  <a16:creationId xmlns="" xmlns:a16="http://schemas.microsoft.com/office/drawing/2014/main" id="{675FC76B-3755-D812-11B9-E6325E78F75D}"/>
                </a:ext>
              </a:extLst>
            </p:cNvPr>
            <p:cNvSpPr/>
            <p:nvPr/>
          </p:nvSpPr>
          <p:spPr>
            <a:xfrm>
              <a:off x="5948386" y="2993808"/>
              <a:ext cx="11284" cy="282251"/>
            </a:xfrm>
            <a:custGeom>
              <a:avLst/>
              <a:gdLst>
                <a:gd name="connsiteX0" fmla="*/ 0 w 11284"/>
                <a:gd name="connsiteY0" fmla="*/ 0 h 282251"/>
                <a:gd name="connsiteX1" fmla="*/ 0 w 11284"/>
                <a:gd name="connsiteY1" fmla="*/ 282252 h 282251"/>
                <a:gd name="connsiteX2" fmla="*/ 11285 w 11284"/>
                <a:gd name="connsiteY2" fmla="*/ 282252 h 282251"/>
                <a:gd name="connsiteX3" fmla="*/ 11285 w 11284"/>
                <a:gd name="connsiteY3" fmla="*/ 0 h 282251"/>
                <a:gd name="connsiteX4" fmla="*/ 0 w 11284"/>
                <a:gd name="connsiteY4" fmla="*/ 0 h 28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4" h="282251">
                  <a:moveTo>
                    <a:pt x="0" y="0"/>
                  </a:moveTo>
                  <a:lnTo>
                    <a:pt x="0" y="282252"/>
                  </a:lnTo>
                  <a:lnTo>
                    <a:pt x="11285" y="282252"/>
                  </a:lnTo>
                  <a:lnTo>
                    <a:pt x="11285" y="0"/>
                  </a:lnTo>
                  <a:lnTo>
                    <a:pt x="0" y="0"/>
                  </a:lnTo>
                </a:path>
              </a:pathLst>
            </a:custGeom>
            <a:noFill/>
            <a:ln w="3493" cap="rnd">
              <a:solidFill>
                <a:srgbClr val="000000"/>
              </a:solidFill>
              <a:prstDash val="solid"/>
              <a:round/>
            </a:ln>
          </p:spPr>
          <p:txBody>
            <a:bodyPr rtlCol="0" anchor="ctr"/>
            <a:lstStyle/>
            <a:p>
              <a:endParaRPr lang="en-US"/>
            </a:p>
          </p:txBody>
        </p:sp>
        <p:sp>
          <p:nvSpPr>
            <p:cNvPr id="907" name="Freeform 906">
              <a:extLst>
                <a:ext uri="{FF2B5EF4-FFF2-40B4-BE49-F238E27FC236}">
                  <a16:creationId xmlns="" xmlns:a16="http://schemas.microsoft.com/office/drawing/2014/main" id="{1296D6AB-5EE9-5124-1C28-A3DE800F0373}"/>
                </a:ext>
              </a:extLst>
            </p:cNvPr>
            <p:cNvSpPr/>
            <p:nvPr/>
          </p:nvSpPr>
          <p:spPr>
            <a:xfrm>
              <a:off x="5959671" y="2963573"/>
              <a:ext cx="11284" cy="312486"/>
            </a:xfrm>
            <a:custGeom>
              <a:avLst/>
              <a:gdLst>
                <a:gd name="connsiteX0" fmla="*/ 0 w 11284"/>
                <a:gd name="connsiteY0" fmla="*/ 0 h 312486"/>
                <a:gd name="connsiteX1" fmla="*/ 0 w 11284"/>
                <a:gd name="connsiteY1" fmla="*/ 312487 h 312486"/>
                <a:gd name="connsiteX2" fmla="*/ 11285 w 11284"/>
                <a:gd name="connsiteY2" fmla="*/ 312487 h 312486"/>
                <a:gd name="connsiteX3" fmla="*/ 11285 w 11284"/>
                <a:gd name="connsiteY3" fmla="*/ 0 h 312486"/>
                <a:gd name="connsiteX4" fmla="*/ 0 w 11284"/>
                <a:gd name="connsiteY4" fmla="*/ 0 h 312486"/>
                <a:gd name="connsiteX5" fmla="*/ 0 w 11284"/>
                <a:gd name="connsiteY5" fmla="*/ 0 h 312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4" h="312486">
                  <a:moveTo>
                    <a:pt x="0" y="0"/>
                  </a:moveTo>
                  <a:lnTo>
                    <a:pt x="0" y="312487"/>
                  </a:lnTo>
                  <a:lnTo>
                    <a:pt x="11285" y="312487"/>
                  </a:lnTo>
                  <a:lnTo>
                    <a:pt x="11285"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08" name="Freeform 907">
              <a:extLst>
                <a:ext uri="{FF2B5EF4-FFF2-40B4-BE49-F238E27FC236}">
                  <a16:creationId xmlns="" xmlns:a16="http://schemas.microsoft.com/office/drawing/2014/main" id="{6DCDE0C6-265C-74E0-E107-4529A32D8227}"/>
                </a:ext>
              </a:extLst>
            </p:cNvPr>
            <p:cNvSpPr/>
            <p:nvPr/>
          </p:nvSpPr>
          <p:spPr>
            <a:xfrm>
              <a:off x="5959671" y="2963573"/>
              <a:ext cx="11284" cy="312486"/>
            </a:xfrm>
            <a:custGeom>
              <a:avLst/>
              <a:gdLst>
                <a:gd name="connsiteX0" fmla="*/ 0 w 11284"/>
                <a:gd name="connsiteY0" fmla="*/ 0 h 312486"/>
                <a:gd name="connsiteX1" fmla="*/ 0 w 11284"/>
                <a:gd name="connsiteY1" fmla="*/ 312487 h 312486"/>
                <a:gd name="connsiteX2" fmla="*/ 11285 w 11284"/>
                <a:gd name="connsiteY2" fmla="*/ 312487 h 312486"/>
                <a:gd name="connsiteX3" fmla="*/ 11285 w 11284"/>
                <a:gd name="connsiteY3" fmla="*/ 0 h 312486"/>
                <a:gd name="connsiteX4" fmla="*/ 0 w 11284"/>
                <a:gd name="connsiteY4" fmla="*/ 0 h 312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4" h="312486">
                  <a:moveTo>
                    <a:pt x="0" y="0"/>
                  </a:moveTo>
                  <a:lnTo>
                    <a:pt x="0" y="312487"/>
                  </a:lnTo>
                  <a:lnTo>
                    <a:pt x="11285" y="312487"/>
                  </a:lnTo>
                  <a:lnTo>
                    <a:pt x="11285" y="0"/>
                  </a:lnTo>
                  <a:lnTo>
                    <a:pt x="0" y="0"/>
                  </a:lnTo>
                </a:path>
              </a:pathLst>
            </a:custGeom>
            <a:noFill/>
            <a:ln w="3493" cap="rnd">
              <a:solidFill>
                <a:srgbClr val="000000"/>
              </a:solidFill>
              <a:prstDash val="solid"/>
              <a:round/>
            </a:ln>
          </p:spPr>
          <p:txBody>
            <a:bodyPr rtlCol="0" anchor="ctr"/>
            <a:lstStyle/>
            <a:p>
              <a:endParaRPr lang="en-US"/>
            </a:p>
          </p:txBody>
        </p:sp>
        <p:sp>
          <p:nvSpPr>
            <p:cNvPr id="909" name="Freeform 908">
              <a:extLst>
                <a:ext uri="{FF2B5EF4-FFF2-40B4-BE49-F238E27FC236}">
                  <a16:creationId xmlns="" xmlns:a16="http://schemas.microsoft.com/office/drawing/2014/main" id="{2FB5B17A-A56E-0C1D-DB14-E041160B2E47}"/>
                </a:ext>
              </a:extLst>
            </p:cNvPr>
            <p:cNvSpPr/>
            <p:nvPr/>
          </p:nvSpPr>
          <p:spPr>
            <a:xfrm>
              <a:off x="5970956" y="2946449"/>
              <a:ext cx="11285" cy="329610"/>
            </a:xfrm>
            <a:custGeom>
              <a:avLst/>
              <a:gdLst>
                <a:gd name="connsiteX0" fmla="*/ 0 w 11285"/>
                <a:gd name="connsiteY0" fmla="*/ 0 h 329610"/>
                <a:gd name="connsiteX1" fmla="*/ 0 w 11285"/>
                <a:gd name="connsiteY1" fmla="*/ 329610 h 329610"/>
                <a:gd name="connsiteX2" fmla="*/ 11286 w 11285"/>
                <a:gd name="connsiteY2" fmla="*/ 329610 h 329610"/>
                <a:gd name="connsiteX3" fmla="*/ 11286 w 11285"/>
                <a:gd name="connsiteY3" fmla="*/ 0 h 329610"/>
                <a:gd name="connsiteX4" fmla="*/ 0 w 11285"/>
                <a:gd name="connsiteY4" fmla="*/ 0 h 329610"/>
                <a:gd name="connsiteX5" fmla="*/ 0 w 11285"/>
                <a:gd name="connsiteY5" fmla="*/ 0 h 329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329610">
                  <a:moveTo>
                    <a:pt x="0" y="0"/>
                  </a:moveTo>
                  <a:lnTo>
                    <a:pt x="0" y="329610"/>
                  </a:lnTo>
                  <a:lnTo>
                    <a:pt x="11286" y="329610"/>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10" name="Freeform 909">
              <a:extLst>
                <a:ext uri="{FF2B5EF4-FFF2-40B4-BE49-F238E27FC236}">
                  <a16:creationId xmlns="" xmlns:a16="http://schemas.microsoft.com/office/drawing/2014/main" id="{FFAF9AD9-EB3A-411F-D206-7DC5518A209E}"/>
                </a:ext>
              </a:extLst>
            </p:cNvPr>
            <p:cNvSpPr/>
            <p:nvPr/>
          </p:nvSpPr>
          <p:spPr>
            <a:xfrm>
              <a:off x="5970956" y="2946449"/>
              <a:ext cx="11285" cy="329610"/>
            </a:xfrm>
            <a:custGeom>
              <a:avLst/>
              <a:gdLst>
                <a:gd name="connsiteX0" fmla="*/ 0 w 11285"/>
                <a:gd name="connsiteY0" fmla="*/ 0 h 329610"/>
                <a:gd name="connsiteX1" fmla="*/ 0 w 11285"/>
                <a:gd name="connsiteY1" fmla="*/ 329610 h 329610"/>
                <a:gd name="connsiteX2" fmla="*/ 11286 w 11285"/>
                <a:gd name="connsiteY2" fmla="*/ 329610 h 329610"/>
                <a:gd name="connsiteX3" fmla="*/ 11286 w 11285"/>
                <a:gd name="connsiteY3" fmla="*/ 0 h 329610"/>
                <a:gd name="connsiteX4" fmla="*/ 0 w 11285"/>
                <a:gd name="connsiteY4" fmla="*/ 0 h 329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329610">
                  <a:moveTo>
                    <a:pt x="0" y="0"/>
                  </a:moveTo>
                  <a:lnTo>
                    <a:pt x="0" y="329610"/>
                  </a:lnTo>
                  <a:lnTo>
                    <a:pt x="11286" y="329610"/>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11" name="Freeform 910">
              <a:extLst>
                <a:ext uri="{FF2B5EF4-FFF2-40B4-BE49-F238E27FC236}">
                  <a16:creationId xmlns="" xmlns:a16="http://schemas.microsoft.com/office/drawing/2014/main" id="{33036594-8B22-3722-4780-AF600EA93CC6}"/>
                </a:ext>
              </a:extLst>
            </p:cNvPr>
            <p:cNvSpPr/>
            <p:nvPr/>
          </p:nvSpPr>
          <p:spPr>
            <a:xfrm>
              <a:off x="5982241" y="2910045"/>
              <a:ext cx="11284" cy="366014"/>
            </a:xfrm>
            <a:custGeom>
              <a:avLst/>
              <a:gdLst>
                <a:gd name="connsiteX0" fmla="*/ 0 w 11284"/>
                <a:gd name="connsiteY0" fmla="*/ 0 h 366014"/>
                <a:gd name="connsiteX1" fmla="*/ 0 w 11284"/>
                <a:gd name="connsiteY1" fmla="*/ 366014 h 366014"/>
                <a:gd name="connsiteX2" fmla="*/ 11285 w 11284"/>
                <a:gd name="connsiteY2" fmla="*/ 366014 h 366014"/>
                <a:gd name="connsiteX3" fmla="*/ 11285 w 11284"/>
                <a:gd name="connsiteY3" fmla="*/ 0 h 366014"/>
                <a:gd name="connsiteX4" fmla="*/ 0 w 11284"/>
                <a:gd name="connsiteY4" fmla="*/ 0 h 366014"/>
                <a:gd name="connsiteX5" fmla="*/ 0 w 11284"/>
                <a:gd name="connsiteY5" fmla="*/ 0 h 36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4" h="366014">
                  <a:moveTo>
                    <a:pt x="0" y="0"/>
                  </a:moveTo>
                  <a:lnTo>
                    <a:pt x="0" y="366014"/>
                  </a:lnTo>
                  <a:lnTo>
                    <a:pt x="11285" y="366014"/>
                  </a:lnTo>
                  <a:lnTo>
                    <a:pt x="11285"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12" name="Freeform 911">
              <a:extLst>
                <a:ext uri="{FF2B5EF4-FFF2-40B4-BE49-F238E27FC236}">
                  <a16:creationId xmlns="" xmlns:a16="http://schemas.microsoft.com/office/drawing/2014/main" id="{FECDEB8F-E1BC-58E5-71B0-2D2216DAA74A}"/>
                </a:ext>
              </a:extLst>
            </p:cNvPr>
            <p:cNvSpPr/>
            <p:nvPr/>
          </p:nvSpPr>
          <p:spPr>
            <a:xfrm>
              <a:off x="5982241" y="2910045"/>
              <a:ext cx="11284" cy="366014"/>
            </a:xfrm>
            <a:custGeom>
              <a:avLst/>
              <a:gdLst>
                <a:gd name="connsiteX0" fmla="*/ 0 w 11284"/>
                <a:gd name="connsiteY0" fmla="*/ 0 h 366014"/>
                <a:gd name="connsiteX1" fmla="*/ 0 w 11284"/>
                <a:gd name="connsiteY1" fmla="*/ 366014 h 366014"/>
                <a:gd name="connsiteX2" fmla="*/ 11285 w 11284"/>
                <a:gd name="connsiteY2" fmla="*/ 366014 h 366014"/>
                <a:gd name="connsiteX3" fmla="*/ 11285 w 11284"/>
                <a:gd name="connsiteY3" fmla="*/ 0 h 366014"/>
                <a:gd name="connsiteX4" fmla="*/ 0 w 11284"/>
                <a:gd name="connsiteY4" fmla="*/ 0 h 366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4" h="366014">
                  <a:moveTo>
                    <a:pt x="0" y="0"/>
                  </a:moveTo>
                  <a:lnTo>
                    <a:pt x="0" y="366014"/>
                  </a:lnTo>
                  <a:lnTo>
                    <a:pt x="11285" y="366014"/>
                  </a:lnTo>
                  <a:lnTo>
                    <a:pt x="11285" y="0"/>
                  </a:lnTo>
                  <a:lnTo>
                    <a:pt x="0" y="0"/>
                  </a:lnTo>
                </a:path>
              </a:pathLst>
            </a:custGeom>
            <a:noFill/>
            <a:ln w="3493" cap="rnd">
              <a:solidFill>
                <a:srgbClr val="000000"/>
              </a:solidFill>
              <a:prstDash val="solid"/>
              <a:round/>
            </a:ln>
          </p:spPr>
          <p:txBody>
            <a:bodyPr rtlCol="0" anchor="ctr"/>
            <a:lstStyle/>
            <a:p>
              <a:endParaRPr lang="en-US"/>
            </a:p>
          </p:txBody>
        </p:sp>
        <p:sp>
          <p:nvSpPr>
            <p:cNvPr id="913" name="Freeform 912">
              <a:extLst>
                <a:ext uri="{FF2B5EF4-FFF2-40B4-BE49-F238E27FC236}">
                  <a16:creationId xmlns="" xmlns:a16="http://schemas.microsoft.com/office/drawing/2014/main" id="{4FC9BE38-F055-6A8B-AC2F-B966A8B07548}"/>
                </a:ext>
              </a:extLst>
            </p:cNvPr>
            <p:cNvSpPr/>
            <p:nvPr/>
          </p:nvSpPr>
          <p:spPr>
            <a:xfrm>
              <a:off x="5993526" y="2887973"/>
              <a:ext cx="11284" cy="388086"/>
            </a:xfrm>
            <a:custGeom>
              <a:avLst/>
              <a:gdLst>
                <a:gd name="connsiteX0" fmla="*/ 0 w 11284"/>
                <a:gd name="connsiteY0" fmla="*/ 0 h 388086"/>
                <a:gd name="connsiteX1" fmla="*/ 0 w 11284"/>
                <a:gd name="connsiteY1" fmla="*/ 388086 h 388086"/>
                <a:gd name="connsiteX2" fmla="*/ 11285 w 11284"/>
                <a:gd name="connsiteY2" fmla="*/ 388086 h 388086"/>
                <a:gd name="connsiteX3" fmla="*/ 11285 w 11284"/>
                <a:gd name="connsiteY3" fmla="*/ 0 h 388086"/>
                <a:gd name="connsiteX4" fmla="*/ 0 w 11284"/>
                <a:gd name="connsiteY4" fmla="*/ 0 h 388086"/>
                <a:gd name="connsiteX5" fmla="*/ 0 w 11284"/>
                <a:gd name="connsiteY5" fmla="*/ 0 h 38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4" h="388086">
                  <a:moveTo>
                    <a:pt x="0" y="0"/>
                  </a:moveTo>
                  <a:lnTo>
                    <a:pt x="0" y="388086"/>
                  </a:lnTo>
                  <a:lnTo>
                    <a:pt x="11285" y="388086"/>
                  </a:lnTo>
                  <a:lnTo>
                    <a:pt x="11285"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14" name="Freeform 913">
              <a:extLst>
                <a:ext uri="{FF2B5EF4-FFF2-40B4-BE49-F238E27FC236}">
                  <a16:creationId xmlns="" xmlns:a16="http://schemas.microsoft.com/office/drawing/2014/main" id="{1C3B1BF6-1D71-2318-479F-A07356CC19EA}"/>
                </a:ext>
              </a:extLst>
            </p:cNvPr>
            <p:cNvSpPr/>
            <p:nvPr/>
          </p:nvSpPr>
          <p:spPr>
            <a:xfrm>
              <a:off x="5993526" y="2887973"/>
              <a:ext cx="11284" cy="388086"/>
            </a:xfrm>
            <a:custGeom>
              <a:avLst/>
              <a:gdLst>
                <a:gd name="connsiteX0" fmla="*/ 0 w 11284"/>
                <a:gd name="connsiteY0" fmla="*/ 0 h 388086"/>
                <a:gd name="connsiteX1" fmla="*/ 0 w 11284"/>
                <a:gd name="connsiteY1" fmla="*/ 388086 h 388086"/>
                <a:gd name="connsiteX2" fmla="*/ 11285 w 11284"/>
                <a:gd name="connsiteY2" fmla="*/ 388086 h 388086"/>
                <a:gd name="connsiteX3" fmla="*/ 11285 w 11284"/>
                <a:gd name="connsiteY3" fmla="*/ 0 h 388086"/>
                <a:gd name="connsiteX4" fmla="*/ 0 w 11284"/>
                <a:gd name="connsiteY4" fmla="*/ 0 h 38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4" h="388086">
                  <a:moveTo>
                    <a:pt x="0" y="0"/>
                  </a:moveTo>
                  <a:lnTo>
                    <a:pt x="0" y="388086"/>
                  </a:lnTo>
                  <a:lnTo>
                    <a:pt x="11285" y="388086"/>
                  </a:lnTo>
                  <a:lnTo>
                    <a:pt x="11285" y="0"/>
                  </a:lnTo>
                  <a:lnTo>
                    <a:pt x="0" y="0"/>
                  </a:lnTo>
                </a:path>
              </a:pathLst>
            </a:custGeom>
            <a:noFill/>
            <a:ln w="3493" cap="rnd">
              <a:solidFill>
                <a:srgbClr val="000000"/>
              </a:solidFill>
              <a:prstDash val="solid"/>
              <a:round/>
            </a:ln>
          </p:spPr>
          <p:txBody>
            <a:bodyPr rtlCol="0" anchor="ctr"/>
            <a:lstStyle/>
            <a:p>
              <a:endParaRPr lang="en-US"/>
            </a:p>
          </p:txBody>
        </p:sp>
        <p:sp>
          <p:nvSpPr>
            <p:cNvPr id="915" name="Freeform 914">
              <a:extLst>
                <a:ext uri="{FF2B5EF4-FFF2-40B4-BE49-F238E27FC236}">
                  <a16:creationId xmlns="" xmlns:a16="http://schemas.microsoft.com/office/drawing/2014/main" id="{E821F301-88C0-C5AA-7D6B-EFABADE94CEE}"/>
                </a:ext>
              </a:extLst>
            </p:cNvPr>
            <p:cNvSpPr/>
            <p:nvPr/>
          </p:nvSpPr>
          <p:spPr>
            <a:xfrm>
              <a:off x="6004810" y="2859507"/>
              <a:ext cx="11284" cy="416552"/>
            </a:xfrm>
            <a:custGeom>
              <a:avLst/>
              <a:gdLst>
                <a:gd name="connsiteX0" fmla="*/ 0 w 11284"/>
                <a:gd name="connsiteY0" fmla="*/ 0 h 416552"/>
                <a:gd name="connsiteX1" fmla="*/ 0 w 11284"/>
                <a:gd name="connsiteY1" fmla="*/ 416553 h 416552"/>
                <a:gd name="connsiteX2" fmla="*/ 11285 w 11284"/>
                <a:gd name="connsiteY2" fmla="*/ 416553 h 416552"/>
                <a:gd name="connsiteX3" fmla="*/ 11285 w 11284"/>
                <a:gd name="connsiteY3" fmla="*/ 0 h 416552"/>
                <a:gd name="connsiteX4" fmla="*/ 0 w 11284"/>
                <a:gd name="connsiteY4" fmla="*/ 0 h 416552"/>
                <a:gd name="connsiteX5" fmla="*/ 0 w 11284"/>
                <a:gd name="connsiteY5" fmla="*/ 0 h 41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4" h="416552">
                  <a:moveTo>
                    <a:pt x="0" y="0"/>
                  </a:moveTo>
                  <a:lnTo>
                    <a:pt x="0" y="416553"/>
                  </a:lnTo>
                  <a:lnTo>
                    <a:pt x="11285" y="416553"/>
                  </a:lnTo>
                  <a:lnTo>
                    <a:pt x="11285"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16" name="Freeform 915">
              <a:extLst>
                <a:ext uri="{FF2B5EF4-FFF2-40B4-BE49-F238E27FC236}">
                  <a16:creationId xmlns="" xmlns:a16="http://schemas.microsoft.com/office/drawing/2014/main" id="{01544A7A-96AA-9D92-E256-8E7527DAD7FF}"/>
                </a:ext>
              </a:extLst>
            </p:cNvPr>
            <p:cNvSpPr/>
            <p:nvPr/>
          </p:nvSpPr>
          <p:spPr>
            <a:xfrm>
              <a:off x="6004810" y="2859507"/>
              <a:ext cx="11284" cy="416552"/>
            </a:xfrm>
            <a:custGeom>
              <a:avLst/>
              <a:gdLst>
                <a:gd name="connsiteX0" fmla="*/ 0 w 11284"/>
                <a:gd name="connsiteY0" fmla="*/ 0 h 416552"/>
                <a:gd name="connsiteX1" fmla="*/ 0 w 11284"/>
                <a:gd name="connsiteY1" fmla="*/ 416553 h 416552"/>
                <a:gd name="connsiteX2" fmla="*/ 11285 w 11284"/>
                <a:gd name="connsiteY2" fmla="*/ 416553 h 416552"/>
                <a:gd name="connsiteX3" fmla="*/ 11285 w 11284"/>
                <a:gd name="connsiteY3" fmla="*/ 0 h 416552"/>
                <a:gd name="connsiteX4" fmla="*/ 0 w 11284"/>
                <a:gd name="connsiteY4" fmla="*/ 0 h 416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4" h="416552">
                  <a:moveTo>
                    <a:pt x="0" y="0"/>
                  </a:moveTo>
                  <a:lnTo>
                    <a:pt x="0" y="416553"/>
                  </a:lnTo>
                  <a:lnTo>
                    <a:pt x="11285" y="416553"/>
                  </a:lnTo>
                  <a:lnTo>
                    <a:pt x="11285" y="0"/>
                  </a:lnTo>
                  <a:lnTo>
                    <a:pt x="0" y="0"/>
                  </a:lnTo>
                </a:path>
              </a:pathLst>
            </a:custGeom>
            <a:noFill/>
            <a:ln w="3493" cap="rnd">
              <a:solidFill>
                <a:srgbClr val="000000"/>
              </a:solidFill>
              <a:prstDash val="solid"/>
              <a:round/>
            </a:ln>
          </p:spPr>
          <p:txBody>
            <a:bodyPr rtlCol="0" anchor="ctr"/>
            <a:lstStyle/>
            <a:p>
              <a:endParaRPr lang="en-US"/>
            </a:p>
          </p:txBody>
        </p:sp>
        <p:sp>
          <p:nvSpPr>
            <p:cNvPr id="917" name="Freeform 916">
              <a:extLst>
                <a:ext uri="{FF2B5EF4-FFF2-40B4-BE49-F238E27FC236}">
                  <a16:creationId xmlns="" xmlns:a16="http://schemas.microsoft.com/office/drawing/2014/main" id="{C0602CC2-92BA-F977-C13F-0131DCBAABDD}"/>
                </a:ext>
              </a:extLst>
            </p:cNvPr>
            <p:cNvSpPr/>
            <p:nvPr/>
          </p:nvSpPr>
          <p:spPr>
            <a:xfrm>
              <a:off x="6016095" y="2827470"/>
              <a:ext cx="11285" cy="448589"/>
            </a:xfrm>
            <a:custGeom>
              <a:avLst/>
              <a:gdLst>
                <a:gd name="connsiteX0" fmla="*/ 0 w 11285"/>
                <a:gd name="connsiteY0" fmla="*/ 0 h 448589"/>
                <a:gd name="connsiteX1" fmla="*/ 0 w 11285"/>
                <a:gd name="connsiteY1" fmla="*/ 448590 h 448589"/>
                <a:gd name="connsiteX2" fmla="*/ 11286 w 11285"/>
                <a:gd name="connsiteY2" fmla="*/ 448590 h 448589"/>
                <a:gd name="connsiteX3" fmla="*/ 11286 w 11285"/>
                <a:gd name="connsiteY3" fmla="*/ 0 h 448589"/>
                <a:gd name="connsiteX4" fmla="*/ 0 w 11285"/>
                <a:gd name="connsiteY4" fmla="*/ 0 h 448589"/>
                <a:gd name="connsiteX5" fmla="*/ 0 w 11285"/>
                <a:gd name="connsiteY5" fmla="*/ 0 h 448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448589">
                  <a:moveTo>
                    <a:pt x="0" y="0"/>
                  </a:moveTo>
                  <a:lnTo>
                    <a:pt x="0" y="448590"/>
                  </a:lnTo>
                  <a:lnTo>
                    <a:pt x="11286" y="448590"/>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18" name="Freeform 917">
              <a:extLst>
                <a:ext uri="{FF2B5EF4-FFF2-40B4-BE49-F238E27FC236}">
                  <a16:creationId xmlns="" xmlns:a16="http://schemas.microsoft.com/office/drawing/2014/main" id="{D99FC525-D0D9-806E-FB1F-AA9B2A253A46}"/>
                </a:ext>
              </a:extLst>
            </p:cNvPr>
            <p:cNvSpPr/>
            <p:nvPr/>
          </p:nvSpPr>
          <p:spPr>
            <a:xfrm>
              <a:off x="6016095" y="2827470"/>
              <a:ext cx="11285" cy="448589"/>
            </a:xfrm>
            <a:custGeom>
              <a:avLst/>
              <a:gdLst>
                <a:gd name="connsiteX0" fmla="*/ 0 w 11285"/>
                <a:gd name="connsiteY0" fmla="*/ 0 h 448589"/>
                <a:gd name="connsiteX1" fmla="*/ 0 w 11285"/>
                <a:gd name="connsiteY1" fmla="*/ 448590 h 448589"/>
                <a:gd name="connsiteX2" fmla="*/ 11286 w 11285"/>
                <a:gd name="connsiteY2" fmla="*/ 448590 h 448589"/>
                <a:gd name="connsiteX3" fmla="*/ 11286 w 11285"/>
                <a:gd name="connsiteY3" fmla="*/ 0 h 448589"/>
                <a:gd name="connsiteX4" fmla="*/ 0 w 11285"/>
                <a:gd name="connsiteY4" fmla="*/ 0 h 448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448589">
                  <a:moveTo>
                    <a:pt x="0" y="0"/>
                  </a:moveTo>
                  <a:lnTo>
                    <a:pt x="0" y="448590"/>
                  </a:lnTo>
                  <a:lnTo>
                    <a:pt x="11286" y="448590"/>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19" name="Freeform 918">
              <a:extLst>
                <a:ext uri="{FF2B5EF4-FFF2-40B4-BE49-F238E27FC236}">
                  <a16:creationId xmlns="" xmlns:a16="http://schemas.microsoft.com/office/drawing/2014/main" id="{0D424E1D-CD0B-91F3-31B3-9E7025B13FD9}"/>
                </a:ext>
              </a:extLst>
            </p:cNvPr>
            <p:cNvSpPr/>
            <p:nvPr/>
          </p:nvSpPr>
          <p:spPr>
            <a:xfrm>
              <a:off x="6027380" y="2781885"/>
              <a:ext cx="11284" cy="494174"/>
            </a:xfrm>
            <a:custGeom>
              <a:avLst/>
              <a:gdLst>
                <a:gd name="connsiteX0" fmla="*/ 0 w 11284"/>
                <a:gd name="connsiteY0" fmla="*/ 0 h 494174"/>
                <a:gd name="connsiteX1" fmla="*/ 0 w 11284"/>
                <a:gd name="connsiteY1" fmla="*/ 494174 h 494174"/>
                <a:gd name="connsiteX2" fmla="*/ 11285 w 11284"/>
                <a:gd name="connsiteY2" fmla="*/ 494174 h 494174"/>
                <a:gd name="connsiteX3" fmla="*/ 11285 w 11284"/>
                <a:gd name="connsiteY3" fmla="*/ 0 h 494174"/>
                <a:gd name="connsiteX4" fmla="*/ 0 w 11284"/>
                <a:gd name="connsiteY4" fmla="*/ 0 h 494174"/>
                <a:gd name="connsiteX5" fmla="*/ 0 w 11284"/>
                <a:gd name="connsiteY5" fmla="*/ 0 h 494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4" h="494174">
                  <a:moveTo>
                    <a:pt x="0" y="0"/>
                  </a:moveTo>
                  <a:lnTo>
                    <a:pt x="0" y="494174"/>
                  </a:lnTo>
                  <a:lnTo>
                    <a:pt x="11285" y="494174"/>
                  </a:lnTo>
                  <a:lnTo>
                    <a:pt x="11285"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20" name="Freeform 919">
              <a:extLst>
                <a:ext uri="{FF2B5EF4-FFF2-40B4-BE49-F238E27FC236}">
                  <a16:creationId xmlns="" xmlns:a16="http://schemas.microsoft.com/office/drawing/2014/main" id="{223DC7D0-8CE0-7FE9-4C5F-C4323C1CB4C2}"/>
                </a:ext>
              </a:extLst>
            </p:cNvPr>
            <p:cNvSpPr/>
            <p:nvPr/>
          </p:nvSpPr>
          <p:spPr>
            <a:xfrm>
              <a:off x="6027380" y="2781885"/>
              <a:ext cx="11284" cy="494174"/>
            </a:xfrm>
            <a:custGeom>
              <a:avLst/>
              <a:gdLst>
                <a:gd name="connsiteX0" fmla="*/ 0 w 11284"/>
                <a:gd name="connsiteY0" fmla="*/ 0 h 494174"/>
                <a:gd name="connsiteX1" fmla="*/ 0 w 11284"/>
                <a:gd name="connsiteY1" fmla="*/ 494174 h 494174"/>
                <a:gd name="connsiteX2" fmla="*/ 11285 w 11284"/>
                <a:gd name="connsiteY2" fmla="*/ 494174 h 494174"/>
                <a:gd name="connsiteX3" fmla="*/ 11285 w 11284"/>
                <a:gd name="connsiteY3" fmla="*/ 0 h 494174"/>
                <a:gd name="connsiteX4" fmla="*/ 0 w 11284"/>
                <a:gd name="connsiteY4" fmla="*/ 0 h 494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4" h="494174">
                  <a:moveTo>
                    <a:pt x="0" y="0"/>
                  </a:moveTo>
                  <a:lnTo>
                    <a:pt x="0" y="494174"/>
                  </a:lnTo>
                  <a:lnTo>
                    <a:pt x="11285" y="494174"/>
                  </a:lnTo>
                  <a:lnTo>
                    <a:pt x="11285" y="0"/>
                  </a:lnTo>
                  <a:lnTo>
                    <a:pt x="0" y="0"/>
                  </a:lnTo>
                </a:path>
              </a:pathLst>
            </a:custGeom>
            <a:noFill/>
            <a:ln w="3493" cap="rnd">
              <a:solidFill>
                <a:srgbClr val="000000"/>
              </a:solidFill>
              <a:prstDash val="solid"/>
              <a:round/>
            </a:ln>
          </p:spPr>
          <p:txBody>
            <a:bodyPr rtlCol="0" anchor="ctr"/>
            <a:lstStyle/>
            <a:p>
              <a:endParaRPr lang="en-US"/>
            </a:p>
          </p:txBody>
        </p:sp>
        <p:sp>
          <p:nvSpPr>
            <p:cNvPr id="921" name="Freeform 920">
              <a:extLst>
                <a:ext uri="{FF2B5EF4-FFF2-40B4-BE49-F238E27FC236}">
                  <a16:creationId xmlns="" xmlns:a16="http://schemas.microsoft.com/office/drawing/2014/main" id="{2E77CCB1-F877-9C76-1E9D-C0C460C5261A}"/>
                </a:ext>
              </a:extLst>
            </p:cNvPr>
            <p:cNvSpPr/>
            <p:nvPr/>
          </p:nvSpPr>
          <p:spPr>
            <a:xfrm>
              <a:off x="6038665" y="2759468"/>
              <a:ext cx="11283" cy="516591"/>
            </a:xfrm>
            <a:custGeom>
              <a:avLst/>
              <a:gdLst>
                <a:gd name="connsiteX0" fmla="*/ 0 w 11283"/>
                <a:gd name="connsiteY0" fmla="*/ 0 h 516591"/>
                <a:gd name="connsiteX1" fmla="*/ 0 w 11283"/>
                <a:gd name="connsiteY1" fmla="*/ 516591 h 516591"/>
                <a:gd name="connsiteX2" fmla="*/ 11284 w 11283"/>
                <a:gd name="connsiteY2" fmla="*/ 516591 h 516591"/>
                <a:gd name="connsiteX3" fmla="*/ 11284 w 11283"/>
                <a:gd name="connsiteY3" fmla="*/ 0 h 516591"/>
                <a:gd name="connsiteX4" fmla="*/ 0 w 11283"/>
                <a:gd name="connsiteY4" fmla="*/ 0 h 516591"/>
                <a:gd name="connsiteX5" fmla="*/ 0 w 11283"/>
                <a:gd name="connsiteY5" fmla="*/ 0 h 51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3" h="516591">
                  <a:moveTo>
                    <a:pt x="0" y="0"/>
                  </a:moveTo>
                  <a:lnTo>
                    <a:pt x="0" y="516591"/>
                  </a:lnTo>
                  <a:lnTo>
                    <a:pt x="11284" y="516591"/>
                  </a:lnTo>
                  <a:lnTo>
                    <a:pt x="11284"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22" name="Freeform 921">
              <a:extLst>
                <a:ext uri="{FF2B5EF4-FFF2-40B4-BE49-F238E27FC236}">
                  <a16:creationId xmlns="" xmlns:a16="http://schemas.microsoft.com/office/drawing/2014/main" id="{0A99CB51-B577-F77B-E0FF-B24182D6D03B}"/>
                </a:ext>
              </a:extLst>
            </p:cNvPr>
            <p:cNvSpPr/>
            <p:nvPr/>
          </p:nvSpPr>
          <p:spPr>
            <a:xfrm>
              <a:off x="6038665" y="2759468"/>
              <a:ext cx="11283" cy="516591"/>
            </a:xfrm>
            <a:custGeom>
              <a:avLst/>
              <a:gdLst>
                <a:gd name="connsiteX0" fmla="*/ 0 w 11283"/>
                <a:gd name="connsiteY0" fmla="*/ 0 h 516591"/>
                <a:gd name="connsiteX1" fmla="*/ 0 w 11283"/>
                <a:gd name="connsiteY1" fmla="*/ 516591 h 516591"/>
                <a:gd name="connsiteX2" fmla="*/ 11284 w 11283"/>
                <a:gd name="connsiteY2" fmla="*/ 516591 h 516591"/>
                <a:gd name="connsiteX3" fmla="*/ 11284 w 11283"/>
                <a:gd name="connsiteY3" fmla="*/ 0 h 516591"/>
                <a:gd name="connsiteX4" fmla="*/ 0 w 11283"/>
                <a:gd name="connsiteY4" fmla="*/ 0 h 516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 h="516591">
                  <a:moveTo>
                    <a:pt x="0" y="0"/>
                  </a:moveTo>
                  <a:lnTo>
                    <a:pt x="0" y="516591"/>
                  </a:lnTo>
                  <a:lnTo>
                    <a:pt x="11284" y="516591"/>
                  </a:lnTo>
                  <a:lnTo>
                    <a:pt x="11284" y="0"/>
                  </a:lnTo>
                  <a:lnTo>
                    <a:pt x="0" y="0"/>
                  </a:lnTo>
                </a:path>
              </a:pathLst>
            </a:custGeom>
            <a:noFill/>
            <a:ln w="3493" cap="rnd">
              <a:solidFill>
                <a:srgbClr val="000000"/>
              </a:solidFill>
              <a:prstDash val="solid"/>
              <a:round/>
            </a:ln>
          </p:spPr>
          <p:txBody>
            <a:bodyPr rtlCol="0" anchor="ctr"/>
            <a:lstStyle/>
            <a:p>
              <a:endParaRPr lang="en-US"/>
            </a:p>
          </p:txBody>
        </p:sp>
        <p:sp>
          <p:nvSpPr>
            <p:cNvPr id="923" name="Freeform 922">
              <a:extLst>
                <a:ext uri="{FF2B5EF4-FFF2-40B4-BE49-F238E27FC236}">
                  <a16:creationId xmlns="" xmlns:a16="http://schemas.microsoft.com/office/drawing/2014/main" id="{0C73A0F4-9AB7-4131-7CB4-5E342C1E2E6D}"/>
                </a:ext>
              </a:extLst>
            </p:cNvPr>
            <p:cNvSpPr/>
            <p:nvPr/>
          </p:nvSpPr>
          <p:spPr>
            <a:xfrm>
              <a:off x="6049949" y="2738830"/>
              <a:ext cx="11285" cy="537229"/>
            </a:xfrm>
            <a:custGeom>
              <a:avLst/>
              <a:gdLst>
                <a:gd name="connsiteX0" fmla="*/ 0 w 11285"/>
                <a:gd name="connsiteY0" fmla="*/ 0 h 537229"/>
                <a:gd name="connsiteX1" fmla="*/ 0 w 11285"/>
                <a:gd name="connsiteY1" fmla="*/ 537229 h 537229"/>
                <a:gd name="connsiteX2" fmla="*/ 11286 w 11285"/>
                <a:gd name="connsiteY2" fmla="*/ 537229 h 537229"/>
                <a:gd name="connsiteX3" fmla="*/ 11286 w 11285"/>
                <a:gd name="connsiteY3" fmla="*/ 0 h 537229"/>
                <a:gd name="connsiteX4" fmla="*/ 0 w 11285"/>
                <a:gd name="connsiteY4" fmla="*/ 0 h 537229"/>
                <a:gd name="connsiteX5" fmla="*/ 0 w 11285"/>
                <a:gd name="connsiteY5" fmla="*/ 0 h 53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537229">
                  <a:moveTo>
                    <a:pt x="0" y="0"/>
                  </a:moveTo>
                  <a:lnTo>
                    <a:pt x="0" y="537229"/>
                  </a:lnTo>
                  <a:lnTo>
                    <a:pt x="11286" y="537229"/>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24" name="Freeform 923">
              <a:extLst>
                <a:ext uri="{FF2B5EF4-FFF2-40B4-BE49-F238E27FC236}">
                  <a16:creationId xmlns="" xmlns:a16="http://schemas.microsoft.com/office/drawing/2014/main" id="{B8515A63-950E-7011-A63B-ABAE8C35D063}"/>
                </a:ext>
              </a:extLst>
            </p:cNvPr>
            <p:cNvSpPr/>
            <p:nvPr/>
          </p:nvSpPr>
          <p:spPr>
            <a:xfrm>
              <a:off x="6049949" y="2738830"/>
              <a:ext cx="11285" cy="537229"/>
            </a:xfrm>
            <a:custGeom>
              <a:avLst/>
              <a:gdLst>
                <a:gd name="connsiteX0" fmla="*/ 0 w 11285"/>
                <a:gd name="connsiteY0" fmla="*/ 0 h 537229"/>
                <a:gd name="connsiteX1" fmla="*/ 0 w 11285"/>
                <a:gd name="connsiteY1" fmla="*/ 537229 h 537229"/>
                <a:gd name="connsiteX2" fmla="*/ 11286 w 11285"/>
                <a:gd name="connsiteY2" fmla="*/ 537229 h 537229"/>
                <a:gd name="connsiteX3" fmla="*/ 11286 w 11285"/>
                <a:gd name="connsiteY3" fmla="*/ 0 h 537229"/>
                <a:gd name="connsiteX4" fmla="*/ 0 w 11285"/>
                <a:gd name="connsiteY4" fmla="*/ 0 h 537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537229">
                  <a:moveTo>
                    <a:pt x="0" y="0"/>
                  </a:moveTo>
                  <a:lnTo>
                    <a:pt x="0" y="537229"/>
                  </a:lnTo>
                  <a:lnTo>
                    <a:pt x="11286" y="537229"/>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25" name="Freeform 924">
              <a:extLst>
                <a:ext uri="{FF2B5EF4-FFF2-40B4-BE49-F238E27FC236}">
                  <a16:creationId xmlns="" xmlns:a16="http://schemas.microsoft.com/office/drawing/2014/main" id="{39CB265B-52B3-AEC0-4D22-154A88107830}"/>
                </a:ext>
              </a:extLst>
            </p:cNvPr>
            <p:cNvSpPr/>
            <p:nvPr/>
          </p:nvSpPr>
          <p:spPr>
            <a:xfrm>
              <a:off x="6061234" y="2700541"/>
              <a:ext cx="11285" cy="575518"/>
            </a:xfrm>
            <a:custGeom>
              <a:avLst/>
              <a:gdLst>
                <a:gd name="connsiteX0" fmla="*/ 0 w 11285"/>
                <a:gd name="connsiteY0" fmla="*/ 0 h 575518"/>
                <a:gd name="connsiteX1" fmla="*/ 0 w 11285"/>
                <a:gd name="connsiteY1" fmla="*/ 575519 h 575518"/>
                <a:gd name="connsiteX2" fmla="*/ 11286 w 11285"/>
                <a:gd name="connsiteY2" fmla="*/ 575519 h 575518"/>
                <a:gd name="connsiteX3" fmla="*/ 11286 w 11285"/>
                <a:gd name="connsiteY3" fmla="*/ 0 h 575518"/>
                <a:gd name="connsiteX4" fmla="*/ 0 w 11285"/>
                <a:gd name="connsiteY4" fmla="*/ 0 h 575518"/>
                <a:gd name="connsiteX5" fmla="*/ 0 w 11285"/>
                <a:gd name="connsiteY5" fmla="*/ 0 h 575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575518">
                  <a:moveTo>
                    <a:pt x="0" y="0"/>
                  </a:moveTo>
                  <a:lnTo>
                    <a:pt x="0" y="575519"/>
                  </a:lnTo>
                  <a:lnTo>
                    <a:pt x="11286" y="575519"/>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26" name="Freeform 925">
              <a:extLst>
                <a:ext uri="{FF2B5EF4-FFF2-40B4-BE49-F238E27FC236}">
                  <a16:creationId xmlns="" xmlns:a16="http://schemas.microsoft.com/office/drawing/2014/main" id="{8899DBFC-1AF4-D680-FE12-8A4286F65AD6}"/>
                </a:ext>
              </a:extLst>
            </p:cNvPr>
            <p:cNvSpPr/>
            <p:nvPr/>
          </p:nvSpPr>
          <p:spPr>
            <a:xfrm>
              <a:off x="6061234" y="2700541"/>
              <a:ext cx="11285" cy="575518"/>
            </a:xfrm>
            <a:custGeom>
              <a:avLst/>
              <a:gdLst>
                <a:gd name="connsiteX0" fmla="*/ 0 w 11285"/>
                <a:gd name="connsiteY0" fmla="*/ 0 h 575518"/>
                <a:gd name="connsiteX1" fmla="*/ 0 w 11285"/>
                <a:gd name="connsiteY1" fmla="*/ 575519 h 575518"/>
                <a:gd name="connsiteX2" fmla="*/ 11286 w 11285"/>
                <a:gd name="connsiteY2" fmla="*/ 575519 h 575518"/>
                <a:gd name="connsiteX3" fmla="*/ 11286 w 11285"/>
                <a:gd name="connsiteY3" fmla="*/ 0 h 575518"/>
                <a:gd name="connsiteX4" fmla="*/ 0 w 11285"/>
                <a:gd name="connsiteY4" fmla="*/ 0 h 575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575518">
                  <a:moveTo>
                    <a:pt x="0" y="0"/>
                  </a:moveTo>
                  <a:lnTo>
                    <a:pt x="0" y="575519"/>
                  </a:lnTo>
                  <a:lnTo>
                    <a:pt x="11286" y="575519"/>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27" name="Freeform 926">
              <a:extLst>
                <a:ext uri="{FF2B5EF4-FFF2-40B4-BE49-F238E27FC236}">
                  <a16:creationId xmlns="" xmlns:a16="http://schemas.microsoft.com/office/drawing/2014/main" id="{B718D90D-9C4F-962A-8C0B-2AA1FC917A60}"/>
                </a:ext>
              </a:extLst>
            </p:cNvPr>
            <p:cNvSpPr/>
            <p:nvPr/>
          </p:nvSpPr>
          <p:spPr>
            <a:xfrm>
              <a:off x="6072520" y="2661155"/>
              <a:ext cx="11285" cy="614903"/>
            </a:xfrm>
            <a:custGeom>
              <a:avLst/>
              <a:gdLst>
                <a:gd name="connsiteX0" fmla="*/ 0 w 11285"/>
                <a:gd name="connsiteY0" fmla="*/ 0 h 614903"/>
                <a:gd name="connsiteX1" fmla="*/ 0 w 11285"/>
                <a:gd name="connsiteY1" fmla="*/ 614904 h 614903"/>
                <a:gd name="connsiteX2" fmla="*/ 11286 w 11285"/>
                <a:gd name="connsiteY2" fmla="*/ 614904 h 614903"/>
                <a:gd name="connsiteX3" fmla="*/ 11286 w 11285"/>
                <a:gd name="connsiteY3" fmla="*/ 0 h 614903"/>
                <a:gd name="connsiteX4" fmla="*/ 0 w 11285"/>
                <a:gd name="connsiteY4" fmla="*/ 0 h 614903"/>
                <a:gd name="connsiteX5" fmla="*/ 0 w 11285"/>
                <a:gd name="connsiteY5" fmla="*/ 0 h 61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614903">
                  <a:moveTo>
                    <a:pt x="0" y="0"/>
                  </a:moveTo>
                  <a:lnTo>
                    <a:pt x="0" y="614904"/>
                  </a:lnTo>
                  <a:lnTo>
                    <a:pt x="11286" y="614904"/>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28" name="Freeform 927">
              <a:extLst>
                <a:ext uri="{FF2B5EF4-FFF2-40B4-BE49-F238E27FC236}">
                  <a16:creationId xmlns="" xmlns:a16="http://schemas.microsoft.com/office/drawing/2014/main" id="{489A0763-233B-FE67-E351-A0625EF48770}"/>
                </a:ext>
              </a:extLst>
            </p:cNvPr>
            <p:cNvSpPr/>
            <p:nvPr/>
          </p:nvSpPr>
          <p:spPr>
            <a:xfrm>
              <a:off x="6072520" y="2661155"/>
              <a:ext cx="11285" cy="614903"/>
            </a:xfrm>
            <a:custGeom>
              <a:avLst/>
              <a:gdLst>
                <a:gd name="connsiteX0" fmla="*/ 0 w 11285"/>
                <a:gd name="connsiteY0" fmla="*/ 0 h 614903"/>
                <a:gd name="connsiteX1" fmla="*/ 0 w 11285"/>
                <a:gd name="connsiteY1" fmla="*/ 614904 h 614903"/>
                <a:gd name="connsiteX2" fmla="*/ 11286 w 11285"/>
                <a:gd name="connsiteY2" fmla="*/ 614904 h 614903"/>
                <a:gd name="connsiteX3" fmla="*/ 11286 w 11285"/>
                <a:gd name="connsiteY3" fmla="*/ 0 h 614903"/>
                <a:gd name="connsiteX4" fmla="*/ 0 w 11285"/>
                <a:gd name="connsiteY4" fmla="*/ 0 h 614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614903">
                  <a:moveTo>
                    <a:pt x="0" y="0"/>
                  </a:moveTo>
                  <a:lnTo>
                    <a:pt x="0" y="614904"/>
                  </a:lnTo>
                  <a:lnTo>
                    <a:pt x="11286" y="614904"/>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29" name="Freeform 928">
              <a:extLst>
                <a:ext uri="{FF2B5EF4-FFF2-40B4-BE49-F238E27FC236}">
                  <a16:creationId xmlns="" xmlns:a16="http://schemas.microsoft.com/office/drawing/2014/main" id="{4099DA93-FE73-4686-5461-79910112CC4F}"/>
                </a:ext>
              </a:extLst>
            </p:cNvPr>
            <p:cNvSpPr/>
            <p:nvPr/>
          </p:nvSpPr>
          <p:spPr>
            <a:xfrm>
              <a:off x="6083805" y="2614318"/>
              <a:ext cx="11285" cy="661741"/>
            </a:xfrm>
            <a:custGeom>
              <a:avLst/>
              <a:gdLst>
                <a:gd name="connsiteX0" fmla="*/ 0 w 11285"/>
                <a:gd name="connsiteY0" fmla="*/ 0 h 661741"/>
                <a:gd name="connsiteX1" fmla="*/ 0 w 11285"/>
                <a:gd name="connsiteY1" fmla="*/ 661742 h 661741"/>
                <a:gd name="connsiteX2" fmla="*/ 11286 w 11285"/>
                <a:gd name="connsiteY2" fmla="*/ 661742 h 661741"/>
                <a:gd name="connsiteX3" fmla="*/ 11286 w 11285"/>
                <a:gd name="connsiteY3" fmla="*/ 0 h 661741"/>
                <a:gd name="connsiteX4" fmla="*/ 0 w 11285"/>
                <a:gd name="connsiteY4" fmla="*/ 0 h 661741"/>
                <a:gd name="connsiteX5" fmla="*/ 0 w 11285"/>
                <a:gd name="connsiteY5" fmla="*/ 0 h 661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661741">
                  <a:moveTo>
                    <a:pt x="0" y="0"/>
                  </a:moveTo>
                  <a:lnTo>
                    <a:pt x="0" y="661742"/>
                  </a:lnTo>
                  <a:lnTo>
                    <a:pt x="11286" y="661742"/>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30" name="Freeform 929">
              <a:extLst>
                <a:ext uri="{FF2B5EF4-FFF2-40B4-BE49-F238E27FC236}">
                  <a16:creationId xmlns="" xmlns:a16="http://schemas.microsoft.com/office/drawing/2014/main" id="{1C884587-1B4F-4260-9DD5-6C1601746D76}"/>
                </a:ext>
              </a:extLst>
            </p:cNvPr>
            <p:cNvSpPr/>
            <p:nvPr/>
          </p:nvSpPr>
          <p:spPr>
            <a:xfrm>
              <a:off x="6083805" y="2614318"/>
              <a:ext cx="11285" cy="661741"/>
            </a:xfrm>
            <a:custGeom>
              <a:avLst/>
              <a:gdLst>
                <a:gd name="connsiteX0" fmla="*/ 0 w 11285"/>
                <a:gd name="connsiteY0" fmla="*/ 0 h 661741"/>
                <a:gd name="connsiteX1" fmla="*/ 0 w 11285"/>
                <a:gd name="connsiteY1" fmla="*/ 661742 h 661741"/>
                <a:gd name="connsiteX2" fmla="*/ 11286 w 11285"/>
                <a:gd name="connsiteY2" fmla="*/ 661742 h 661741"/>
                <a:gd name="connsiteX3" fmla="*/ 11286 w 11285"/>
                <a:gd name="connsiteY3" fmla="*/ 0 h 661741"/>
                <a:gd name="connsiteX4" fmla="*/ 0 w 11285"/>
                <a:gd name="connsiteY4" fmla="*/ 0 h 66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661741">
                  <a:moveTo>
                    <a:pt x="0" y="0"/>
                  </a:moveTo>
                  <a:lnTo>
                    <a:pt x="0" y="661742"/>
                  </a:lnTo>
                  <a:lnTo>
                    <a:pt x="11286" y="661742"/>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31" name="Freeform 930">
              <a:extLst>
                <a:ext uri="{FF2B5EF4-FFF2-40B4-BE49-F238E27FC236}">
                  <a16:creationId xmlns="" xmlns:a16="http://schemas.microsoft.com/office/drawing/2014/main" id="{F69523CA-A694-4D55-1B14-64BF9CE6B5E7}"/>
                </a:ext>
              </a:extLst>
            </p:cNvPr>
            <p:cNvSpPr/>
            <p:nvPr/>
          </p:nvSpPr>
          <p:spPr>
            <a:xfrm>
              <a:off x="6095091" y="2591908"/>
              <a:ext cx="11285" cy="684151"/>
            </a:xfrm>
            <a:custGeom>
              <a:avLst/>
              <a:gdLst>
                <a:gd name="connsiteX0" fmla="*/ 0 w 11285"/>
                <a:gd name="connsiteY0" fmla="*/ 0 h 684151"/>
                <a:gd name="connsiteX1" fmla="*/ 0 w 11285"/>
                <a:gd name="connsiteY1" fmla="*/ 684151 h 684151"/>
                <a:gd name="connsiteX2" fmla="*/ 11286 w 11285"/>
                <a:gd name="connsiteY2" fmla="*/ 684151 h 684151"/>
                <a:gd name="connsiteX3" fmla="*/ 11286 w 11285"/>
                <a:gd name="connsiteY3" fmla="*/ 0 h 684151"/>
                <a:gd name="connsiteX4" fmla="*/ 0 w 11285"/>
                <a:gd name="connsiteY4" fmla="*/ 0 h 684151"/>
                <a:gd name="connsiteX5" fmla="*/ 0 w 11285"/>
                <a:gd name="connsiteY5" fmla="*/ 0 h 68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684151">
                  <a:moveTo>
                    <a:pt x="0" y="0"/>
                  </a:moveTo>
                  <a:lnTo>
                    <a:pt x="0" y="684151"/>
                  </a:lnTo>
                  <a:lnTo>
                    <a:pt x="11286" y="684151"/>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32" name="Freeform 931">
              <a:extLst>
                <a:ext uri="{FF2B5EF4-FFF2-40B4-BE49-F238E27FC236}">
                  <a16:creationId xmlns="" xmlns:a16="http://schemas.microsoft.com/office/drawing/2014/main" id="{6E85450F-59F2-D570-E327-7514B5E7A215}"/>
                </a:ext>
              </a:extLst>
            </p:cNvPr>
            <p:cNvSpPr/>
            <p:nvPr/>
          </p:nvSpPr>
          <p:spPr>
            <a:xfrm>
              <a:off x="6095091" y="2591908"/>
              <a:ext cx="11285" cy="684151"/>
            </a:xfrm>
            <a:custGeom>
              <a:avLst/>
              <a:gdLst>
                <a:gd name="connsiteX0" fmla="*/ 0 w 11285"/>
                <a:gd name="connsiteY0" fmla="*/ 0 h 684151"/>
                <a:gd name="connsiteX1" fmla="*/ 0 w 11285"/>
                <a:gd name="connsiteY1" fmla="*/ 684151 h 684151"/>
                <a:gd name="connsiteX2" fmla="*/ 11286 w 11285"/>
                <a:gd name="connsiteY2" fmla="*/ 684151 h 684151"/>
                <a:gd name="connsiteX3" fmla="*/ 11286 w 11285"/>
                <a:gd name="connsiteY3" fmla="*/ 0 h 684151"/>
                <a:gd name="connsiteX4" fmla="*/ 0 w 11285"/>
                <a:gd name="connsiteY4" fmla="*/ 0 h 684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684151">
                  <a:moveTo>
                    <a:pt x="0" y="0"/>
                  </a:moveTo>
                  <a:lnTo>
                    <a:pt x="0" y="684151"/>
                  </a:lnTo>
                  <a:lnTo>
                    <a:pt x="11286" y="684151"/>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33" name="Freeform 932">
              <a:extLst>
                <a:ext uri="{FF2B5EF4-FFF2-40B4-BE49-F238E27FC236}">
                  <a16:creationId xmlns="" xmlns:a16="http://schemas.microsoft.com/office/drawing/2014/main" id="{AB427F46-C9F3-DF4F-0737-DA9A43B3C91E}"/>
                </a:ext>
              </a:extLst>
            </p:cNvPr>
            <p:cNvSpPr/>
            <p:nvPr/>
          </p:nvSpPr>
          <p:spPr>
            <a:xfrm>
              <a:off x="6106376" y="2551901"/>
              <a:ext cx="11285" cy="724158"/>
            </a:xfrm>
            <a:custGeom>
              <a:avLst/>
              <a:gdLst>
                <a:gd name="connsiteX0" fmla="*/ 0 w 11285"/>
                <a:gd name="connsiteY0" fmla="*/ 0 h 724158"/>
                <a:gd name="connsiteX1" fmla="*/ 0 w 11285"/>
                <a:gd name="connsiteY1" fmla="*/ 724158 h 724158"/>
                <a:gd name="connsiteX2" fmla="*/ 11286 w 11285"/>
                <a:gd name="connsiteY2" fmla="*/ 724158 h 724158"/>
                <a:gd name="connsiteX3" fmla="*/ 11286 w 11285"/>
                <a:gd name="connsiteY3" fmla="*/ 0 h 724158"/>
                <a:gd name="connsiteX4" fmla="*/ 0 w 11285"/>
                <a:gd name="connsiteY4" fmla="*/ 0 h 724158"/>
                <a:gd name="connsiteX5" fmla="*/ 0 w 11285"/>
                <a:gd name="connsiteY5" fmla="*/ 0 h 72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724158">
                  <a:moveTo>
                    <a:pt x="0" y="0"/>
                  </a:moveTo>
                  <a:lnTo>
                    <a:pt x="0" y="724158"/>
                  </a:lnTo>
                  <a:lnTo>
                    <a:pt x="11286" y="724158"/>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34" name="Freeform 933">
              <a:extLst>
                <a:ext uri="{FF2B5EF4-FFF2-40B4-BE49-F238E27FC236}">
                  <a16:creationId xmlns="" xmlns:a16="http://schemas.microsoft.com/office/drawing/2014/main" id="{054FF9A4-9B1B-2EA9-2BD0-21BC8D73F1B9}"/>
                </a:ext>
              </a:extLst>
            </p:cNvPr>
            <p:cNvSpPr/>
            <p:nvPr/>
          </p:nvSpPr>
          <p:spPr>
            <a:xfrm>
              <a:off x="6106376" y="2551901"/>
              <a:ext cx="11285" cy="724158"/>
            </a:xfrm>
            <a:custGeom>
              <a:avLst/>
              <a:gdLst>
                <a:gd name="connsiteX0" fmla="*/ 0 w 11285"/>
                <a:gd name="connsiteY0" fmla="*/ 0 h 724158"/>
                <a:gd name="connsiteX1" fmla="*/ 0 w 11285"/>
                <a:gd name="connsiteY1" fmla="*/ 724158 h 724158"/>
                <a:gd name="connsiteX2" fmla="*/ 11286 w 11285"/>
                <a:gd name="connsiteY2" fmla="*/ 724158 h 724158"/>
                <a:gd name="connsiteX3" fmla="*/ 11286 w 11285"/>
                <a:gd name="connsiteY3" fmla="*/ 0 h 724158"/>
                <a:gd name="connsiteX4" fmla="*/ 0 w 11285"/>
                <a:gd name="connsiteY4" fmla="*/ 0 h 724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724158">
                  <a:moveTo>
                    <a:pt x="0" y="0"/>
                  </a:moveTo>
                  <a:lnTo>
                    <a:pt x="0" y="724158"/>
                  </a:lnTo>
                  <a:lnTo>
                    <a:pt x="11286" y="724158"/>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35" name="Freeform 934">
              <a:extLst>
                <a:ext uri="{FF2B5EF4-FFF2-40B4-BE49-F238E27FC236}">
                  <a16:creationId xmlns="" xmlns:a16="http://schemas.microsoft.com/office/drawing/2014/main" id="{8F3F3CCC-E8C1-BD5D-7A86-F013FE30428D}"/>
                </a:ext>
              </a:extLst>
            </p:cNvPr>
            <p:cNvSpPr/>
            <p:nvPr/>
          </p:nvSpPr>
          <p:spPr>
            <a:xfrm>
              <a:off x="6117662" y="2517745"/>
              <a:ext cx="11285" cy="758313"/>
            </a:xfrm>
            <a:custGeom>
              <a:avLst/>
              <a:gdLst>
                <a:gd name="connsiteX0" fmla="*/ 0 w 11285"/>
                <a:gd name="connsiteY0" fmla="*/ 0 h 758313"/>
                <a:gd name="connsiteX1" fmla="*/ 0 w 11285"/>
                <a:gd name="connsiteY1" fmla="*/ 758314 h 758313"/>
                <a:gd name="connsiteX2" fmla="*/ 11286 w 11285"/>
                <a:gd name="connsiteY2" fmla="*/ 758314 h 758313"/>
                <a:gd name="connsiteX3" fmla="*/ 11286 w 11285"/>
                <a:gd name="connsiteY3" fmla="*/ 0 h 758313"/>
                <a:gd name="connsiteX4" fmla="*/ 0 w 11285"/>
                <a:gd name="connsiteY4" fmla="*/ 0 h 758313"/>
                <a:gd name="connsiteX5" fmla="*/ 0 w 11285"/>
                <a:gd name="connsiteY5" fmla="*/ 0 h 75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758313">
                  <a:moveTo>
                    <a:pt x="0" y="0"/>
                  </a:moveTo>
                  <a:lnTo>
                    <a:pt x="0" y="758314"/>
                  </a:lnTo>
                  <a:lnTo>
                    <a:pt x="11286" y="758314"/>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36" name="Freeform 935">
              <a:extLst>
                <a:ext uri="{FF2B5EF4-FFF2-40B4-BE49-F238E27FC236}">
                  <a16:creationId xmlns="" xmlns:a16="http://schemas.microsoft.com/office/drawing/2014/main" id="{766FDF3A-666B-CD4A-38A4-31D7F58FAEF7}"/>
                </a:ext>
              </a:extLst>
            </p:cNvPr>
            <p:cNvSpPr/>
            <p:nvPr/>
          </p:nvSpPr>
          <p:spPr>
            <a:xfrm>
              <a:off x="6117662" y="2517745"/>
              <a:ext cx="11285" cy="758313"/>
            </a:xfrm>
            <a:custGeom>
              <a:avLst/>
              <a:gdLst>
                <a:gd name="connsiteX0" fmla="*/ 0 w 11285"/>
                <a:gd name="connsiteY0" fmla="*/ 0 h 758313"/>
                <a:gd name="connsiteX1" fmla="*/ 0 w 11285"/>
                <a:gd name="connsiteY1" fmla="*/ 758314 h 758313"/>
                <a:gd name="connsiteX2" fmla="*/ 11286 w 11285"/>
                <a:gd name="connsiteY2" fmla="*/ 758314 h 758313"/>
                <a:gd name="connsiteX3" fmla="*/ 11286 w 11285"/>
                <a:gd name="connsiteY3" fmla="*/ 0 h 758313"/>
                <a:gd name="connsiteX4" fmla="*/ 0 w 11285"/>
                <a:gd name="connsiteY4" fmla="*/ 0 h 758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758313">
                  <a:moveTo>
                    <a:pt x="0" y="0"/>
                  </a:moveTo>
                  <a:lnTo>
                    <a:pt x="0" y="758314"/>
                  </a:lnTo>
                  <a:lnTo>
                    <a:pt x="11286" y="758314"/>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37" name="Freeform 936">
              <a:extLst>
                <a:ext uri="{FF2B5EF4-FFF2-40B4-BE49-F238E27FC236}">
                  <a16:creationId xmlns="" xmlns:a16="http://schemas.microsoft.com/office/drawing/2014/main" id="{370A2301-DC3F-C782-60EA-D4B70D3419D6}"/>
                </a:ext>
              </a:extLst>
            </p:cNvPr>
            <p:cNvSpPr/>
            <p:nvPr/>
          </p:nvSpPr>
          <p:spPr>
            <a:xfrm>
              <a:off x="6128947" y="2489349"/>
              <a:ext cx="11285" cy="786710"/>
            </a:xfrm>
            <a:custGeom>
              <a:avLst/>
              <a:gdLst>
                <a:gd name="connsiteX0" fmla="*/ 0 w 11285"/>
                <a:gd name="connsiteY0" fmla="*/ 0 h 786710"/>
                <a:gd name="connsiteX1" fmla="*/ 0 w 11285"/>
                <a:gd name="connsiteY1" fmla="*/ 786710 h 786710"/>
                <a:gd name="connsiteX2" fmla="*/ 11286 w 11285"/>
                <a:gd name="connsiteY2" fmla="*/ 786710 h 786710"/>
                <a:gd name="connsiteX3" fmla="*/ 11286 w 11285"/>
                <a:gd name="connsiteY3" fmla="*/ 0 h 786710"/>
                <a:gd name="connsiteX4" fmla="*/ 0 w 11285"/>
                <a:gd name="connsiteY4" fmla="*/ 0 h 786710"/>
                <a:gd name="connsiteX5" fmla="*/ 0 w 11285"/>
                <a:gd name="connsiteY5" fmla="*/ 0 h 78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786710">
                  <a:moveTo>
                    <a:pt x="0" y="0"/>
                  </a:moveTo>
                  <a:lnTo>
                    <a:pt x="0" y="786710"/>
                  </a:lnTo>
                  <a:lnTo>
                    <a:pt x="11286" y="786710"/>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38" name="Freeform 937">
              <a:extLst>
                <a:ext uri="{FF2B5EF4-FFF2-40B4-BE49-F238E27FC236}">
                  <a16:creationId xmlns="" xmlns:a16="http://schemas.microsoft.com/office/drawing/2014/main" id="{37814B58-BD3A-2A3B-BB0D-9064AA573AB1}"/>
                </a:ext>
              </a:extLst>
            </p:cNvPr>
            <p:cNvSpPr/>
            <p:nvPr/>
          </p:nvSpPr>
          <p:spPr>
            <a:xfrm>
              <a:off x="6128947" y="2489349"/>
              <a:ext cx="11285" cy="786710"/>
            </a:xfrm>
            <a:custGeom>
              <a:avLst/>
              <a:gdLst>
                <a:gd name="connsiteX0" fmla="*/ 0 w 11285"/>
                <a:gd name="connsiteY0" fmla="*/ 0 h 786710"/>
                <a:gd name="connsiteX1" fmla="*/ 0 w 11285"/>
                <a:gd name="connsiteY1" fmla="*/ 786710 h 786710"/>
                <a:gd name="connsiteX2" fmla="*/ 11286 w 11285"/>
                <a:gd name="connsiteY2" fmla="*/ 786710 h 786710"/>
                <a:gd name="connsiteX3" fmla="*/ 11286 w 11285"/>
                <a:gd name="connsiteY3" fmla="*/ 0 h 786710"/>
                <a:gd name="connsiteX4" fmla="*/ 0 w 11285"/>
                <a:gd name="connsiteY4" fmla="*/ 0 h 786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786710">
                  <a:moveTo>
                    <a:pt x="0" y="0"/>
                  </a:moveTo>
                  <a:lnTo>
                    <a:pt x="0" y="786710"/>
                  </a:lnTo>
                  <a:lnTo>
                    <a:pt x="11286" y="786710"/>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39" name="Freeform 938">
              <a:extLst>
                <a:ext uri="{FF2B5EF4-FFF2-40B4-BE49-F238E27FC236}">
                  <a16:creationId xmlns="" xmlns:a16="http://schemas.microsoft.com/office/drawing/2014/main" id="{D60613C1-7BA1-C720-E66A-E6D527CE1ED9}"/>
                </a:ext>
              </a:extLst>
            </p:cNvPr>
            <p:cNvSpPr/>
            <p:nvPr/>
          </p:nvSpPr>
          <p:spPr>
            <a:xfrm>
              <a:off x="6140233" y="2441418"/>
              <a:ext cx="11276" cy="834641"/>
            </a:xfrm>
            <a:custGeom>
              <a:avLst/>
              <a:gdLst>
                <a:gd name="connsiteX0" fmla="*/ 0 w 11276"/>
                <a:gd name="connsiteY0" fmla="*/ 0 h 834641"/>
                <a:gd name="connsiteX1" fmla="*/ 0 w 11276"/>
                <a:gd name="connsiteY1" fmla="*/ 834641 h 834641"/>
                <a:gd name="connsiteX2" fmla="*/ 11277 w 11276"/>
                <a:gd name="connsiteY2" fmla="*/ 834641 h 834641"/>
                <a:gd name="connsiteX3" fmla="*/ 11277 w 11276"/>
                <a:gd name="connsiteY3" fmla="*/ 0 h 834641"/>
                <a:gd name="connsiteX4" fmla="*/ 0 w 11276"/>
                <a:gd name="connsiteY4" fmla="*/ 0 h 834641"/>
                <a:gd name="connsiteX5" fmla="*/ 0 w 11276"/>
                <a:gd name="connsiteY5" fmla="*/ 0 h 83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76" h="834641">
                  <a:moveTo>
                    <a:pt x="0" y="0"/>
                  </a:moveTo>
                  <a:lnTo>
                    <a:pt x="0" y="834641"/>
                  </a:lnTo>
                  <a:lnTo>
                    <a:pt x="11277" y="834641"/>
                  </a:lnTo>
                  <a:lnTo>
                    <a:pt x="11277"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40" name="Freeform 939">
              <a:extLst>
                <a:ext uri="{FF2B5EF4-FFF2-40B4-BE49-F238E27FC236}">
                  <a16:creationId xmlns="" xmlns:a16="http://schemas.microsoft.com/office/drawing/2014/main" id="{D93A68B4-DE2A-F6B2-1269-0C8DFE0F97B0}"/>
                </a:ext>
              </a:extLst>
            </p:cNvPr>
            <p:cNvSpPr/>
            <p:nvPr/>
          </p:nvSpPr>
          <p:spPr>
            <a:xfrm>
              <a:off x="6140233" y="2441418"/>
              <a:ext cx="11276" cy="834641"/>
            </a:xfrm>
            <a:custGeom>
              <a:avLst/>
              <a:gdLst>
                <a:gd name="connsiteX0" fmla="*/ 0 w 11276"/>
                <a:gd name="connsiteY0" fmla="*/ 0 h 834641"/>
                <a:gd name="connsiteX1" fmla="*/ 0 w 11276"/>
                <a:gd name="connsiteY1" fmla="*/ 834641 h 834641"/>
                <a:gd name="connsiteX2" fmla="*/ 11277 w 11276"/>
                <a:gd name="connsiteY2" fmla="*/ 834641 h 834641"/>
                <a:gd name="connsiteX3" fmla="*/ 11277 w 11276"/>
                <a:gd name="connsiteY3" fmla="*/ 0 h 834641"/>
                <a:gd name="connsiteX4" fmla="*/ 0 w 11276"/>
                <a:gd name="connsiteY4" fmla="*/ 0 h 834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6" h="834641">
                  <a:moveTo>
                    <a:pt x="0" y="0"/>
                  </a:moveTo>
                  <a:lnTo>
                    <a:pt x="0" y="834641"/>
                  </a:lnTo>
                  <a:lnTo>
                    <a:pt x="11277" y="834641"/>
                  </a:lnTo>
                  <a:lnTo>
                    <a:pt x="11277" y="0"/>
                  </a:lnTo>
                  <a:lnTo>
                    <a:pt x="0" y="0"/>
                  </a:lnTo>
                </a:path>
              </a:pathLst>
            </a:custGeom>
            <a:noFill/>
            <a:ln w="3493" cap="rnd">
              <a:solidFill>
                <a:srgbClr val="000000"/>
              </a:solidFill>
              <a:prstDash val="solid"/>
              <a:round/>
            </a:ln>
          </p:spPr>
          <p:txBody>
            <a:bodyPr rtlCol="0" anchor="ctr"/>
            <a:lstStyle/>
            <a:p>
              <a:endParaRPr lang="en-US"/>
            </a:p>
          </p:txBody>
        </p:sp>
        <p:sp>
          <p:nvSpPr>
            <p:cNvPr id="941" name="Freeform 940">
              <a:extLst>
                <a:ext uri="{FF2B5EF4-FFF2-40B4-BE49-F238E27FC236}">
                  <a16:creationId xmlns="" xmlns:a16="http://schemas.microsoft.com/office/drawing/2014/main" id="{D7842B40-CD74-F43B-AB04-D288FBBBB654}"/>
                </a:ext>
              </a:extLst>
            </p:cNvPr>
            <p:cNvSpPr/>
            <p:nvPr/>
          </p:nvSpPr>
          <p:spPr>
            <a:xfrm>
              <a:off x="6151510" y="2404439"/>
              <a:ext cx="11285" cy="871620"/>
            </a:xfrm>
            <a:custGeom>
              <a:avLst/>
              <a:gdLst>
                <a:gd name="connsiteX0" fmla="*/ 0 w 11285"/>
                <a:gd name="connsiteY0" fmla="*/ 0 h 871620"/>
                <a:gd name="connsiteX1" fmla="*/ 0 w 11285"/>
                <a:gd name="connsiteY1" fmla="*/ 871621 h 871620"/>
                <a:gd name="connsiteX2" fmla="*/ 11286 w 11285"/>
                <a:gd name="connsiteY2" fmla="*/ 871621 h 871620"/>
                <a:gd name="connsiteX3" fmla="*/ 11286 w 11285"/>
                <a:gd name="connsiteY3" fmla="*/ 0 h 871620"/>
                <a:gd name="connsiteX4" fmla="*/ 0 w 11285"/>
                <a:gd name="connsiteY4" fmla="*/ 0 h 871620"/>
                <a:gd name="connsiteX5" fmla="*/ 0 w 11285"/>
                <a:gd name="connsiteY5" fmla="*/ 0 h 87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871620">
                  <a:moveTo>
                    <a:pt x="0" y="0"/>
                  </a:moveTo>
                  <a:lnTo>
                    <a:pt x="0" y="871621"/>
                  </a:lnTo>
                  <a:lnTo>
                    <a:pt x="11286" y="871621"/>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42" name="Freeform 941">
              <a:extLst>
                <a:ext uri="{FF2B5EF4-FFF2-40B4-BE49-F238E27FC236}">
                  <a16:creationId xmlns="" xmlns:a16="http://schemas.microsoft.com/office/drawing/2014/main" id="{F9062039-CBB7-2DF7-62E8-989582298571}"/>
                </a:ext>
              </a:extLst>
            </p:cNvPr>
            <p:cNvSpPr/>
            <p:nvPr/>
          </p:nvSpPr>
          <p:spPr>
            <a:xfrm>
              <a:off x="6151510" y="2404439"/>
              <a:ext cx="11285" cy="871620"/>
            </a:xfrm>
            <a:custGeom>
              <a:avLst/>
              <a:gdLst>
                <a:gd name="connsiteX0" fmla="*/ 0 w 11285"/>
                <a:gd name="connsiteY0" fmla="*/ 0 h 871620"/>
                <a:gd name="connsiteX1" fmla="*/ 0 w 11285"/>
                <a:gd name="connsiteY1" fmla="*/ 871621 h 871620"/>
                <a:gd name="connsiteX2" fmla="*/ 11286 w 11285"/>
                <a:gd name="connsiteY2" fmla="*/ 871621 h 871620"/>
                <a:gd name="connsiteX3" fmla="*/ 11286 w 11285"/>
                <a:gd name="connsiteY3" fmla="*/ 0 h 871620"/>
                <a:gd name="connsiteX4" fmla="*/ 0 w 11285"/>
                <a:gd name="connsiteY4" fmla="*/ 0 h 871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871620">
                  <a:moveTo>
                    <a:pt x="0" y="0"/>
                  </a:moveTo>
                  <a:lnTo>
                    <a:pt x="0" y="871621"/>
                  </a:lnTo>
                  <a:lnTo>
                    <a:pt x="11286" y="871621"/>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43" name="Freeform 942">
              <a:extLst>
                <a:ext uri="{FF2B5EF4-FFF2-40B4-BE49-F238E27FC236}">
                  <a16:creationId xmlns="" xmlns:a16="http://schemas.microsoft.com/office/drawing/2014/main" id="{753EE27E-F7C7-EB35-E771-FCC33AE7A785}"/>
                </a:ext>
              </a:extLst>
            </p:cNvPr>
            <p:cNvSpPr/>
            <p:nvPr/>
          </p:nvSpPr>
          <p:spPr>
            <a:xfrm>
              <a:off x="6162795" y="2389345"/>
              <a:ext cx="11285" cy="886714"/>
            </a:xfrm>
            <a:custGeom>
              <a:avLst/>
              <a:gdLst>
                <a:gd name="connsiteX0" fmla="*/ 0 w 11285"/>
                <a:gd name="connsiteY0" fmla="*/ 0 h 886714"/>
                <a:gd name="connsiteX1" fmla="*/ 0 w 11285"/>
                <a:gd name="connsiteY1" fmla="*/ 886714 h 886714"/>
                <a:gd name="connsiteX2" fmla="*/ 11286 w 11285"/>
                <a:gd name="connsiteY2" fmla="*/ 886714 h 886714"/>
                <a:gd name="connsiteX3" fmla="*/ 11286 w 11285"/>
                <a:gd name="connsiteY3" fmla="*/ 0 h 886714"/>
                <a:gd name="connsiteX4" fmla="*/ 0 w 11285"/>
                <a:gd name="connsiteY4" fmla="*/ 0 h 886714"/>
                <a:gd name="connsiteX5" fmla="*/ 0 w 11285"/>
                <a:gd name="connsiteY5" fmla="*/ 0 h 88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886714">
                  <a:moveTo>
                    <a:pt x="0" y="0"/>
                  </a:moveTo>
                  <a:lnTo>
                    <a:pt x="0" y="886714"/>
                  </a:lnTo>
                  <a:lnTo>
                    <a:pt x="11286" y="886714"/>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44" name="Freeform 943">
              <a:extLst>
                <a:ext uri="{FF2B5EF4-FFF2-40B4-BE49-F238E27FC236}">
                  <a16:creationId xmlns="" xmlns:a16="http://schemas.microsoft.com/office/drawing/2014/main" id="{1CDEA134-E2CB-B085-AD9C-7D50745478C6}"/>
                </a:ext>
              </a:extLst>
            </p:cNvPr>
            <p:cNvSpPr/>
            <p:nvPr/>
          </p:nvSpPr>
          <p:spPr>
            <a:xfrm>
              <a:off x="6162795" y="2389345"/>
              <a:ext cx="11285" cy="886714"/>
            </a:xfrm>
            <a:custGeom>
              <a:avLst/>
              <a:gdLst>
                <a:gd name="connsiteX0" fmla="*/ 0 w 11285"/>
                <a:gd name="connsiteY0" fmla="*/ 0 h 886714"/>
                <a:gd name="connsiteX1" fmla="*/ 0 w 11285"/>
                <a:gd name="connsiteY1" fmla="*/ 886714 h 886714"/>
                <a:gd name="connsiteX2" fmla="*/ 11286 w 11285"/>
                <a:gd name="connsiteY2" fmla="*/ 886714 h 886714"/>
                <a:gd name="connsiteX3" fmla="*/ 11286 w 11285"/>
                <a:gd name="connsiteY3" fmla="*/ 0 h 886714"/>
                <a:gd name="connsiteX4" fmla="*/ 0 w 11285"/>
                <a:gd name="connsiteY4" fmla="*/ 0 h 886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886714">
                  <a:moveTo>
                    <a:pt x="0" y="0"/>
                  </a:moveTo>
                  <a:lnTo>
                    <a:pt x="0" y="886714"/>
                  </a:lnTo>
                  <a:lnTo>
                    <a:pt x="11286" y="886714"/>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45" name="Freeform 944">
              <a:extLst>
                <a:ext uri="{FF2B5EF4-FFF2-40B4-BE49-F238E27FC236}">
                  <a16:creationId xmlns="" xmlns:a16="http://schemas.microsoft.com/office/drawing/2014/main" id="{11DF63EE-B185-DFA5-F8B8-F0CFE2422B54}"/>
                </a:ext>
              </a:extLst>
            </p:cNvPr>
            <p:cNvSpPr/>
            <p:nvPr/>
          </p:nvSpPr>
          <p:spPr>
            <a:xfrm>
              <a:off x="6174081" y="2347651"/>
              <a:ext cx="11285" cy="928408"/>
            </a:xfrm>
            <a:custGeom>
              <a:avLst/>
              <a:gdLst>
                <a:gd name="connsiteX0" fmla="*/ 0 w 11285"/>
                <a:gd name="connsiteY0" fmla="*/ 0 h 928408"/>
                <a:gd name="connsiteX1" fmla="*/ 0 w 11285"/>
                <a:gd name="connsiteY1" fmla="*/ 928408 h 928408"/>
                <a:gd name="connsiteX2" fmla="*/ 11286 w 11285"/>
                <a:gd name="connsiteY2" fmla="*/ 928408 h 928408"/>
                <a:gd name="connsiteX3" fmla="*/ 11286 w 11285"/>
                <a:gd name="connsiteY3" fmla="*/ 0 h 928408"/>
                <a:gd name="connsiteX4" fmla="*/ 0 w 11285"/>
                <a:gd name="connsiteY4" fmla="*/ 0 h 928408"/>
                <a:gd name="connsiteX5" fmla="*/ 0 w 11285"/>
                <a:gd name="connsiteY5" fmla="*/ 0 h 92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928408">
                  <a:moveTo>
                    <a:pt x="0" y="0"/>
                  </a:moveTo>
                  <a:lnTo>
                    <a:pt x="0" y="928408"/>
                  </a:lnTo>
                  <a:lnTo>
                    <a:pt x="11286" y="928408"/>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46" name="Freeform 945">
              <a:extLst>
                <a:ext uri="{FF2B5EF4-FFF2-40B4-BE49-F238E27FC236}">
                  <a16:creationId xmlns="" xmlns:a16="http://schemas.microsoft.com/office/drawing/2014/main" id="{40A3C30E-AA2D-FE5E-0EE8-F4F62977297A}"/>
                </a:ext>
              </a:extLst>
            </p:cNvPr>
            <p:cNvSpPr/>
            <p:nvPr/>
          </p:nvSpPr>
          <p:spPr>
            <a:xfrm>
              <a:off x="6174081" y="2347651"/>
              <a:ext cx="11285" cy="928408"/>
            </a:xfrm>
            <a:custGeom>
              <a:avLst/>
              <a:gdLst>
                <a:gd name="connsiteX0" fmla="*/ 0 w 11285"/>
                <a:gd name="connsiteY0" fmla="*/ 0 h 928408"/>
                <a:gd name="connsiteX1" fmla="*/ 0 w 11285"/>
                <a:gd name="connsiteY1" fmla="*/ 928408 h 928408"/>
                <a:gd name="connsiteX2" fmla="*/ 11286 w 11285"/>
                <a:gd name="connsiteY2" fmla="*/ 928408 h 928408"/>
                <a:gd name="connsiteX3" fmla="*/ 11286 w 11285"/>
                <a:gd name="connsiteY3" fmla="*/ 0 h 928408"/>
                <a:gd name="connsiteX4" fmla="*/ 0 w 11285"/>
                <a:gd name="connsiteY4" fmla="*/ 0 h 928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928408">
                  <a:moveTo>
                    <a:pt x="0" y="0"/>
                  </a:moveTo>
                  <a:lnTo>
                    <a:pt x="0" y="928408"/>
                  </a:lnTo>
                  <a:lnTo>
                    <a:pt x="11286" y="928408"/>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47" name="Freeform 946">
              <a:extLst>
                <a:ext uri="{FF2B5EF4-FFF2-40B4-BE49-F238E27FC236}">
                  <a16:creationId xmlns="" xmlns:a16="http://schemas.microsoft.com/office/drawing/2014/main" id="{82A29E15-0A4F-271C-957B-1461F6072F5E}"/>
                </a:ext>
              </a:extLst>
            </p:cNvPr>
            <p:cNvSpPr/>
            <p:nvPr/>
          </p:nvSpPr>
          <p:spPr>
            <a:xfrm>
              <a:off x="6185366" y="2309414"/>
              <a:ext cx="11285" cy="966644"/>
            </a:xfrm>
            <a:custGeom>
              <a:avLst/>
              <a:gdLst>
                <a:gd name="connsiteX0" fmla="*/ 0 w 11285"/>
                <a:gd name="connsiteY0" fmla="*/ 0 h 966644"/>
                <a:gd name="connsiteX1" fmla="*/ 0 w 11285"/>
                <a:gd name="connsiteY1" fmla="*/ 966645 h 966644"/>
                <a:gd name="connsiteX2" fmla="*/ 11286 w 11285"/>
                <a:gd name="connsiteY2" fmla="*/ 966645 h 966644"/>
                <a:gd name="connsiteX3" fmla="*/ 11286 w 11285"/>
                <a:gd name="connsiteY3" fmla="*/ 0 h 966644"/>
                <a:gd name="connsiteX4" fmla="*/ 0 w 11285"/>
                <a:gd name="connsiteY4" fmla="*/ 0 h 966644"/>
                <a:gd name="connsiteX5" fmla="*/ 0 w 11285"/>
                <a:gd name="connsiteY5" fmla="*/ 0 h 96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966644">
                  <a:moveTo>
                    <a:pt x="0" y="0"/>
                  </a:moveTo>
                  <a:lnTo>
                    <a:pt x="0" y="966645"/>
                  </a:lnTo>
                  <a:lnTo>
                    <a:pt x="11286" y="966645"/>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48" name="Freeform 947">
              <a:extLst>
                <a:ext uri="{FF2B5EF4-FFF2-40B4-BE49-F238E27FC236}">
                  <a16:creationId xmlns="" xmlns:a16="http://schemas.microsoft.com/office/drawing/2014/main" id="{6341445F-44C6-7707-D659-68F69EC528E8}"/>
                </a:ext>
              </a:extLst>
            </p:cNvPr>
            <p:cNvSpPr/>
            <p:nvPr/>
          </p:nvSpPr>
          <p:spPr>
            <a:xfrm>
              <a:off x="6185366" y="2309414"/>
              <a:ext cx="11285" cy="966644"/>
            </a:xfrm>
            <a:custGeom>
              <a:avLst/>
              <a:gdLst>
                <a:gd name="connsiteX0" fmla="*/ 0 w 11285"/>
                <a:gd name="connsiteY0" fmla="*/ 0 h 966644"/>
                <a:gd name="connsiteX1" fmla="*/ 0 w 11285"/>
                <a:gd name="connsiteY1" fmla="*/ 966645 h 966644"/>
                <a:gd name="connsiteX2" fmla="*/ 11286 w 11285"/>
                <a:gd name="connsiteY2" fmla="*/ 966645 h 966644"/>
                <a:gd name="connsiteX3" fmla="*/ 11286 w 11285"/>
                <a:gd name="connsiteY3" fmla="*/ 0 h 966644"/>
                <a:gd name="connsiteX4" fmla="*/ 0 w 11285"/>
                <a:gd name="connsiteY4" fmla="*/ 0 h 966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966644">
                  <a:moveTo>
                    <a:pt x="0" y="0"/>
                  </a:moveTo>
                  <a:lnTo>
                    <a:pt x="0" y="966645"/>
                  </a:lnTo>
                  <a:lnTo>
                    <a:pt x="11286" y="966645"/>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49" name="Freeform 948">
              <a:extLst>
                <a:ext uri="{FF2B5EF4-FFF2-40B4-BE49-F238E27FC236}">
                  <a16:creationId xmlns="" xmlns:a16="http://schemas.microsoft.com/office/drawing/2014/main" id="{89E66345-CA1E-F813-DE5F-7F4CA2DC3666}"/>
                </a:ext>
              </a:extLst>
            </p:cNvPr>
            <p:cNvSpPr/>
            <p:nvPr/>
          </p:nvSpPr>
          <p:spPr>
            <a:xfrm>
              <a:off x="6196652" y="2301506"/>
              <a:ext cx="11285" cy="974553"/>
            </a:xfrm>
            <a:custGeom>
              <a:avLst/>
              <a:gdLst>
                <a:gd name="connsiteX0" fmla="*/ 0 w 11285"/>
                <a:gd name="connsiteY0" fmla="*/ 0 h 974553"/>
                <a:gd name="connsiteX1" fmla="*/ 0 w 11285"/>
                <a:gd name="connsiteY1" fmla="*/ 974554 h 974553"/>
                <a:gd name="connsiteX2" fmla="*/ 11286 w 11285"/>
                <a:gd name="connsiteY2" fmla="*/ 974554 h 974553"/>
                <a:gd name="connsiteX3" fmla="*/ 11286 w 11285"/>
                <a:gd name="connsiteY3" fmla="*/ 0 h 974553"/>
                <a:gd name="connsiteX4" fmla="*/ 0 w 11285"/>
                <a:gd name="connsiteY4" fmla="*/ 0 h 974553"/>
                <a:gd name="connsiteX5" fmla="*/ 0 w 11285"/>
                <a:gd name="connsiteY5" fmla="*/ 0 h 974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974553">
                  <a:moveTo>
                    <a:pt x="0" y="0"/>
                  </a:moveTo>
                  <a:lnTo>
                    <a:pt x="0" y="974554"/>
                  </a:lnTo>
                  <a:lnTo>
                    <a:pt x="11286" y="974554"/>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50" name="Freeform 949">
              <a:extLst>
                <a:ext uri="{FF2B5EF4-FFF2-40B4-BE49-F238E27FC236}">
                  <a16:creationId xmlns="" xmlns:a16="http://schemas.microsoft.com/office/drawing/2014/main" id="{225D76D8-8614-7FFB-617C-FE15E9EABA37}"/>
                </a:ext>
              </a:extLst>
            </p:cNvPr>
            <p:cNvSpPr/>
            <p:nvPr/>
          </p:nvSpPr>
          <p:spPr>
            <a:xfrm>
              <a:off x="6196652" y="2301506"/>
              <a:ext cx="11285" cy="974553"/>
            </a:xfrm>
            <a:custGeom>
              <a:avLst/>
              <a:gdLst>
                <a:gd name="connsiteX0" fmla="*/ 0 w 11285"/>
                <a:gd name="connsiteY0" fmla="*/ 0 h 974553"/>
                <a:gd name="connsiteX1" fmla="*/ 0 w 11285"/>
                <a:gd name="connsiteY1" fmla="*/ 974554 h 974553"/>
                <a:gd name="connsiteX2" fmla="*/ 11286 w 11285"/>
                <a:gd name="connsiteY2" fmla="*/ 974554 h 974553"/>
                <a:gd name="connsiteX3" fmla="*/ 11286 w 11285"/>
                <a:gd name="connsiteY3" fmla="*/ 0 h 974553"/>
                <a:gd name="connsiteX4" fmla="*/ 0 w 11285"/>
                <a:gd name="connsiteY4" fmla="*/ 0 h 974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974553">
                  <a:moveTo>
                    <a:pt x="0" y="0"/>
                  </a:moveTo>
                  <a:lnTo>
                    <a:pt x="0" y="974554"/>
                  </a:lnTo>
                  <a:lnTo>
                    <a:pt x="11286" y="974554"/>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51" name="Freeform 950">
              <a:extLst>
                <a:ext uri="{FF2B5EF4-FFF2-40B4-BE49-F238E27FC236}">
                  <a16:creationId xmlns="" xmlns:a16="http://schemas.microsoft.com/office/drawing/2014/main" id="{80833AA8-DC04-E4C6-666F-893C5B2C4C9D}"/>
                </a:ext>
              </a:extLst>
            </p:cNvPr>
            <p:cNvSpPr/>
            <p:nvPr/>
          </p:nvSpPr>
          <p:spPr>
            <a:xfrm>
              <a:off x="6207937" y="2270370"/>
              <a:ext cx="11285" cy="1005689"/>
            </a:xfrm>
            <a:custGeom>
              <a:avLst/>
              <a:gdLst>
                <a:gd name="connsiteX0" fmla="*/ 0 w 11285"/>
                <a:gd name="connsiteY0" fmla="*/ 0 h 1005689"/>
                <a:gd name="connsiteX1" fmla="*/ 0 w 11285"/>
                <a:gd name="connsiteY1" fmla="*/ 1005689 h 1005689"/>
                <a:gd name="connsiteX2" fmla="*/ 11286 w 11285"/>
                <a:gd name="connsiteY2" fmla="*/ 1005689 h 1005689"/>
                <a:gd name="connsiteX3" fmla="*/ 11286 w 11285"/>
                <a:gd name="connsiteY3" fmla="*/ 0 h 1005689"/>
                <a:gd name="connsiteX4" fmla="*/ 0 w 11285"/>
                <a:gd name="connsiteY4" fmla="*/ 0 h 1005689"/>
                <a:gd name="connsiteX5" fmla="*/ 0 w 11285"/>
                <a:gd name="connsiteY5" fmla="*/ 0 h 100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1005689">
                  <a:moveTo>
                    <a:pt x="0" y="0"/>
                  </a:moveTo>
                  <a:lnTo>
                    <a:pt x="0" y="1005689"/>
                  </a:lnTo>
                  <a:lnTo>
                    <a:pt x="11286" y="1005689"/>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52" name="Freeform 951">
              <a:extLst>
                <a:ext uri="{FF2B5EF4-FFF2-40B4-BE49-F238E27FC236}">
                  <a16:creationId xmlns="" xmlns:a16="http://schemas.microsoft.com/office/drawing/2014/main" id="{67903871-B30A-B7FD-B088-D41EDFFE306C}"/>
                </a:ext>
              </a:extLst>
            </p:cNvPr>
            <p:cNvSpPr/>
            <p:nvPr/>
          </p:nvSpPr>
          <p:spPr>
            <a:xfrm>
              <a:off x="6207937" y="2270370"/>
              <a:ext cx="11285" cy="1005689"/>
            </a:xfrm>
            <a:custGeom>
              <a:avLst/>
              <a:gdLst>
                <a:gd name="connsiteX0" fmla="*/ 0 w 11285"/>
                <a:gd name="connsiteY0" fmla="*/ 0 h 1005689"/>
                <a:gd name="connsiteX1" fmla="*/ 0 w 11285"/>
                <a:gd name="connsiteY1" fmla="*/ 1005689 h 1005689"/>
                <a:gd name="connsiteX2" fmla="*/ 11286 w 11285"/>
                <a:gd name="connsiteY2" fmla="*/ 1005689 h 1005689"/>
                <a:gd name="connsiteX3" fmla="*/ 11286 w 11285"/>
                <a:gd name="connsiteY3" fmla="*/ 0 h 1005689"/>
                <a:gd name="connsiteX4" fmla="*/ 0 w 11285"/>
                <a:gd name="connsiteY4" fmla="*/ 0 h 1005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1005689">
                  <a:moveTo>
                    <a:pt x="0" y="0"/>
                  </a:moveTo>
                  <a:lnTo>
                    <a:pt x="0" y="1005689"/>
                  </a:lnTo>
                  <a:lnTo>
                    <a:pt x="11286" y="1005689"/>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53" name="Freeform 952">
              <a:extLst>
                <a:ext uri="{FF2B5EF4-FFF2-40B4-BE49-F238E27FC236}">
                  <a16:creationId xmlns="" xmlns:a16="http://schemas.microsoft.com/office/drawing/2014/main" id="{FD02A025-7A7E-B184-F1CB-53416CA91D86}"/>
                </a:ext>
              </a:extLst>
            </p:cNvPr>
            <p:cNvSpPr/>
            <p:nvPr/>
          </p:nvSpPr>
          <p:spPr>
            <a:xfrm>
              <a:off x="6219223" y="2238331"/>
              <a:ext cx="11285" cy="1037728"/>
            </a:xfrm>
            <a:custGeom>
              <a:avLst/>
              <a:gdLst>
                <a:gd name="connsiteX0" fmla="*/ 0 w 11285"/>
                <a:gd name="connsiteY0" fmla="*/ 0 h 1037728"/>
                <a:gd name="connsiteX1" fmla="*/ 0 w 11285"/>
                <a:gd name="connsiteY1" fmla="*/ 1037729 h 1037728"/>
                <a:gd name="connsiteX2" fmla="*/ 11286 w 11285"/>
                <a:gd name="connsiteY2" fmla="*/ 1037729 h 1037728"/>
                <a:gd name="connsiteX3" fmla="*/ 11286 w 11285"/>
                <a:gd name="connsiteY3" fmla="*/ 0 h 1037728"/>
                <a:gd name="connsiteX4" fmla="*/ 0 w 11285"/>
                <a:gd name="connsiteY4" fmla="*/ 0 h 1037728"/>
                <a:gd name="connsiteX5" fmla="*/ 0 w 11285"/>
                <a:gd name="connsiteY5" fmla="*/ 0 h 1037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1037728">
                  <a:moveTo>
                    <a:pt x="0" y="0"/>
                  </a:moveTo>
                  <a:lnTo>
                    <a:pt x="0" y="1037729"/>
                  </a:lnTo>
                  <a:lnTo>
                    <a:pt x="11286" y="1037729"/>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54" name="Freeform 953">
              <a:extLst>
                <a:ext uri="{FF2B5EF4-FFF2-40B4-BE49-F238E27FC236}">
                  <a16:creationId xmlns="" xmlns:a16="http://schemas.microsoft.com/office/drawing/2014/main" id="{ED7D36CB-799E-A7C5-E2B3-BB9718262666}"/>
                </a:ext>
              </a:extLst>
            </p:cNvPr>
            <p:cNvSpPr/>
            <p:nvPr/>
          </p:nvSpPr>
          <p:spPr>
            <a:xfrm>
              <a:off x="6219223" y="2238331"/>
              <a:ext cx="11285" cy="1037728"/>
            </a:xfrm>
            <a:custGeom>
              <a:avLst/>
              <a:gdLst>
                <a:gd name="connsiteX0" fmla="*/ 0 w 11285"/>
                <a:gd name="connsiteY0" fmla="*/ 0 h 1037728"/>
                <a:gd name="connsiteX1" fmla="*/ 0 w 11285"/>
                <a:gd name="connsiteY1" fmla="*/ 1037729 h 1037728"/>
                <a:gd name="connsiteX2" fmla="*/ 11286 w 11285"/>
                <a:gd name="connsiteY2" fmla="*/ 1037729 h 1037728"/>
                <a:gd name="connsiteX3" fmla="*/ 11286 w 11285"/>
                <a:gd name="connsiteY3" fmla="*/ 0 h 1037728"/>
                <a:gd name="connsiteX4" fmla="*/ 0 w 11285"/>
                <a:gd name="connsiteY4" fmla="*/ 0 h 1037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1037728">
                  <a:moveTo>
                    <a:pt x="0" y="0"/>
                  </a:moveTo>
                  <a:lnTo>
                    <a:pt x="0" y="1037729"/>
                  </a:lnTo>
                  <a:lnTo>
                    <a:pt x="11286" y="1037729"/>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55" name="Freeform 954">
              <a:extLst>
                <a:ext uri="{FF2B5EF4-FFF2-40B4-BE49-F238E27FC236}">
                  <a16:creationId xmlns="" xmlns:a16="http://schemas.microsoft.com/office/drawing/2014/main" id="{AEF36F83-3EF8-682A-ECB7-4DF89BDC199A}"/>
                </a:ext>
              </a:extLst>
            </p:cNvPr>
            <p:cNvSpPr/>
            <p:nvPr/>
          </p:nvSpPr>
          <p:spPr>
            <a:xfrm>
              <a:off x="6230508" y="2235377"/>
              <a:ext cx="11285" cy="1040682"/>
            </a:xfrm>
            <a:custGeom>
              <a:avLst/>
              <a:gdLst>
                <a:gd name="connsiteX0" fmla="*/ 0 w 11285"/>
                <a:gd name="connsiteY0" fmla="*/ 0 h 1040682"/>
                <a:gd name="connsiteX1" fmla="*/ 0 w 11285"/>
                <a:gd name="connsiteY1" fmla="*/ 1040682 h 1040682"/>
                <a:gd name="connsiteX2" fmla="*/ 11286 w 11285"/>
                <a:gd name="connsiteY2" fmla="*/ 1040682 h 1040682"/>
                <a:gd name="connsiteX3" fmla="*/ 11286 w 11285"/>
                <a:gd name="connsiteY3" fmla="*/ 0 h 1040682"/>
                <a:gd name="connsiteX4" fmla="*/ 0 w 11285"/>
                <a:gd name="connsiteY4" fmla="*/ 0 h 1040682"/>
                <a:gd name="connsiteX5" fmla="*/ 0 w 11285"/>
                <a:gd name="connsiteY5" fmla="*/ 0 h 1040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1040682">
                  <a:moveTo>
                    <a:pt x="0" y="0"/>
                  </a:moveTo>
                  <a:lnTo>
                    <a:pt x="0" y="1040682"/>
                  </a:lnTo>
                  <a:lnTo>
                    <a:pt x="11286" y="1040682"/>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56" name="Freeform 955">
              <a:extLst>
                <a:ext uri="{FF2B5EF4-FFF2-40B4-BE49-F238E27FC236}">
                  <a16:creationId xmlns="" xmlns:a16="http://schemas.microsoft.com/office/drawing/2014/main" id="{90B64CC3-3DB1-D1AE-D42B-32A71CB156B5}"/>
                </a:ext>
              </a:extLst>
            </p:cNvPr>
            <p:cNvSpPr/>
            <p:nvPr/>
          </p:nvSpPr>
          <p:spPr>
            <a:xfrm>
              <a:off x="6230508" y="2235377"/>
              <a:ext cx="11285" cy="1040682"/>
            </a:xfrm>
            <a:custGeom>
              <a:avLst/>
              <a:gdLst>
                <a:gd name="connsiteX0" fmla="*/ 0 w 11285"/>
                <a:gd name="connsiteY0" fmla="*/ 0 h 1040682"/>
                <a:gd name="connsiteX1" fmla="*/ 0 w 11285"/>
                <a:gd name="connsiteY1" fmla="*/ 1040682 h 1040682"/>
                <a:gd name="connsiteX2" fmla="*/ 11286 w 11285"/>
                <a:gd name="connsiteY2" fmla="*/ 1040682 h 1040682"/>
                <a:gd name="connsiteX3" fmla="*/ 11286 w 11285"/>
                <a:gd name="connsiteY3" fmla="*/ 0 h 1040682"/>
                <a:gd name="connsiteX4" fmla="*/ 0 w 11285"/>
                <a:gd name="connsiteY4" fmla="*/ 0 h 1040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1040682">
                  <a:moveTo>
                    <a:pt x="0" y="0"/>
                  </a:moveTo>
                  <a:lnTo>
                    <a:pt x="0" y="1040682"/>
                  </a:lnTo>
                  <a:lnTo>
                    <a:pt x="11286" y="1040682"/>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57" name="Freeform 956">
              <a:extLst>
                <a:ext uri="{FF2B5EF4-FFF2-40B4-BE49-F238E27FC236}">
                  <a16:creationId xmlns="" xmlns:a16="http://schemas.microsoft.com/office/drawing/2014/main" id="{B3E3D91F-5EDB-3A8A-2EBF-FB40805182BC}"/>
                </a:ext>
              </a:extLst>
            </p:cNvPr>
            <p:cNvSpPr/>
            <p:nvPr/>
          </p:nvSpPr>
          <p:spPr>
            <a:xfrm>
              <a:off x="6241794" y="2205682"/>
              <a:ext cx="11285" cy="1070377"/>
            </a:xfrm>
            <a:custGeom>
              <a:avLst/>
              <a:gdLst>
                <a:gd name="connsiteX0" fmla="*/ 0 w 11285"/>
                <a:gd name="connsiteY0" fmla="*/ 0 h 1070377"/>
                <a:gd name="connsiteX1" fmla="*/ 0 w 11285"/>
                <a:gd name="connsiteY1" fmla="*/ 1070378 h 1070377"/>
                <a:gd name="connsiteX2" fmla="*/ 11286 w 11285"/>
                <a:gd name="connsiteY2" fmla="*/ 1070378 h 1070377"/>
                <a:gd name="connsiteX3" fmla="*/ 11286 w 11285"/>
                <a:gd name="connsiteY3" fmla="*/ 0 h 1070377"/>
                <a:gd name="connsiteX4" fmla="*/ 0 w 11285"/>
                <a:gd name="connsiteY4" fmla="*/ 0 h 1070377"/>
                <a:gd name="connsiteX5" fmla="*/ 0 w 11285"/>
                <a:gd name="connsiteY5" fmla="*/ 0 h 107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1070377">
                  <a:moveTo>
                    <a:pt x="0" y="0"/>
                  </a:moveTo>
                  <a:lnTo>
                    <a:pt x="0" y="1070378"/>
                  </a:lnTo>
                  <a:lnTo>
                    <a:pt x="11286" y="1070378"/>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58" name="Freeform 957">
              <a:extLst>
                <a:ext uri="{FF2B5EF4-FFF2-40B4-BE49-F238E27FC236}">
                  <a16:creationId xmlns="" xmlns:a16="http://schemas.microsoft.com/office/drawing/2014/main" id="{4757BF4D-AA91-BBD9-BE8F-1196E6C0C5B4}"/>
                </a:ext>
              </a:extLst>
            </p:cNvPr>
            <p:cNvSpPr/>
            <p:nvPr/>
          </p:nvSpPr>
          <p:spPr>
            <a:xfrm>
              <a:off x="6241794" y="2205682"/>
              <a:ext cx="11285" cy="1070377"/>
            </a:xfrm>
            <a:custGeom>
              <a:avLst/>
              <a:gdLst>
                <a:gd name="connsiteX0" fmla="*/ 0 w 11285"/>
                <a:gd name="connsiteY0" fmla="*/ 0 h 1070377"/>
                <a:gd name="connsiteX1" fmla="*/ 0 w 11285"/>
                <a:gd name="connsiteY1" fmla="*/ 1070378 h 1070377"/>
                <a:gd name="connsiteX2" fmla="*/ 11286 w 11285"/>
                <a:gd name="connsiteY2" fmla="*/ 1070378 h 1070377"/>
                <a:gd name="connsiteX3" fmla="*/ 11286 w 11285"/>
                <a:gd name="connsiteY3" fmla="*/ 0 h 1070377"/>
                <a:gd name="connsiteX4" fmla="*/ 0 w 11285"/>
                <a:gd name="connsiteY4" fmla="*/ 0 h 107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1070377">
                  <a:moveTo>
                    <a:pt x="0" y="0"/>
                  </a:moveTo>
                  <a:lnTo>
                    <a:pt x="0" y="1070378"/>
                  </a:lnTo>
                  <a:lnTo>
                    <a:pt x="11286" y="1070378"/>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59" name="Freeform 958">
              <a:extLst>
                <a:ext uri="{FF2B5EF4-FFF2-40B4-BE49-F238E27FC236}">
                  <a16:creationId xmlns="" xmlns:a16="http://schemas.microsoft.com/office/drawing/2014/main" id="{B0F005D5-5CC2-F3E7-8F2C-AE3CD090AE4F}"/>
                </a:ext>
              </a:extLst>
            </p:cNvPr>
            <p:cNvSpPr/>
            <p:nvPr/>
          </p:nvSpPr>
          <p:spPr>
            <a:xfrm>
              <a:off x="6253079" y="2152879"/>
              <a:ext cx="11285" cy="1123180"/>
            </a:xfrm>
            <a:custGeom>
              <a:avLst/>
              <a:gdLst>
                <a:gd name="connsiteX0" fmla="*/ 0 w 11285"/>
                <a:gd name="connsiteY0" fmla="*/ 0 h 1123180"/>
                <a:gd name="connsiteX1" fmla="*/ 0 w 11285"/>
                <a:gd name="connsiteY1" fmla="*/ 1123181 h 1123180"/>
                <a:gd name="connsiteX2" fmla="*/ 11286 w 11285"/>
                <a:gd name="connsiteY2" fmla="*/ 1123181 h 1123180"/>
                <a:gd name="connsiteX3" fmla="*/ 11286 w 11285"/>
                <a:gd name="connsiteY3" fmla="*/ 0 h 1123180"/>
                <a:gd name="connsiteX4" fmla="*/ 0 w 11285"/>
                <a:gd name="connsiteY4" fmla="*/ 0 h 1123180"/>
                <a:gd name="connsiteX5" fmla="*/ 0 w 11285"/>
                <a:gd name="connsiteY5" fmla="*/ 0 h 1123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1123180">
                  <a:moveTo>
                    <a:pt x="0" y="0"/>
                  </a:moveTo>
                  <a:lnTo>
                    <a:pt x="0" y="1123181"/>
                  </a:lnTo>
                  <a:lnTo>
                    <a:pt x="11286" y="1123181"/>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60" name="Freeform 959">
              <a:extLst>
                <a:ext uri="{FF2B5EF4-FFF2-40B4-BE49-F238E27FC236}">
                  <a16:creationId xmlns="" xmlns:a16="http://schemas.microsoft.com/office/drawing/2014/main" id="{45FE260C-57F6-B0BC-EF0C-3FE397FF183E}"/>
                </a:ext>
              </a:extLst>
            </p:cNvPr>
            <p:cNvSpPr/>
            <p:nvPr/>
          </p:nvSpPr>
          <p:spPr>
            <a:xfrm>
              <a:off x="6253079" y="2152879"/>
              <a:ext cx="11285" cy="1123180"/>
            </a:xfrm>
            <a:custGeom>
              <a:avLst/>
              <a:gdLst>
                <a:gd name="connsiteX0" fmla="*/ 0 w 11285"/>
                <a:gd name="connsiteY0" fmla="*/ 0 h 1123180"/>
                <a:gd name="connsiteX1" fmla="*/ 0 w 11285"/>
                <a:gd name="connsiteY1" fmla="*/ 1123181 h 1123180"/>
                <a:gd name="connsiteX2" fmla="*/ 11286 w 11285"/>
                <a:gd name="connsiteY2" fmla="*/ 1123181 h 1123180"/>
                <a:gd name="connsiteX3" fmla="*/ 11286 w 11285"/>
                <a:gd name="connsiteY3" fmla="*/ 0 h 1123180"/>
                <a:gd name="connsiteX4" fmla="*/ 0 w 11285"/>
                <a:gd name="connsiteY4" fmla="*/ 0 h 1123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1123180">
                  <a:moveTo>
                    <a:pt x="0" y="0"/>
                  </a:moveTo>
                  <a:lnTo>
                    <a:pt x="0" y="1123181"/>
                  </a:lnTo>
                  <a:lnTo>
                    <a:pt x="11286" y="1123181"/>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61" name="Freeform 960">
              <a:extLst>
                <a:ext uri="{FF2B5EF4-FFF2-40B4-BE49-F238E27FC236}">
                  <a16:creationId xmlns="" xmlns:a16="http://schemas.microsoft.com/office/drawing/2014/main" id="{ABB5CA1F-C13C-7213-8F14-2099EA4C4492}"/>
                </a:ext>
              </a:extLst>
            </p:cNvPr>
            <p:cNvSpPr/>
            <p:nvPr/>
          </p:nvSpPr>
          <p:spPr>
            <a:xfrm>
              <a:off x="6264365" y="2170693"/>
              <a:ext cx="11285" cy="1105366"/>
            </a:xfrm>
            <a:custGeom>
              <a:avLst/>
              <a:gdLst>
                <a:gd name="connsiteX0" fmla="*/ 0 w 11285"/>
                <a:gd name="connsiteY0" fmla="*/ 0 h 1105366"/>
                <a:gd name="connsiteX1" fmla="*/ 0 w 11285"/>
                <a:gd name="connsiteY1" fmla="*/ 1105366 h 1105366"/>
                <a:gd name="connsiteX2" fmla="*/ 11286 w 11285"/>
                <a:gd name="connsiteY2" fmla="*/ 1105366 h 1105366"/>
                <a:gd name="connsiteX3" fmla="*/ 11286 w 11285"/>
                <a:gd name="connsiteY3" fmla="*/ 0 h 1105366"/>
                <a:gd name="connsiteX4" fmla="*/ 0 w 11285"/>
                <a:gd name="connsiteY4" fmla="*/ 0 h 1105366"/>
                <a:gd name="connsiteX5" fmla="*/ 0 w 11285"/>
                <a:gd name="connsiteY5" fmla="*/ 0 h 110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1105366">
                  <a:moveTo>
                    <a:pt x="0" y="0"/>
                  </a:moveTo>
                  <a:lnTo>
                    <a:pt x="0" y="1105366"/>
                  </a:lnTo>
                  <a:lnTo>
                    <a:pt x="11286" y="1105366"/>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62" name="Freeform 961">
              <a:extLst>
                <a:ext uri="{FF2B5EF4-FFF2-40B4-BE49-F238E27FC236}">
                  <a16:creationId xmlns="" xmlns:a16="http://schemas.microsoft.com/office/drawing/2014/main" id="{75384C5C-9905-E69E-8C86-2BE7248FF0C6}"/>
                </a:ext>
              </a:extLst>
            </p:cNvPr>
            <p:cNvSpPr/>
            <p:nvPr/>
          </p:nvSpPr>
          <p:spPr>
            <a:xfrm>
              <a:off x="6264365" y="2170693"/>
              <a:ext cx="11285" cy="1105366"/>
            </a:xfrm>
            <a:custGeom>
              <a:avLst/>
              <a:gdLst>
                <a:gd name="connsiteX0" fmla="*/ 0 w 11285"/>
                <a:gd name="connsiteY0" fmla="*/ 0 h 1105366"/>
                <a:gd name="connsiteX1" fmla="*/ 0 w 11285"/>
                <a:gd name="connsiteY1" fmla="*/ 1105366 h 1105366"/>
                <a:gd name="connsiteX2" fmla="*/ 11286 w 11285"/>
                <a:gd name="connsiteY2" fmla="*/ 1105366 h 1105366"/>
                <a:gd name="connsiteX3" fmla="*/ 11286 w 11285"/>
                <a:gd name="connsiteY3" fmla="*/ 0 h 1105366"/>
                <a:gd name="connsiteX4" fmla="*/ 0 w 11285"/>
                <a:gd name="connsiteY4" fmla="*/ 0 h 1105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1105366">
                  <a:moveTo>
                    <a:pt x="0" y="0"/>
                  </a:moveTo>
                  <a:lnTo>
                    <a:pt x="0" y="1105366"/>
                  </a:lnTo>
                  <a:lnTo>
                    <a:pt x="11286" y="1105366"/>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63" name="Freeform 962">
              <a:extLst>
                <a:ext uri="{FF2B5EF4-FFF2-40B4-BE49-F238E27FC236}">
                  <a16:creationId xmlns="" xmlns:a16="http://schemas.microsoft.com/office/drawing/2014/main" id="{F3361283-B935-9F04-8B76-C1437F69E335}"/>
                </a:ext>
              </a:extLst>
            </p:cNvPr>
            <p:cNvSpPr/>
            <p:nvPr/>
          </p:nvSpPr>
          <p:spPr>
            <a:xfrm>
              <a:off x="6275650" y="2182550"/>
              <a:ext cx="11285" cy="1093509"/>
            </a:xfrm>
            <a:custGeom>
              <a:avLst/>
              <a:gdLst>
                <a:gd name="connsiteX0" fmla="*/ 0 w 11285"/>
                <a:gd name="connsiteY0" fmla="*/ 0 h 1093509"/>
                <a:gd name="connsiteX1" fmla="*/ 0 w 11285"/>
                <a:gd name="connsiteY1" fmla="*/ 1093509 h 1093509"/>
                <a:gd name="connsiteX2" fmla="*/ 11286 w 11285"/>
                <a:gd name="connsiteY2" fmla="*/ 1093509 h 1093509"/>
                <a:gd name="connsiteX3" fmla="*/ 11286 w 11285"/>
                <a:gd name="connsiteY3" fmla="*/ 0 h 1093509"/>
                <a:gd name="connsiteX4" fmla="*/ 0 w 11285"/>
                <a:gd name="connsiteY4" fmla="*/ 0 h 1093509"/>
                <a:gd name="connsiteX5" fmla="*/ 0 w 11285"/>
                <a:gd name="connsiteY5" fmla="*/ 0 h 1093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1093509">
                  <a:moveTo>
                    <a:pt x="0" y="0"/>
                  </a:moveTo>
                  <a:lnTo>
                    <a:pt x="0" y="1093509"/>
                  </a:lnTo>
                  <a:lnTo>
                    <a:pt x="11286" y="1093509"/>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64" name="Freeform 963">
              <a:extLst>
                <a:ext uri="{FF2B5EF4-FFF2-40B4-BE49-F238E27FC236}">
                  <a16:creationId xmlns="" xmlns:a16="http://schemas.microsoft.com/office/drawing/2014/main" id="{B60F7A8B-91A5-EF16-ECE7-904D10FB8B4C}"/>
                </a:ext>
              </a:extLst>
            </p:cNvPr>
            <p:cNvSpPr/>
            <p:nvPr/>
          </p:nvSpPr>
          <p:spPr>
            <a:xfrm>
              <a:off x="6275650" y="2182550"/>
              <a:ext cx="11285" cy="1093509"/>
            </a:xfrm>
            <a:custGeom>
              <a:avLst/>
              <a:gdLst>
                <a:gd name="connsiteX0" fmla="*/ 0 w 11285"/>
                <a:gd name="connsiteY0" fmla="*/ 0 h 1093509"/>
                <a:gd name="connsiteX1" fmla="*/ 0 w 11285"/>
                <a:gd name="connsiteY1" fmla="*/ 1093509 h 1093509"/>
                <a:gd name="connsiteX2" fmla="*/ 11286 w 11285"/>
                <a:gd name="connsiteY2" fmla="*/ 1093509 h 1093509"/>
                <a:gd name="connsiteX3" fmla="*/ 11286 w 11285"/>
                <a:gd name="connsiteY3" fmla="*/ 0 h 1093509"/>
                <a:gd name="connsiteX4" fmla="*/ 0 w 11285"/>
                <a:gd name="connsiteY4" fmla="*/ 0 h 10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1093509">
                  <a:moveTo>
                    <a:pt x="0" y="0"/>
                  </a:moveTo>
                  <a:lnTo>
                    <a:pt x="0" y="1093509"/>
                  </a:lnTo>
                  <a:lnTo>
                    <a:pt x="11286" y="1093509"/>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65" name="Freeform 964">
              <a:extLst>
                <a:ext uri="{FF2B5EF4-FFF2-40B4-BE49-F238E27FC236}">
                  <a16:creationId xmlns="" xmlns:a16="http://schemas.microsoft.com/office/drawing/2014/main" id="{3B2A6EF5-4A97-DBC6-C057-34F6F6166D29}"/>
                </a:ext>
              </a:extLst>
            </p:cNvPr>
            <p:cNvSpPr/>
            <p:nvPr/>
          </p:nvSpPr>
          <p:spPr>
            <a:xfrm>
              <a:off x="6286936" y="2128187"/>
              <a:ext cx="11285" cy="1147872"/>
            </a:xfrm>
            <a:custGeom>
              <a:avLst/>
              <a:gdLst>
                <a:gd name="connsiteX0" fmla="*/ 0 w 11285"/>
                <a:gd name="connsiteY0" fmla="*/ 0 h 1147872"/>
                <a:gd name="connsiteX1" fmla="*/ 0 w 11285"/>
                <a:gd name="connsiteY1" fmla="*/ 1147873 h 1147872"/>
                <a:gd name="connsiteX2" fmla="*/ 11286 w 11285"/>
                <a:gd name="connsiteY2" fmla="*/ 1147873 h 1147872"/>
                <a:gd name="connsiteX3" fmla="*/ 11286 w 11285"/>
                <a:gd name="connsiteY3" fmla="*/ 0 h 1147872"/>
                <a:gd name="connsiteX4" fmla="*/ 0 w 11285"/>
                <a:gd name="connsiteY4" fmla="*/ 0 h 1147872"/>
                <a:gd name="connsiteX5" fmla="*/ 0 w 11285"/>
                <a:gd name="connsiteY5" fmla="*/ 0 h 114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1147872">
                  <a:moveTo>
                    <a:pt x="0" y="0"/>
                  </a:moveTo>
                  <a:lnTo>
                    <a:pt x="0" y="1147873"/>
                  </a:lnTo>
                  <a:lnTo>
                    <a:pt x="11286" y="1147873"/>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66" name="Freeform 965">
              <a:extLst>
                <a:ext uri="{FF2B5EF4-FFF2-40B4-BE49-F238E27FC236}">
                  <a16:creationId xmlns="" xmlns:a16="http://schemas.microsoft.com/office/drawing/2014/main" id="{AF935C02-A216-26D0-DA14-C2A1CEF3FE0D}"/>
                </a:ext>
              </a:extLst>
            </p:cNvPr>
            <p:cNvSpPr/>
            <p:nvPr/>
          </p:nvSpPr>
          <p:spPr>
            <a:xfrm>
              <a:off x="6286936" y="2128187"/>
              <a:ext cx="11285" cy="1147872"/>
            </a:xfrm>
            <a:custGeom>
              <a:avLst/>
              <a:gdLst>
                <a:gd name="connsiteX0" fmla="*/ 0 w 11285"/>
                <a:gd name="connsiteY0" fmla="*/ 0 h 1147872"/>
                <a:gd name="connsiteX1" fmla="*/ 0 w 11285"/>
                <a:gd name="connsiteY1" fmla="*/ 1147873 h 1147872"/>
                <a:gd name="connsiteX2" fmla="*/ 11286 w 11285"/>
                <a:gd name="connsiteY2" fmla="*/ 1147873 h 1147872"/>
                <a:gd name="connsiteX3" fmla="*/ 11286 w 11285"/>
                <a:gd name="connsiteY3" fmla="*/ 0 h 1147872"/>
                <a:gd name="connsiteX4" fmla="*/ 0 w 11285"/>
                <a:gd name="connsiteY4" fmla="*/ 0 h 1147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1147872">
                  <a:moveTo>
                    <a:pt x="0" y="0"/>
                  </a:moveTo>
                  <a:lnTo>
                    <a:pt x="0" y="1147873"/>
                  </a:lnTo>
                  <a:lnTo>
                    <a:pt x="11286" y="1147873"/>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67" name="Freeform 966">
              <a:extLst>
                <a:ext uri="{FF2B5EF4-FFF2-40B4-BE49-F238E27FC236}">
                  <a16:creationId xmlns="" xmlns:a16="http://schemas.microsoft.com/office/drawing/2014/main" id="{AF217E9F-2914-F6C1-616B-BBB7E39E16E5}"/>
                </a:ext>
              </a:extLst>
            </p:cNvPr>
            <p:cNvSpPr/>
            <p:nvPr/>
          </p:nvSpPr>
          <p:spPr>
            <a:xfrm>
              <a:off x="6298221" y="2125714"/>
              <a:ext cx="11276" cy="1150345"/>
            </a:xfrm>
            <a:custGeom>
              <a:avLst/>
              <a:gdLst>
                <a:gd name="connsiteX0" fmla="*/ 0 w 11276"/>
                <a:gd name="connsiteY0" fmla="*/ 0 h 1150345"/>
                <a:gd name="connsiteX1" fmla="*/ 0 w 11276"/>
                <a:gd name="connsiteY1" fmla="*/ 1150346 h 1150345"/>
                <a:gd name="connsiteX2" fmla="*/ 11277 w 11276"/>
                <a:gd name="connsiteY2" fmla="*/ 1150346 h 1150345"/>
                <a:gd name="connsiteX3" fmla="*/ 11277 w 11276"/>
                <a:gd name="connsiteY3" fmla="*/ 0 h 1150345"/>
                <a:gd name="connsiteX4" fmla="*/ 0 w 11276"/>
                <a:gd name="connsiteY4" fmla="*/ 0 h 1150345"/>
                <a:gd name="connsiteX5" fmla="*/ 0 w 11276"/>
                <a:gd name="connsiteY5" fmla="*/ 0 h 115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76" h="1150345">
                  <a:moveTo>
                    <a:pt x="0" y="0"/>
                  </a:moveTo>
                  <a:lnTo>
                    <a:pt x="0" y="1150346"/>
                  </a:lnTo>
                  <a:lnTo>
                    <a:pt x="11277" y="1150346"/>
                  </a:lnTo>
                  <a:lnTo>
                    <a:pt x="11277"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68" name="Freeform 967">
              <a:extLst>
                <a:ext uri="{FF2B5EF4-FFF2-40B4-BE49-F238E27FC236}">
                  <a16:creationId xmlns="" xmlns:a16="http://schemas.microsoft.com/office/drawing/2014/main" id="{285AE2B2-8F5B-4544-687F-D830821572E3}"/>
                </a:ext>
              </a:extLst>
            </p:cNvPr>
            <p:cNvSpPr/>
            <p:nvPr/>
          </p:nvSpPr>
          <p:spPr>
            <a:xfrm>
              <a:off x="6298221" y="2125714"/>
              <a:ext cx="11276" cy="1150345"/>
            </a:xfrm>
            <a:custGeom>
              <a:avLst/>
              <a:gdLst>
                <a:gd name="connsiteX0" fmla="*/ 0 w 11276"/>
                <a:gd name="connsiteY0" fmla="*/ 0 h 1150345"/>
                <a:gd name="connsiteX1" fmla="*/ 0 w 11276"/>
                <a:gd name="connsiteY1" fmla="*/ 1150346 h 1150345"/>
                <a:gd name="connsiteX2" fmla="*/ 11277 w 11276"/>
                <a:gd name="connsiteY2" fmla="*/ 1150346 h 1150345"/>
                <a:gd name="connsiteX3" fmla="*/ 11277 w 11276"/>
                <a:gd name="connsiteY3" fmla="*/ 0 h 1150345"/>
                <a:gd name="connsiteX4" fmla="*/ 0 w 11276"/>
                <a:gd name="connsiteY4" fmla="*/ 0 h 1150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6" h="1150345">
                  <a:moveTo>
                    <a:pt x="0" y="0"/>
                  </a:moveTo>
                  <a:lnTo>
                    <a:pt x="0" y="1150346"/>
                  </a:lnTo>
                  <a:lnTo>
                    <a:pt x="11277" y="1150346"/>
                  </a:lnTo>
                  <a:lnTo>
                    <a:pt x="11277" y="0"/>
                  </a:lnTo>
                  <a:lnTo>
                    <a:pt x="0" y="0"/>
                  </a:lnTo>
                </a:path>
              </a:pathLst>
            </a:custGeom>
            <a:noFill/>
            <a:ln w="3493" cap="rnd">
              <a:solidFill>
                <a:srgbClr val="000000"/>
              </a:solidFill>
              <a:prstDash val="solid"/>
              <a:round/>
            </a:ln>
          </p:spPr>
          <p:txBody>
            <a:bodyPr rtlCol="0" anchor="ctr"/>
            <a:lstStyle/>
            <a:p>
              <a:endParaRPr lang="en-US"/>
            </a:p>
          </p:txBody>
        </p:sp>
        <p:sp>
          <p:nvSpPr>
            <p:cNvPr id="969" name="Freeform 968">
              <a:extLst>
                <a:ext uri="{FF2B5EF4-FFF2-40B4-BE49-F238E27FC236}">
                  <a16:creationId xmlns="" xmlns:a16="http://schemas.microsoft.com/office/drawing/2014/main" id="{918B0075-0449-9531-3B03-5CCE00BB7CA3}"/>
                </a:ext>
              </a:extLst>
            </p:cNvPr>
            <p:cNvSpPr/>
            <p:nvPr/>
          </p:nvSpPr>
          <p:spPr>
            <a:xfrm>
              <a:off x="6309498" y="2115817"/>
              <a:ext cx="11285" cy="1160242"/>
            </a:xfrm>
            <a:custGeom>
              <a:avLst/>
              <a:gdLst>
                <a:gd name="connsiteX0" fmla="*/ 0 w 11285"/>
                <a:gd name="connsiteY0" fmla="*/ 0 h 1160242"/>
                <a:gd name="connsiteX1" fmla="*/ 0 w 11285"/>
                <a:gd name="connsiteY1" fmla="*/ 1160243 h 1160242"/>
                <a:gd name="connsiteX2" fmla="*/ 11286 w 11285"/>
                <a:gd name="connsiteY2" fmla="*/ 1160243 h 1160242"/>
                <a:gd name="connsiteX3" fmla="*/ 11286 w 11285"/>
                <a:gd name="connsiteY3" fmla="*/ 0 h 1160242"/>
                <a:gd name="connsiteX4" fmla="*/ 0 w 11285"/>
                <a:gd name="connsiteY4" fmla="*/ 0 h 1160242"/>
                <a:gd name="connsiteX5" fmla="*/ 0 w 11285"/>
                <a:gd name="connsiteY5" fmla="*/ 0 h 116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1160242">
                  <a:moveTo>
                    <a:pt x="0" y="0"/>
                  </a:moveTo>
                  <a:lnTo>
                    <a:pt x="0" y="1160243"/>
                  </a:lnTo>
                  <a:lnTo>
                    <a:pt x="11286" y="1160243"/>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70" name="Freeform 969">
              <a:extLst>
                <a:ext uri="{FF2B5EF4-FFF2-40B4-BE49-F238E27FC236}">
                  <a16:creationId xmlns="" xmlns:a16="http://schemas.microsoft.com/office/drawing/2014/main" id="{3414031A-45AD-DA3C-A4D2-67E7B69EC2B4}"/>
                </a:ext>
              </a:extLst>
            </p:cNvPr>
            <p:cNvSpPr/>
            <p:nvPr/>
          </p:nvSpPr>
          <p:spPr>
            <a:xfrm>
              <a:off x="6309498" y="2115817"/>
              <a:ext cx="11285" cy="1160242"/>
            </a:xfrm>
            <a:custGeom>
              <a:avLst/>
              <a:gdLst>
                <a:gd name="connsiteX0" fmla="*/ 0 w 11285"/>
                <a:gd name="connsiteY0" fmla="*/ 0 h 1160242"/>
                <a:gd name="connsiteX1" fmla="*/ 0 w 11285"/>
                <a:gd name="connsiteY1" fmla="*/ 1160243 h 1160242"/>
                <a:gd name="connsiteX2" fmla="*/ 11286 w 11285"/>
                <a:gd name="connsiteY2" fmla="*/ 1160243 h 1160242"/>
                <a:gd name="connsiteX3" fmla="*/ 11286 w 11285"/>
                <a:gd name="connsiteY3" fmla="*/ 0 h 1160242"/>
                <a:gd name="connsiteX4" fmla="*/ 0 w 11285"/>
                <a:gd name="connsiteY4" fmla="*/ 0 h 1160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1160242">
                  <a:moveTo>
                    <a:pt x="0" y="0"/>
                  </a:moveTo>
                  <a:lnTo>
                    <a:pt x="0" y="1160243"/>
                  </a:lnTo>
                  <a:lnTo>
                    <a:pt x="11286" y="1160243"/>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71" name="Freeform 970">
              <a:extLst>
                <a:ext uri="{FF2B5EF4-FFF2-40B4-BE49-F238E27FC236}">
                  <a16:creationId xmlns="" xmlns:a16="http://schemas.microsoft.com/office/drawing/2014/main" id="{E58E6BD9-0532-2DDA-5797-0F363506CAE7}"/>
                </a:ext>
              </a:extLst>
            </p:cNvPr>
            <p:cNvSpPr/>
            <p:nvPr/>
          </p:nvSpPr>
          <p:spPr>
            <a:xfrm>
              <a:off x="6320783" y="2127405"/>
              <a:ext cx="11285" cy="1148654"/>
            </a:xfrm>
            <a:custGeom>
              <a:avLst/>
              <a:gdLst>
                <a:gd name="connsiteX0" fmla="*/ 0 w 11285"/>
                <a:gd name="connsiteY0" fmla="*/ 0 h 1148654"/>
                <a:gd name="connsiteX1" fmla="*/ 0 w 11285"/>
                <a:gd name="connsiteY1" fmla="*/ 1148655 h 1148654"/>
                <a:gd name="connsiteX2" fmla="*/ 11286 w 11285"/>
                <a:gd name="connsiteY2" fmla="*/ 1148655 h 1148654"/>
                <a:gd name="connsiteX3" fmla="*/ 11286 w 11285"/>
                <a:gd name="connsiteY3" fmla="*/ 0 h 1148654"/>
                <a:gd name="connsiteX4" fmla="*/ 0 w 11285"/>
                <a:gd name="connsiteY4" fmla="*/ 0 h 1148654"/>
                <a:gd name="connsiteX5" fmla="*/ 0 w 11285"/>
                <a:gd name="connsiteY5" fmla="*/ 0 h 1148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1148654">
                  <a:moveTo>
                    <a:pt x="0" y="0"/>
                  </a:moveTo>
                  <a:lnTo>
                    <a:pt x="0" y="1148655"/>
                  </a:lnTo>
                  <a:lnTo>
                    <a:pt x="11286" y="1148655"/>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72" name="Freeform 971">
              <a:extLst>
                <a:ext uri="{FF2B5EF4-FFF2-40B4-BE49-F238E27FC236}">
                  <a16:creationId xmlns="" xmlns:a16="http://schemas.microsoft.com/office/drawing/2014/main" id="{1915740F-AB0C-5E2A-EEE2-FF239E7834E0}"/>
                </a:ext>
              </a:extLst>
            </p:cNvPr>
            <p:cNvSpPr/>
            <p:nvPr/>
          </p:nvSpPr>
          <p:spPr>
            <a:xfrm>
              <a:off x="6320783" y="2127405"/>
              <a:ext cx="11285" cy="1148654"/>
            </a:xfrm>
            <a:custGeom>
              <a:avLst/>
              <a:gdLst>
                <a:gd name="connsiteX0" fmla="*/ 0 w 11285"/>
                <a:gd name="connsiteY0" fmla="*/ 0 h 1148654"/>
                <a:gd name="connsiteX1" fmla="*/ 0 w 11285"/>
                <a:gd name="connsiteY1" fmla="*/ 1148655 h 1148654"/>
                <a:gd name="connsiteX2" fmla="*/ 11286 w 11285"/>
                <a:gd name="connsiteY2" fmla="*/ 1148655 h 1148654"/>
                <a:gd name="connsiteX3" fmla="*/ 11286 w 11285"/>
                <a:gd name="connsiteY3" fmla="*/ 0 h 1148654"/>
                <a:gd name="connsiteX4" fmla="*/ 0 w 11285"/>
                <a:gd name="connsiteY4" fmla="*/ 0 h 1148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1148654">
                  <a:moveTo>
                    <a:pt x="0" y="0"/>
                  </a:moveTo>
                  <a:lnTo>
                    <a:pt x="0" y="1148655"/>
                  </a:lnTo>
                  <a:lnTo>
                    <a:pt x="11286" y="1148655"/>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73" name="Freeform 972">
              <a:extLst>
                <a:ext uri="{FF2B5EF4-FFF2-40B4-BE49-F238E27FC236}">
                  <a16:creationId xmlns="" xmlns:a16="http://schemas.microsoft.com/office/drawing/2014/main" id="{B49D3322-5574-03BD-9AAE-F309F4621D80}"/>
                </a:ext>
              </a:extLst>
            </p:cNvPr>
            <p:cNvSpPr/>
            <p:nvPr/>
          </p:nvSpPr>
          <p:spPr>
            <a:xfrm>
              <a:off x="6332069" y="2125554"/>
              <a:ext cx="11285" cy="1150505"/>
            </a:xfrm>
            <a:custGeom>
              <a:avLst/>
              <a:gdLst>
                <a:gd name="connsiteX0" fmla="*/ 0 w 11285"/>
                <a:gd name="connsiteY0" fmla="*/ 0 h 1150505"/>
                <a:gd name="connsiteX1" fmla="*/ 0 w 11285"/>
                <a:gd name="connsiteY1" fmla="*/ 1150506 h 1150505"/>
                <a:gd name="connsiteX2" fmla="*/ 11286 w 11285"/>
                <a:gd name="connsiteY2" fmla="*/ 1150506 h 1150505"/>
                <a:gd name="connsiteX3" fmla="*/ 11286 w 11285"/>
                <a:gd name="connsiteY3" fmla="*/ 0 h 1150505"/>
                <a:gd name="connsiteX4" fmla="*/ 0 w 11285"/>
                <a:gd name="connsiteY4" fmla="*/ 0 h 1150505"/>
                <a:gd name="connsiteX5" fmla="*/ 0 w 11285"/>
                <a:gd name="connsiteY5" fmla="*/ 0 h 1150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1150505">
                  <a:moveTo>
                    <a:pt x="0" y="0"/>
                  </a:moveTo>
                  <a:lnTo>
                    <a:pt x="0" y="1150506"/>
                  </a:lnTo>
                  <a:lnTo>
                    <a:pt x="11286" y="1150506"/>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74" name="Freeform 973">
              <a:extLst>
                <a:ext uri="{FF2B5EF4-FFF2-40B4-BE49-F238E27FC236}">
                  <a16:creationId xmlns="" xmlns:a16="http://schemas.microsoft.com/office/drawing/2014/main" id="{FCD5CF3B-0C58-FC06-E86D-D4BCF25D6939}"/>
                </a:ext>
              </a:extLst>
            </p:cNvPr>
            <p:cNvSpPr/>
            <p:nvPr/>
          </p:nvSpPr>
          <p:spPr>
            <a:xfrm>
              <a:off x="6332069" y="2125554"/>
              <a:ext cx="11285" cy="1150505"/>
            </a:xfrm>
            <a:custGeom>
              <a:avLst/>
              <a:gdLst>
                <a:gd name="connsiteX0" fmla="*/ 0 w 11285"/>
                <a:gd name="connsiteY0" fmla="*/ 0 h 1150505"/>
                <a:gd name="connsiteX1" fmla="*/ 0 w 11285"/>
                <a:gd name="connsiteY1" fmla="*/ 1150506 h 1150505"/>
                <a:gd name="connsiteX2" fmla="*/ 11286 w 11285"/>
                <a:gd name="connsiteY2" fmla="*/ 1150506 h 1150505"/>
                <a:gd name="connsiteX3" fmla="*/ 11286 w 11285"/>
                <a:gd name="connsiteY3" fmla="*/ 0 h 1150505"/>
                <a:gd name="connsiteX4" fmla="*/ 0 w 11285"/>
                <a:gd name="connsiteY4" fmla="*/ 0 h 1150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1150505">
                  <a:moveTo>
                    <a:pt x="0" y="0"/>
                  </a:moveTo>
                  <a:lnTo>
                    <a:pt x="0" y="1150506"/>
                  </a:lnTo>
                  <a:lnTo>
                    <a:pt x="11286" y="1150506"/>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75" name="Freeform 974">
              <a:extLst>
                <a:ext uri="{FF2B5EF4-FFF2-40B4-BE49-F238E27FC236}">
                  <a16:creationId xmlns="" xmlns:a16="http://schemas.microsoft.com/office/drawing/2014/main" id="{B440121D-0E7C-925F-14CC-CAA78C36E8F7}"/>
                </a:ext>
              </a:extLst>
            </p:cNvPr>
            <p:cNvSpPr/>
            <p:nvPr/>
          </p:nvSpPr>
          <p:spPr>
            <a:xfrm>
              <a:off x="6343354" y="2130608"/>
              <a:ext cx="11285" cy="1145451"/>
            </a:xfrm>
            <a:custGeom>
              <a:avLst/>
              <a:gdLst>
                <a:gd name="connsiteX0" fmla="*/ 0 w 11285"/>
                <a:gd name="connsiteY0" fmla="*/ 0 h 1145451"/>
                <a:gd name="connsiteX1" fmla="*/ 0 w 11285"/>
                <a:gd name="connsiteY1" fmla="*/ 1145452 h 1145451"/>
                <a:gd name="connsiteX2" fmla="*/ 11286 w 11285"/>
                <a:gd name="connsiteY2" fmla="*/ 1145452 h 1145451"/>
                <a:gd name="connsiteX3" fmla="*/ 11286 w 11285"/>
                <a:gd name="connsiteY3" fmla="*/ 0 h 1145451"/>
                <a:gd name="connsiteX4" fmla="*/ 0 w 11285"/>
                <a:gd name="connsiteY4" fmla="*/ 0 h 1145451"/>
                <a:gd name="connsiteX5" fmla="*/ 0 w 11285"/>
                <a:gd name="connsiteY5" fmla="*/ 0 h 114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1145451">
                  <a:moveTo>
                    <a:pt x="0" y="0"/>
                  </a:moveTo>
                  <a:lnTo>
                    <a:pt x="0" y="1145452"/>
                  </a:lnTo>
                  <a:lnTo>
                    <a:pt x="11286" y="1145452"/>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76" name="Freeform 975">
              <a:extLst>
                <a:ext uri="{FF2B5EF4-FFF2-40B4-BE49-F238E27FC236}">
                  <a16:creationId xmlns="" xmlns:a16="http://schemas.microsoft.com/office/drawing/2014/main" id="{D9DC9EF5-CE58-3745-12E5-DCDAD947A1C9}"/>
                </a:ext>
              </a:extLst>
            </p:cNvPr>
            <p:cNvSpPr/>
            <p:nvPr/>
          </p:nvSpPr>
          <p:spPr>
            <a:xfrm>
              <a:off x="6343354" y="2130608"/>
              <a:ext cx="11285" cy="1145451"/>
            </a:xfrm>
            <a:custGeom>
              <a:avLst/>
              <a:gdLst>
                <a:gd name="connsiteX0" fmla="*/ 0 w 11285"/>
                <a:gd name="connsiteY0" fmla="*/ 0 h 1145451"/>
                <a:gd name="connsiteX1" fmla="*/ 0 w 11285"/>
                <a:gd name="connsiteY1" fmla="*/ 1145452 h 1145451"/>
                <a:gd name="connsiteX2" fmla="*/ 11286 w 11285"/>
                <a:gd name="connsiteY2" fmla="*/ 1145452 h 1145451"/>
                <a:gd name="connsiteX3" fmla="*/ 11286 w 11285"/>
                <a:gd name="connsiteY3" fmla="*/ 0 h 1145451"/>
                <a:gd name="connsiteX4" fmla="*/ 0 w 11285"/>
                <a:gd name="connsiteY4" fmla="*/ 0 h 114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1145451">
                  <a:moveTo>
                    <a:pt x="0" y="0"/>
                  </a:moveTo>
                  <a:lnTo>
                    <a:pt x="0" y="1145452"/>
                  </a:lnTo>
                  <a:lnTo>
                    <a:pt x="11286" y="1145452"/>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77" name="Freeform 976">
              <a:extLst>
                <a:ext uri="{FF2B5EF4-FFF2-40B4-BE49-F238E27FC236}">
                  <a16:creationId xmlns="" xmlns:a16="http://schemas.microsoft.com/office/drawing/2014/main" id="{6FA4E2E4-A358-46DF-E567-193FF0FFDEA5}"/>
                </a:ext>
              </a:extLst>
            </p:cNvPr>
            <p:cNvSpPr/>
            <p:nvPr/>
          </p:nvSpPr>
          <p:spPr>
            <a:xfrm>
              <a:off x="6354640" y="2125601"/>
              <a:ext cx="11285" cy="1150457"/>
            </a:xfrm>
            <a:custGeom>
              <a:avLst/>
              <a:gdLst>
                <a:gd name="connsiteX0" fmla="*/ 0 w 11285"/>
                <a:gd name="connsiteY0" fmla="*/ 0 h 1150457"/>
                <a:gd name="connsiteX1" fmla="*/ 0 w 11285"/>
                <a:gd name="connsiteY1" fmla="*/ 1150458 h 1150457"/>
                <a:gd name="connsiteX2" fmla="*/ 11286 w 11285"/>
                <a:gd name="connsiteY2" fmla="*/ 1150458 h 1150457"/>
                <a:gd name="connsiteX3" fmla="*/ 11286 w 11285"/>
                <a:gd name="connsiteY3" fmla="*/ 0 h 1150457"/>
                <a:gd name="connsiteX4" fmla="*/ 0 w 11285"/>
                <a:gd name="connsiteY4" fmla="*/ 0 h 1150457"/>
                <a:gd name="connsiteX5" fmla="*/ 0 w 11285"/>
                <a:gd name="connsiteY5" fmla="*/ 0 h 115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1150457">
                  <a:moveTo>
                    <a:pt x="0" y="0"/>
                  </a:moveTo>
                  <a:lnTo>
                    <a:pt x="0" y="1150458"/>
                  </a:lnTo>
                  <a:lnTo>
                    <a:pt x="11286" y="1150458"/>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78" name="Freeform 977">
              <a:extLst>
                <a:ext uri="{FF2B5EF4-FFF2-40B4-BE49-F238E27FC236}">
                  <a16:creationId xmlns="" xmlns:a16="http://schemas.microsoft.com/office/drawing/2014/main" id="{A49F254A-7E97-FBB4-BFFA-5209FB6011AD}"/>
                </a:ext>
              </a:extLst>
            </p:cNvPr>
            <p:cNvSpPr/>
            <p:nvPr/>
          </p:nvSpPr>
          <p:spPr>
            <a:xfrm>
              <a:off x="6354640" y="2125601"/>
              <a:ext cx="11285" cy="1150457"/>
            </a:xfrm>
            <a:custGeom>
              <a:avLst/>
              <a:gdLst>
                <a:gd name="connsiteX0" fmla="*/ 0 w 11285"/>
                <a:gd name="connsiteY0" fmla="*/ 0 h 1150457"/>
                <a:gd name="connsiteX1" fmla="*/ 0 w 11285"/>
                <a:gd name="connsiteY1" fmla="*/ 1150458 h 1150457"/>
                <a:gd name="connsiteX2" fmla="*/ 11286 w 11285"/>
                <a:gd name="connsiteY2" fmla="*/ 1150458 h 1150457"/>
                <a:gd name="connsiteX3" fmla="*/ 11286 w 11285"/>
                <a:gd name="connsiteY3" fmla="*/ 0 h 1150457"/>
                <a:gd name="connsiteX4" fmla="*/ 0 w 11285"/>
                <a:gd name="connsiteY4" fmla="*/ 0 h 1150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1150457">
                  <a:moveTo>
                    <a:pt x="0" y="0"/>
                  </a:moveTo>
                  <a:lnTo>
                    <a:pt x="0" y="1150458"/>
                  </a:lnTo>
                  <a:lnTo>
                    <a:pt x="11286" y="1150458"/>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79" name="Freeform 978">
              <a:extLst>
                <a:ext uri="{FF2B5EF4-FFF2-40B4-BE49-F238E27FC236}">
                  <a16:creationId xmlns="" xmlns:a16="http://schemas.microsoft.com/office/drawing/2014/main" id="{A66BDECC-C84A-77E1-C4C6-108B1C54FFE5}"/>
                </a:ext>
              </a:extLst>
            </p:cNvPr>
            <p:cNvSpPr/>
            <p:nvPr/>
          </p:nvSpPr>
          <p:spPr>
            <a:xfrm>
              <a:off x="6365925" y="2139800"/>
              <a:ext cx="11285" cy="1136259"/>
            </a:xfrm>
            <a:custGeom>
              <a:avLst/>
              <a:gdLst>
                <a:gd name="connsiteX0" fmla="*/ 0 w 11285"/>
                <a:gd name="connsiteY0" fmla="*/ 0 h 1136259"/>
                <a:gd name="connsiteX1" fmla="*/ 0 w 11285"/>
                <a:gd name="connsiteY1" fmla="*/ 1136259 h 1136259"/>
                <a:gd name="connsiteX2" fmla="*/ 11286 w 11285"/>
                <a:gd name="connsiteY2" fmla="*/ 1136259 h 1136259"/>
                <a:gd name="connsiteX3" fmla="*/ 11286 w 11285"/>
                <a:gd name="connsiteY3" fmla="*/ 0 h 1136259"/>
                <a:gd name="connsiteX4" fmla="*/ 0 w 11285"/>
                <a:gd name="connsiteY4" fmla="*/ 0 h 1136259"/>
                <a:gd name="connsiteX5" fmla="*/ 0 w 11285"/>
                <a:gd name="connsiteY5" fmla="*/ 0 h 113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1136259">
                  <a:moveTo>
                    <a:pt x="0" y="0"/>
                  </a:moveTo>
                  <a:lnTo>
                    <a:pt x="0" y="1136259"/>
                  </a:lnTo>
                  <a:lnTo>
                    <a:pt x="11286" y="1136259"/>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80" name="Freeform 979">
              <a:extLst>
                <a:ext uri="{FF2B5EF4-FFF2-40B4-BE49-F238E27FC236}">
                  <a16:creationId xmlns="" xmlns:a16="http://schemas.microsoft.com/office/drawing/2014/main" id="{67198B67-06AD-3191-1CBB-55E170144BE6}"/>
                </a:ext>
              </a:extLst>
            </p:cNvPr>
            <p:cNvSpPr/>
            <p:nvPr/>
          </p:nvSpPr>
          <p:spPr>
            <a:xfrm>
              <a:off x="6365925" y="2139800"/>
              <a:ext cx="11285" cy="1136259"/>
            </a:xfrm>
            <a:custGeom>
              <a:avLst/>
              <a:gdLst>
                <a:gd name="connsiteX0" fmla="*/ 0 w 11285"/>
                <a:gd name="connsiteY0" fmla="*/ 0 h 1136259"/>
                <a:gd name="connsiteX1" fmla="*/ 0 w 11285"/>
                <a:gd name="connsiteY1" fmla="*/ 1136259 h 1136259"/>
                <a:gd name="connsiteX2" fmla="*/ 11286 w 11285"/>
                <a:gd name="connsiteY2" fmla="*/ 1136259 h 1136259"/>
                <a:gd name="connsiteX3" fmla="*/ 11286 w 11285"/>
                <a:gd name="connsiteY3" fmla="*/ 0 h 1136259"/>
                <a:gd name="connsiteX4" fmla="*/ 0 w 11285"/>
                <a:gd name="connsiteY4" fmla="*/ 0 h 1136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1136259">
                  <a:moveTo>
                    <a:pt x="0" y="0"/>
                  </a:moveTo>
                  <a:lnTo>
                    <a:pt x="0" y="1136259"/>
                  </a:lnTo>
                  <a:lnTo>
                    <a:pt x="11286" y="1136259"/>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81" name="Freeform 980">
              <a:extLst>
                <a:ext uri="{FF2B5EF4-FFF2-40B4-BE49-F238E27FC236}">
                  <a16:creationId xmlns="" xmlns:a16="http://schemas.microsoft.com/office/drawing/2014/main" id="{E09AD333-57F1-7F3A-4456-D993D4BA5A31}"/>
                </a:ext>
              </a:extLst>
            </p:cNvPr>
            <p:cNvSpPr/>
            <p:nvPr/>
          </p:nvSpPr>
          <p:spPr>
            <a:xfrm>
              <a:off x="6377211" y="2111192"/>
              <a:ext cx="11285" cy="1164867"/>
            </a:xfrm>
            <a:custGeom>
              <a:avLst/>
              <a:gdLst>
                <a:gd name="connsiteX0" fmla="*/ 0 w 11285"/>
                <a:gd name="connsiteY0" fmla="*/ 0 h 1164867"/>
                <a:gd name="connsiteX1" fmla="*/ 0 w 11285"/>
                <a:gd name="connsiteY1" fmla="*/ 1164867 h 1164867"/>
                <a:gd name="connsiteX2" fmla="*/ 11286 w 11285"/>
                <a:gd name="connsiteY2" fmla="*/ 1164867 h 1164867"/>
                <a:gd name="connsiteX3" fmla="*/ 11286 w 11285"/>
                <a:gd name="connsiteY3" fmla="*/ 0 h 1164867"/>
                <a:gd name="connsiteX4" fmla="*/ 0 w 11285"/>
                <a:gd name="connsiteY4" fmla="*/ 0 h 1164867"/>
                <a:gd name="connsiteX5" fmla="*/ 0 w 11285"/>
                <a:gd name="connsiteY5" fmla="*/ 0 h 116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1164867">
                  <a:moveTo>
                    <a:pt x="0" y="0"/>
                  </a:moveTo>
                  <a:lnTo>
                    <a:pt x="0" y="1164867"/>
                  </a:lnTo>
                  <a:lnTo>
                    <a:pt x="11286" y="1164867"/>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82" name="Freeform 981">
              <a:extLst>
                <a:ext uri="{FF2B5EF4-FFF2-40B4-BE49-F238E27FC236}">
                  <a16:creationId xmlns="" xmlns:a16="http://schemas.microsoft.com/office/drawing/2014/main" id="{9419FB3D-05A4-F610-D817-82EEC0D444B7}"/>
                </a:ext>
              </a:extLst>
            </p:cNvPr>
            <p:cNvSpPr/>
            <p:nvPr/>
          </p:nvSpPr>
          <p:spPr>
            <a:xfrm>
              <a:off x="6377211" y="2111192"/>
              <a:ext cx="11285" cy="1164867"/>
            </a:xfrm>
            <a:custGeom>
              <a:avLst/>
              <a:gdLst>
                <a:gd name="connsiteX0" fmla="*/ 0 w 11285"/>
                <a:gd name="connsiteY0" fmla="*/ 0 h 1164867"/>
                <a:gd name="connsiteX1" fmla="*/ 0 w 11285"/>
                <a:gd name="connsiteY1" fmla="*/ 1164867 h 1164867"/>
                <a:gd name="connsiteX2" fmla="*/ 11286 w 11285"/>
                <a:gd name="connsiteY2" fmla="*/ 1164867 h 1164867"/>
                <a:gd name="connsiteX3" fmla="*/ 11286 w 11285"/>
                <a:gd name="connsiteY3" fmla="*/ 0 h 1164867"/>
                <a:gd name="connsiteX4" fmla="*/ 0 w 11285"/>
                <a:gd name="connsiteY4" fmla="*/ 0 h 1164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1164867">
                  <a:moveTo>
                    <a:pt x="0" y="0"/>
                  </a:moveTo>
                  <a:lnTo>
                    <a:pt x="0" y="1164867"/>
                  </a:lnTo>
                  <a:lnTo>
                    <a:pt x="11286" y="1164867"/>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83" name="Freeform 982">
              <a:extLst>
                <a:ext uri="{FF2B5EF4-FFF2-40B4-BE49-F238E27FC236}">
                  <a16:creationId xmlns="" xmlns:a16="http://schemas.microsoft.com/office/drawing/2014/main" id="{6D385B71-EDAF-0425-6DBA-8D621E159463}"/>
                </a:ext>
              </a:extLst>
            </p:cNvPr>
            <p:cNvSpPr/>
            <p:nvPr/>
          </p:nvSpPr>
          <p:spPr>
            <a:xfrm>
              <a:off x="6388497" y="2164545"/>
              <a:ext cx="11285" cy="1111514"/>
            </a:xfrm>
            <a:custGeom>
              <a:avLst/>
              <a:gdLst>
                <a:gd name="connsiteX0" fmla="*/ 0 w 11285"/>
                <a:gd name="connsiteY0" fmla="*/ 0 h 1111514"/>
                <a:gd name="connsiteX1" fmla="*/ 0 w 11285"/>
                <a:gd name="connsiteY1" fmla="*/ 1111514 h 1111514"/>
                <a:gd name="connsiteX2" fmla="*/ 11286 w 11285"/>
                <a:gd name="connsiteY2" fmla="*/ 1111514 h 1111514"/>
                <a:gd name="connsiteX3" fmla="*/ 11286 w 11285"/>
                <a:gd name="connsiteY3" fmla="*/ 0 h 1111514"/>
                <a:gd name="connsiteX4" fmla="*/ 0 w 11285"/>
                <a:gd name="connsiteY4" fmla="*/ 0 h 1111514"/>
                <a:gd name="connsiteX5" fmla="*/ 0 w 11285"/>
                <a:gd name="connsiteY5" fmla="*/ 0 h 1111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1111514">
                  <a:moveTo>
                    <a:pt x="0" y="0"/>
                  </a:moveTo>
                  <a:lnTo>
                    <a:pt x="0" y="1111514"/>
                  </a:lnTo>
                  <a:lnTo>
                    <a:pt x="11286" y="1111514"/>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84" name="Freeform 983">
              <a:extLst>
                <a:ext uri="{FF2B5EF4-FFF2-40B4-BE49-F238E27FC236}">
                  <a16:creationId xmlns="" xmlns:a16="http://schemas.microsoft.com/office/drawing/2014/main" id="{CDECBCEA-D77F-697B-3691-AF0CDBB6F7FD}"/>
                </a:ext>
              </a:extLst>
            </p:cNvPr>
            <p:cNvSpPr/>
            <p:nvPr/>
          </p:nvSpPr>
          <p:spPr>
            <a:xfrm>
              <a:off x="6388497" y="2164545"/>
              <a:ext cx="11285" cy="1111514"/>
            </a:xfrm>
            <a:custGeom>
              <a:avLst/>
              <a:gdLst>
                <a:gd name="connsiteX0" fmla="*/ 0 w 11285"/>
                <a:gd name="connsiteY0" fmla="*/ 0 h 1111514"/>
                <a:gd name="connsiteX1" fmla="*/ 0 w 11285"/>
                <a:gd name="connsiteY1" fmla="*/ 1111514 h 1111514"/>
                <a:gd name="connsiteX2" fmla="*/ 11286 w 11285"/>
                <a:gd name="connsiteY2" fmla="*/ 1111514 h 1111514"/>
                <a:gd name="connsiteX3" fmla="*/ 11286 w 11285"/>
                <a:gd name="connsiteY3" fmla="*/ 0 h 1111514"/>
                <a:gd name="connsiteX4" fmla="*/ 0 w 11285"/>
                <a:gd name="connsiteY4" fmla="*/ 0 h 1111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1111514">
                  <a:moveTo>
                    <a:pt x="0" y="0"/>
                  </a:moveTo>
                  <a:lnTo>
                    <a:pt x="0" y="1111514"/>
                  </a:lnTo>
                  <a:lnTo>
                    <a:pt x="11286" y="1111514"/>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85" name="Freeform 984">
              <a:extLst>
                <a:ext uri="{FF2B5EF4-FFF2-40B4-BE49-F238E27FC236}">
                  <a16:creationId xmlns="" xmlns:a16="http://schemas.microsoft.com/office/drawing/2014/main" id="{89B80B9B-C181-5FEC-A3EF-81EE8FCA4A63}"/>
                </a:ext>
              </a:extLst>
            </p:cNvPr>
            <p:cNvSpPr/>
            <p:nvPr/>
          </p:nvSpPr>
          <p:spPr>
            <a:xfrm>
              <a:off x="6399782" y="2179215"/>
              <a:ext cx="11285" cy="1096844"/>
            </a:xfrm>
            <a:custGeom>
              <a:avLst/>
              <a:gdLst>
                <a:gd name="connsiteX0" fmla="*/ 0 w 11285"/>
                <a:gd name="connsiteY0" fmla="*/ 0 h 1096844"/>
                <a:gd name="connsiteX1" fmla="*/ 0 w 11285"/>
                <a:gd name="connsiteY1" fmla="*/ 1096845 h 1096844"/>
                <a:gd name="connsiteX2" fmla="*/ 11286 w 11285"/>
                <a:gd name="connsiteY2" fmla="*/ 1096845 h 1096844"/>
                <a:gd name="connsiteX3" fmla="*/ 11286 w 11285"/>
                <a:gd name="connsiteY3" fmla="*/ 0 h 1096844"/>
                <a:gd name="connsiteX4" fmla="*/ 0 w 11285"/>
                <a:gd name="connsiteY4" fmla="*/ 0 h 1096844"/>
                <a:gd name="connsiteX5" fmla="*/ 0 w 11285"/>
                <a:gd name="connsiteY5" fmla="*/ 0 h 109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1096844">
                  <a:moveTo>
                    <a:pt x="0" y="0"/>
                  </a:moveTo>
                  <a:lnTo>
                    <a:pt x="0" y="1096845"/>
                  </a:lnTo>
                  <a:lnTo>
                    <a:pt x="11286" y="1096845"/>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86" name="Freeform 985">
              <a:extLst>
                <a:ext uri="{FF2B5EF4-FFF2-40B4-BE49-F238E27FC236}">
                  <a16:creationId xmlns="" xmlns:a16="http://schemas.microsoft.com/office/drawing/2014/main" id="{DA31E915-69BA-97DE-D89E-D5C1D4EBD87A}"/>
                </a:ext>
              </a:extLst>
            </p:cNvPr>
            <p:cNvSpPr/>
            <p:nvPr/>
          </p:nvSpPr>
          <p:spPr>
            <a:xfrm>
              <a:off x="6399782" y="2179215"/>
              <a:ext cx="11285" cy="1096844"/>
            </a:xfrm>
            <a:custGeom>
              <a:avLst/>
              <a:gdLst>
                <a:gd name="connsiteX0" fmla="*/ 0 w 11285"/>
                <a:gd name="connsiteY0" fmla="*/ 0 h 1096844"/>
                <a:gd name="connsiteX1" fmla="*/ 0 w 11285"/>
                <a:gd name="connsiteY1" fmla="*/ 1096845 h 1096844"/>
                <a:gd name="connsiteX2" fmla="*/ 11286 w 11285"/>
                <a:gd name="connsiteY2" fmla="*/ 1096845 h 1096844"/>
                <a:gd name="connsiteX3" fmla="*/ 11286 w 11285"/>
                <a:gd name="connsiteY3" fmla="*/ 0 h 1096844"/>
                <a:gd name="connsiteX4" fmla="*/ 0 w 11285"/>
                <a:gd name="connsiteY4" fmla="*/ 0 h 1096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1096844">
                  <a:moveTo>
                    <a:pt x="0" y="0"/>
                  </a:moveTo>
                  <a:lnTo>
                    <a:pt x="0" y="1096845"/>
                  </a:lnTo>
                  <a:lnTo>
                    <a:pt x="11286" y="1096845"/>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87" name="Freeform 986">
              <a:extLst>
                <a:ext uri="{FF2B5EF4-FFF2-40B4-BE49-F238E27FC236}">
                  <a16:creationId xmlns="" xmlns:a16="http://schemas.microsoft.com/office/drawing/2014/main" id="{115C243D-C01D-37A4-5760-7F138A40EC0F}"/>
                </a:ext>
              </a:extLst>
            </p:cNvPr>
            <p:cNvSpPr/>
            <p:nvPr/>
          </p:nvSpPr>
          <p:spPr>
            <a:xfrm>
              <a:off x="6411068" y="2196174"/>
              <a:ext cx="11285" cy="1079885"/>
            </a:xfrm>
            <a:custGeom>
              <a:avLst/>
              <a:gdLst>
                <a:gd name="connsiteX0" fmla="*/ 0 w 11285"/>
                <a:gd name="connsiteY0" fmla="*/ 0 h 1079885"/>
                <a:gd name="connsiteX1" fmla="*/ 0 w 11285"/>
                <a:gd name="connsiteY1" fmla="*/ 1079886 h 1079885"/>
                <a:gd name="connsiteX2" fmla="*/ 11286 w 11285"/>
                <a:gd name="connsiteY2" fmla="*/ 1079886 h 1079885"/>
                <a:gd name="connsiteX3" fmla="*/ 11286 w 11285"/>
                <a:gd name="connsiteY3" fmla="*/ 0 h 1079885"/>
                <a:gd name="connsiteX4" fmla="*/ 0 w 11285"/>
                <a:gd name="connsiteY4" fmla="*/ 0 h 1079885"/>
                <a:gd name="connsiteX5" fmla="*/ 0 w 11285"/>
                <a:gd name="connsiteY5" fmla="*/ 0 h 1079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1079885">
                  <a:moveTo>
                    <a:pt x="0" y="0"/>
                  </a:moveTo>
                  <a:lnTo>
                    <a:pt x="0" y="1079886"/>
                  </a:lnTo>
                  <a:lnTo>
                    <a:pt x="11286" y="1079886"/>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88" name="Freeform 987">
              <a:extLst>
                <a:ext uri="{FF2B5EF4-FFF2-40B4-BE49-F238E27FC236}">
                  <a16:creationId xmlns="" xmlns:a16="http://schemas.microsoft.com/office/drawing/2014/main" id="{3D1AA7D4-19B1-EFEF-BDBC-B48D3D834456}"/>
                </a:ext>
              </a:extLst>
            </p:cNvPr>
            <p:cNvSpPr/>
            <p:nvPr/>
          </p:nvSpPr>
          <p:spPr>
            <a:xfrm>
              <a:off x="6411068" y="2196174"/>
              <a:ext cx="11285" cy="1079885"/>
            </a:xfrm>
            <a:custGeom>
              <a:avLst/>
              <a:gdLst>
                <a:gd name="connsiteX0" fmla="*/ 0 w 11285"/>
                <a:gd name="connsiteY0" fmla="*/ 0 h 1079885"/>
                <a:gd name="connsiteX1" fmla="*/ 0 w 11285"/>
                <a:gd name="connsiteY1" fmla="*/ 1079886 h 1079885"/>
                <a:gd name="connsiteX2" fmla="*/ 11286 w 11285"/>
                <a:gd name="connsiteY2" fmla="*/ 1079886 h 1079885"/>
                <a:gd name="connsiteX3" fmla="*/ 11286 w 11285"/>
                <a:gd name="connsiteY3" fmla="*/ 0 h 1079885"/>
                <a:gd name="connsiteX4" fmla="*/ 0 w 11285"/>
                <a:gd name="connsiteY4" fmla="*/ 0 h 1079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1079885">
                  <a:moveTo>
                    <a:pt x="0" y="0"/>
                  </a:moveTo>
                  <a:lnTo>
                    <a:pt x="0" y="1079886"/>
                  </a:lnTo>
                  <a:lnTo>
                    <a:pt x="11286" y="1079886"/>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89" name="Freeform 988">
              <a:extLst>
                <a:ext uri="{FF2B5EF4-FFF2-40B4-BE49-F238E27FC236}">
                  <a16:creationId xmlns="" xmlns:a16="http://schemas.microsoft.com/office/drawing/2014/main" id="{2195CCE8-8826-57F2-FFB1-91210E9DFC3C}"/>
                </a:ext>
              </a:extLst>
            </p:cNvPr>
            <p:cNvSpPr/>
            <p:nvPr/>
          </p:nvSpPr>
          <p:spPr>
            <a:xfrm>
              <a:off x="6422353" y="2204264"/>
              <a:ext cx="11285" cy="1071795"/>
            </a:xfrm>
            <a:custGeom>
              <a:avLst/>
              <a:gdLst>
                <a:gd name="connsiteX0" fmla="*/ 0 w 11285"/>
                <a:gd name="connsiteY0" fmla="*/ 0 h 1071795"/>
                <a:gd name="connsiteX1" fmla="*/ 0 w 11285"/>
                <a:gd name="connsiteY1" fmla="*/ 1071796 h 1071795"/>
                <a:gd name="connsiteX2" fmla="*/ 11286 w 11285"/>
                <a:gd name="connsiteY2" fmla="*/ 1071796 h 1071795"/>
                <a:gd name="connsiteX3" fmla="*/ 11286 w 11285"/>
                <a:gd name="connsiteY3" fmla="*/ 0 h 1071795"/>
                <a:gd name="connsiteX4" fmla="*/ 0 w 11285"/>
                <a:gd name="connsiteY4" fmla="*/ 0 h 1071795"/>
                <a:gd name="connsiteX5" fmla="*/ 0 w 11285"/>
                <a:gd name="connsiteY5" fmla="*/ 0 h 1071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1071795">
                  <a:moveTo>
                    <a:pt x="0" y="0"/>
                  </a:moveTo>
                  <a:lnTo>
                    <a:pt x="0" y="1071796"/>
                  </a:lnTo>
                  <a:lnTo>
                    <a:pt x="11286" y="1071796"/>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90" name="Freeform 989">
              <a:extLst>
                <a:ext uri="{FF2B5EF4-FFF2-40B4-BE49-F238E27FC236}">
                  <a16:creationId xmlns="" xmlns:a16="http://schemas.microsoft.com/office/drawing/2014/main" id="{DE72E199-F807-C91C-6976-4C59CBBAD554}"/>
                </a:ext>
              </a:extLst>
            </p:cNvPr>
            <p:cNvSpPr/>
            <p:nvPr/>
          </p:nvSpPr>
          <p:spPr>
            <a:xfrm>
              <a:off x="6422353" y="2204264"/>
              <a:ext cx="11285" cy="1071795"/>
            </a:xfrm>
            <a:custGeom>
              <a:avLst/>
              <a:gdLst>
                <a:gd name="connsiteX0" fmla="*/ 0 w 11285"/>
                <a:gd name="connsiteY0" fmla="*/ 0 h 1071795"/>
                <a:gd name="connsiteX1" fmla="*/ 0 w 11285"/>
                <a:gd name="connsiteY1" fmla="*/ 1071796 h 1071795"/>
                <a:gd name="connsiteX2" fmla="*/ 11286 w 11285"/>
                <a:gd name="connsiteY2" fmla="*/ 1071796 h 1071795"/>
                <a:gd name="connsiteX3" fmla="*/ 11286 w 11285"/>
                <a:gd name="connsiteY3" fmla="*/ 0 h 1071795"/>
                <a:gd name="connsiteX4" fmla="*/ 0 w 11285"/>
                <a:gd name="connsiteY4" fmla="*/ 0 h 1071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1071795">
                  <a:moveTo>
                    <a:pt x="0" y="0"/>
                  </a:moveTo>
                  <a:lnTo>
                    <a:pt x="0" y="1071796"/>
                  </a:lnTo>
                  <a:lnTo>
                    <a:pt x="11286" y="1071796"/>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91" name="Freeform 990">
              <a:extLst>
                <a:ext uri="{FF2B5EF4-FFF2-40B4-BE49-F238E27FC236}">
                  <a16:creationId xmlns="" xmlns:a16="http://schemas.microsoft.com/office/drawing/2014/main" id="{35725F44-8993-6E22-7D19-24C74CCD9CC3}"/>
                </a:ext>
              </a:extLst>
            </p:cNvPr>
            <p:cNvSpPr/>
            <p:nvPr/>
          </p:nvSpPr>
          <p:spPr>
            <a:xfrm>
              <a:off x="6433639" y="2221654"/>
              <a:ext cx="11285" cy="1054405"/>
            </a:xfrm>
            <a:custGeom>
              <a:avLst/>
              <a:gdLst>
                <a:gd name="connsiteX0" fmla="*/ 0 w 11285"/>
                <a:gd name="connsiteY0" fmla="*/ 0 h 1054405"/>
                <a:gd name="connsiteX1" fmla="*/ 0 w 11285"/>
                <a:gd name="connsiteY1" fmla="*/ 1054405 h 1054405"/>
                <a:gd name="connsiteX2" fmla="*/ 11286 w 11285"/>
                <a:gd name="connsiteY2" fmla="*/ 1054405 h 1054405"/>
                <a:gd name="connsiteX3" fmla="*/ 11286 w 11285"/>
                <a:gd name="connsiteY3" fmla="*/ 0 h 1054405"/>
                <a:gd name="connsiteX4" fmla="*/ 0 w 11285"/>
                <a:gd name="connsiteY4" fmla="*/ 0 h 1054405"/>
                <a:gd name="connsiteX5" fmla="*/ 0 w 11285"/>
                <a:gd name="connsiteY5" fmla="*/ 0 h 105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1054405">
                  <a:moveTo>
                    <a:pt x="0" y="0"/>
                  </a:moveTo>
                  <a:lnTo>
                    <a:pt x="0" y="1054405"/>
                  </a:lnTo>
                  <a:lnTo>
                    <a:pt x="11286" y="1054405"/>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92" name="Freeform 991">
              <a:extLst>
                <a:ext uri="{FF2B5EF4-FFF2-40B4-BE49-F238E27FC236}">
                  <a16:creationId xmlns="" xmlns:a16="http://schemas.microsoft.com/office/drawing/2014/main" id="{541D32C5-4A19-4338-6A4D-9DA1BB3F3678}"/>
                </a:ext>
              </a:extLst>
            </p:cNvPr>
            <p:cNvSpPr/>
            <p:nvPr/>
          </p:nvSpPr>
          <p:spPr>
            <a:xfrm>
              <a:off x="6433639" y="2221654"/>
              <a:ext cx="11285" cy="1054405"/>
            </a:xfrm>
            <a:custGeom>
              <a:avLst/>
              <a:gdLst>
                <a:gd name="connsiteX0" fmla="*/ 0 w 11285"/>
                <a:gd name="connsiteY0" fmla="*/ 0 h 1054405"/>
                <a:gd name="connsiteX1" fmla="*/ 0 w 11285"/>
                <a:gd name="connsiteY1" fmla="*/ 1054405 h 1054405"/>
                <a:gd name="connsiteX2" fmla="*/ 11286 w 11285"/>
                <a:gd name="connsiteY2" fmla="*/ 1054405 h 1054405"/>
                <a:gd name="connsiteX3" fmla="*/ 11286 w 11285"/>
                <a:gd name="connsiteY3" fmla="*/ 0 h 1054405"/>
                <a:gd name="connsiteX4" fmla="*/ 0 w 11285"/>
                <a:gd name="connsiteY4" fmla="*/ 0 h 1054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1054405">
                  <a:moveTo>
                    <a:pt x="0" y="0"/>
                  </a:moveTo>
                  <a:lnTo>
                    <a:pt x="0" y="1054405"/>
                  </a:lnTo>
                  <a:lnTo>
                    <a:pt x="11286" y="1054405"/>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93" name="Freeform 992">
              <a:extLst>
                <a:ext uri="{FF2B5EF4-FFF2-40B4-BE49-F238E27FC236}">
                  <a16:creationId xmlns="" xmlns:a16="http://schemas.microsoft.com/office/drawing/2014/main" id="{A69F0DEA-8AF9-D6C9-C550-BD8F22718861}"/>
                </a:ext>
              </a:extLst>
            </p:cNvPr>
            <p:cNvSpPr/>
            <p:nvPr/>
          </p:nvSpPr>
          <p:spPr>
            <a:xfrm>
              <a:off x="6444924" y="2260270"/>
              <a:ext cx="11285" cy="1015789"/>
            </a:xfrm>
            <a:custGeom>
              <a:avLst/>
              <a:gdLst>
                <a:gd name="connsiteX0" fmla="*/ 0 w 11285"/>
                <a:gd name="connsiteY0" fmla="*/ 0 h 1015789"/>
                <a:gd name="connsiteX1" fmla="*/ 0 w 11285"/>
                <a:gd name="connsiteY1" fmla="*/ 1015789 h 1015789"/>
                <a:gd name="connsiteX2" fmla="*/ 11286 w 11285"/>
                <a:gd name="connsiteY2" fmla="*/ 1015789 h 1015789"/>
                <a:gd name="connsiteX3" fmla="*/ 11286 w 11285"/>
                <a:gd name="connsiteY3" fmla="*/ 0 h 1015789"/>
                <a:gd name="connsiteX4" fmla="*/ 0 w 11285"/>
                <a:gd name="connsiteY4" fmla="*/ 0 h 1015789"/>
                <a:gd name="connsiteX5" fmla="*/ 0 w 11285"/>
                <a:gd name="connsiteY5" fmla="*/ 0 h 101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1015789">
                  <a:moveTo>
                    <a:pt x="0" y="0"/>
                  </a:moveTo>
                  <a:lnTo>
                    <a:pt x="0" y="1015789"/>
                  </a:lnTo>
                  <a:lnTo>
                    <a:pt x="11286" y="1015789"/>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94" name="Freeform 993">
              <a:extLst>
                <a:ext uri="{FF2B5EF4-FFF2-40B4-BE49-F238E27FC236}">
                  <a16:creationId xmlns="" xmlns:a16="http://schemas.microsoft.com/office/drawing/2014/main" id="{4939A46D-C978-2279-4DE8-4944994B96DC}"/>
                </a:ext>
              </a:extLst>
            </p:cNvPr>
            <p:cNvSpPr/>
            <p:nvPr/>
          </p:nvSpPr>
          <p:spPr>
            <a:xfrm>
              <a:off x="6444924" y="2260270"/>
              <a:ext cx="11285" cy="1015789"/>
            </a:xfrm>
            <a:custGeom>
              <a:avLst/>
              <a:gdLst>
                <a:gd name="connsiteX0" fmla="*/ 0 w 11285"/>
                <a:gd name="connsiteY0" fmla="*/ 0 h 1015789"/>
                <a:gd name="connsiteX1" fmla="*/ 0 w 11285"/>
                <a:gd name="connsiteY1" fmla="*/ 1015789 h 1015789"/>
                <a:gd name="connsiteX2" fmla="*/ 11286 w 11285"/>
                <a:gd name="connsiteY2" fmla="*/ 1015789 h 1015789"/>
                <a:gd name="connsiteX3" fmla="*/ 11286 w 11285"/>
                <a:gd name="connsiteY3" fmla="*/ 0 h 1015789"/>
                <a:gd name="connsiteX4" fmla="*/ 0 w 11285"/>
                <a:gd name="connsiteY4" fmla="*/ 0 h 101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1015789">
                  <a:moveTo>
                    <a:pt x="0" y="0"/>
                  </a:moveTo>
                  <a:lnTo>
                    <a:pt x="0" y="1015789"/>
                  </a:lnTo>
                  <a:lnTo>
                    <a:pt x="11286" y="1015789"/>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95" name="Freeform 994">
              <a:extLst>
                <a:ext uri="{FF2B5EF4-FFF2-40B4-BE49-F238E27FC236}">
                  <a16:creationId xmlns="" xmlns:a16="http://schemas.microsoft.com/office/drawing/2014/main" id="{8FE7F384-B69C-F2C9-DD98-66B481F59918}"/>
                </a:ext>
              </a:extLst>
            </p:cNvPr>
            <p:cNvSpPr/>
            <p:nvPr/>
          </p:nvSpPr>
          <p:spPr>
            <a:xfrm>
              <a:off x="6456210" y="2289438"/>
              <a:ext cx="11276" cy="986621"/>
            </a:xfrm>
            <a:custGeom>
              <a:avLst/>
              <a:gdLst>
                <a:gd name="connsiteX0" fmla="*/ 0 w 11276"/>
                <a:gd name="connsiteY0" fmla="*/ 0 h 986621"/>
                <a:gd name="connsiteX1" fmla="*/ 0 w 11276"/>
                <a:gd name="connsiteY1" fmla="*/ 986621 h 986621"/>
                <a:gd name="connsiteX2" fmla="*/ 11277 w 11276"/>
                <a:gd name="connsiteY2" fmla="*/ 986621 h 986621"/>
                <a:gd name="connsiteX3" fmla="*/ 11277 w 11276"/>
                <a:gd name="connsiteY3" fmla="*/ 0 h 986621"/>
                <a:gd name="connsiteX4" fmla="*/ 0 w 11276"/>
                <a:gd name="connsiteY4" fmla="*/ 0 h 986621"/>
                <a:gd name="connsiteX5" fmla="*/ 0 w 11276"/>
                <a:gd name="connsiteY5" fmla="*/ 0 h 98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76" h="986621">
                  <a:moveTo>
                    <a:pt x="0" y="0"/>
                  </a:moveTo>
                  <a:lnTo>
                    <a:pt x="0" y="986621"/>
                  </a:lnTo>
                  <a:lnTo>
                    <a:pt x="11277" y="986621"/>
                  </a:lnTo>
                  <a:lnTo>
                    <a:pt x="11277"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96" name="Freeform 995">
              <a:extLst>
                <a:ext uri="{FF2B5EF4-FFF2-40B4-BE49-F238E27FC236}">
                  <a16:creationId xmlns="" xmlns:a16="http://schemas.microsoft.com/office/drawing/2014/main" id="{19F56A8C-EC6A-5412-F5BD-7DE12914A8E4}"/>
                </a:ext>
              </a:extLst>
            </p:cNvPr>
            <p:cNvSpPr/>
            <p:nvPr/>
          </p:nvSpPr>
          <p:spPr>
            <a:xfrm>
              <a:off x="6456210" y="2289438"/>
              <a:ext cx="11276" cy="986621"/>
            </a:xfrm>
            <a:custGeom>
              <a:avLst/>
              <a:gdLst>
                <a:gd name="connsiteX0" fmla="*/ 0 w 11276"/>
                <a:gd name="connsiteY0" fmla="*/ 0 h 986621"/>
                <a:gd name="connsiteX1" fmla="*/ 0 w 11276"/>
                <a:gd name="connsiteY1" fmla="*/ 986621 h 986621"/>
                <a:gd name="connsiteX2" fmla="*/ 11277 w 11276"/>
                <a:gd name="connsiteY2" fmla="*/ 986621 h 986621"/>
                <a:gd name="connsiteX3" fmla="*/ 11277 w 11276"/>
                <a:gd name="connsiteY3" fmla="*/ 0 h 986621"/>
                <a:gd name="connsiteX4" fmla="*/ 0 w 11276"/>
                <a:gd name="connsiteY4" fmla="*/ 0 h 986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6" h="986621">
                  <a:moveTo>
                    <a:pt x="0" y="0"/>
                  </a:moveTo>
                  <a:lnTo>
                    <a:pt x="0" y="986621"/>
                  </a:lnTo>
                  <a:lnTo>
                    <a:pt x="11277" y="986621"/>
                  </a:lnTo>
                  <a:lnTo>
                    <a:pt x="11277" y="0"/>
                  </a:lnTo>
                  <a:lnTo>
                    <a:pt x="0" y="0"/>
                  </a:lnTo>
                </a:path>
              </a:pathLst>
            </a:custGeom>
            <a:noFill/>
            <a:ln w="3493" cap="rnd">
              <a:solidFill>
                <a:srgbClr val="000000"/>
              </a:solidFill>
              <a:prstDash val="solid"/>
              <a:round/>
            </a:ln>
          </p:spPr>
          <p:txBody>
            <a:bodyPr rtlCol="0" anchor="ctr"/>
            <a:lstStyle/>
            <a:p>
              <a:endParaRPr lang="en-US"/>
            </a:p>
          </p:txBody>
        </p:sp>
        <p:sp>
          <p:nvSpPr>
            <p:cNvPr id="997" name="Freeform 996">
              <a:extLst>
                <a:ext uri="{FF2B5EF4-FFF2-40B4-BE49-F238E27FC236}">
                  <a16:creationId xmlns="" xmlns:a16="http://schemas.microsoft.com/office/drawing/2014/main" id="{9F3A8269-7FF2-26B5-EB21-77F4975F66D8}"/>
                </a:ext>
              </a:extLst>
            </p:cNvPr>
            <p:cNvSpPr/>
            <p:nvPr/>
          </p:nvSpPr>
          <p:spPr>
            <a:xfrm>
              <a:off x="6467486" y="2308922"/>
              <a:ext cx="11285" cy="967136"/>
            </a:xfrm>
            <a:custGeom>
              <a:avLst/>
              <a:gdLst>
                <a:gd name="connsiteX0" fmla="*/ 0 w 11285"/>
                <a:gd name="connsiteY0" fmla="*/ 0 h 967136"/>
                <a:gd name="connsiteX1" fmla="*/ 0 w 11285"/>
                <a:gd name="connsiteY1" fmla="*/ 967137 h 967136"/>
                <a:gd name="connsiteX2" fmla="*/ 11286 w 11285"/>
                <a:gd name="connsiteY2" fmla="*/ 967137 h 967136"/>
                <a:gd name="connsiteX3" fmla="*/ 11286 w 11285"/>
                <a:gd name="connsiteY3" fmla="*/ 0 h 967136"/>
                <a:gd name="connsiteX4" fmla="*/ 0 w 11285"/>
                <a:gd name="connsiteY4" fmla="*/ 0 h 967136"/>
                <a:gd name="connsiteX5" fmla="*/ 0 w 11285"/>
                <a:gd name="connsiteY5" fmla="*/ 0 h 96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967136">
                  <a:moveTo>
                    <a:pt x="0" y="0"/>
                  </a:moveTo>
                  <a:lnTo>
                    <a:pt x="0" y="967137"/>
                  </a:lnTo>
                  <a:lnTo>
                    <a:pt x="11286" y="967137"/>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98" name="Freeform 997">
              <a:extLst>
                <a:ext uri="{FF2B5EF4-FFF2-40B4-BE49-F238E27FC236}">
                  <a16:creationId xmlns="" xmlns:a16="http://schemas.microsoft.com/office/drawing/2014/main" id="{A47BA867-0E8D-843D-0BAE-FA46A103D867}"/>
                </a:ext>
              </a:extLst>
            </p:cNvPr>
            <p:cNvSpPr/>
            <p:nvPr/>
          </p:nvSpPr>
          <p:spPr>
            <a:xfrm>
              <a:off x="6467486" y="2308922"/>
              <a:ext cx="11285" cy="967136"/>
            </a:xfrm>
            <a:custGeom>
              <a:avLst/>
              <a:gdLst>
                <a:gd name="connsiteX0" fmla="*/ 0 w 11285"/>
                <a:gd name="connsiteY0" fmla="*/ 0 h 967136"/>
                <a:gd name="connsiteX1" fmla="*/ 0 w 11285"/>
                <a:gd name="connsiteY1" fmla="*/ 967137 h 967136"/>
                <a:gd name="connsiteX2" fmla="*/ 11286 w 11285"/>
                <a:gd name="connsiteY2" fmla="*/ 967137 h 967136"/>
                <a:gd name="connsiteX3" fmla="*/ 11286 w 11285"/>
                <a:gd name="connsiteY3" fmla="*/ 0 h 967136"/>
                <a:gd name="connsiteX4" fmla="*/ 0 w 11285"/>
                <a:gd name="connsiteY4" fmla="*/ 0 h 967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967136">
                  <a:moveTo>
                    <a:pt x="0" y="0"/>
                  </a:moveTo>
                  <a:lnTo>
                    <a:pt x="0" y="967137"/>
                  </a:lnTo>
                  <a:lnTo>
                    <a:pt x="11286" y="967137"/>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99" name="Freeform 998">
              <a:extLst>
                <a:ext uri="{FF2B5EF4-FFF2-40B4-BE49-F238E27FC236}">
                  <a16:creationId xmlns="" xmlns:a16="http://schemas.microsoft.com/office/drawing/2014/main" id="{66C428DB-ACEC-5475-5F51-C3AE77FC3D82}"/>
                </a:ext>
              </a:extLst>
            </p:cNvPr>
            <p:cNvSpPr/>
            <p:nvPr/>
          </p:nvSpPr>
          <p:spPr>
            <a:xfrm>
              <a:off x="6478772" y="2350765"/>
              <a:ext cx="11285" cy="925294"/>
            </a:xfrm>
            <a:custGeom>
              <a:avLst/>
              <a:gdLst>
                <a:gd name="connsiteX0" fmla="*/ 0 w 11285"/>
                <a:gd name="connsiteY0" fmla="*/ 0 h 925294"/>
                <a:gd name="connsiteX1" fmla="*/ 0 w 11285"/>
                <a:gd name="connsiteY1" fmla="*/ 925295 h 925294"/>
                <a:gd name="connsiteX2" fmla="*/ 11286 w 11285"/>
                <a:gd name="connsiteY2" fmla="*/ 925295 h 925294"/>
                <a:gd name="connsiteX3" fmla="*/ 11286 w 11285"/>
                <a:gd name="connsiteY3" fmla="*/ 0 h 925294"/>
                <a:gd name="connsiteX4" fmla="*/ 0 w 11285"/>
                <a:gd name="connsiteY4" fmla="*/ 0 h 925294"/>
                <a:gd name="connsiteX5" fmla="*/ 0 w 11285"/>
                <a:gd name="connsiteY5" fmla="*/ 0 h 925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925294">
                  <a:moveTo>
                    <a:pt x="0" y="0"/>
                  </a:moveTo>
                  <a:lnTo>
                    <a:pt x="0" y="925295"/>
                  </a:lnTo>
                  <a:lnTo>
                    <a:pt x="11286" y="925295"/>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00" name="Freeform 999">
              <a:extLst>
                <a:ext uri="{FF2B5EF4-FFF2-40B4-BE49-F238E27FC236}">
                  <a16:creationId xmlns="" xmlns:a16="http://schemas.microsoft.com/office/drawing/2014/main" id="{CA27F413-0584-9C69-8299-C9B078223FC2}"/>
                </a:ext>
              </a:extLst>
            </p:cNvPr>
            <p:cNvSpPr/>
            <p:nvPr/>
          </p:nvSpPr>
          <p:spPr>
            <a:xfrm>
              <a:off x="6478772" y="2350765"/>
              <a:ext cx="11285" cy="925294"/>
            </a:xfrm>
            <a:custGeom>
              <a:avLst/>
              <a:gdLst>
                <a:gd name="connsiteX0" fmla="*/ 0 w 11285"/>
                <a:gd name="connsiteY0" fmla="*/ 0 h 925294"/>
                <a:gd name="connsiteX1" fmla="*/ 0 w 11285"/>
                <a:gd name="connsiteY1" fmla="*/ 925295 h 925294"/>
                <a:gd name="connsiteX2" fmla="*/ 11286 w 11285"/>
                <a:gd name="connsiteY2" fmla="*/ 925295 h 925294"/>
                <a:gd name="connsiteX3" fmla="*/ 11286 w 11285"/>
                <a:gd name="connsiteY3" fmla="*/ 0 h 925294"/>
                <a:gd name="connsiteX4" fmla="*/ 0 w 11285"/>
                <a:gd name="connsiteY4" fmla="*/ 0 h 925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925294">
                  <a:moveTo>
                    <a:pt x="0" y="0"/>
                  </a:moveTo>
                  <a:lnTo>
                    <a:pt x="0" y="925295"/>
                  </a:lnTo>
                  <a:lnTo>
                    <a:pt x="11286" y="925295"/>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01" name="Freeform 1000">
              <a:extLst>
                <a:ext uri="{FF2B5EF4-FFF2-40B4-BE49-F238E27FC236}">
                  <a16:creationId xmlns="" xmlns:a16="http://schemas.microsoft.com/office/drawing/2014/main" id="{704CA042-2788-E10A-1D52-11CB4E05C005}"/>
                </a:ext>
              </a:extLst>
            </p:cNvPr>
            <p:cNvSpPr/>
            <p:nvPr/>
          </p:nvSpPr>
          <p:spPr>
            <a:xfrm>
              <a:off x="6490057" y="2376958"/>
              <a:ext cx="11285" cy="899101"/>
            </a:xfrm>
            <a:custGeom>
              <a:avLst/>
              <a:gdLst>
                <a:gd name="connsiteX0" fmla="*/ 0 w 11285"/>
                <a:gd name="connsiteY0" fmla="*/ 0 h 899101"/>
                <a:gd name="connsiteX1" fmla="*/ 0 w 11285"/>
                <a:gd name="connsiteY1" fmla="*/ 899101 h 899101"/>
                <a:gd name="connsiteX2" fmla="*/ 11286 w 11285"/>
                <a:gd name="connsiteY2" fmla="*/ 899101 h 899101"/>
                <a:gd name="connsiteX3" fmla="*/ 11286 w 11285"/>
                <a:gd name="connsiteY3" fmla="*/ 0 h 899101"/>
                <a:gd name="connsiteX4" fmla="*/ 0 w 11285"/>
                <a:gd name="connsiteY4" fmla="*/ 0 h 899101"/>
                <a:gd name="connsiteX5" fmla="*/ 0 w 11285"/>
                <a:gd name="connsiteY5" fmla="*/ 0 h 899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899101">
                  <a:moveTo>
                    <a:pt x="0" y="0"/>
                  </a:moveTo>
                  <a:lnTo>
                    <a:pt x="0" y="899101"/>
                  </a:lnTo>
                  <a:lnTo>
                    <a:pt x="11286" y="899101"/>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02" name="Freeform 1001">
              <a:extLst>
                <a:ext uri="{FF2B5EF4-FFF2-40B4-BE49-F238E27FC236}">
                  <a16:creationId xmlns="" xmlns:a16="http://schemas.microsoft.com/office/drawing/2014/main" id="{80E18299-5F90-7161-B588-4F314EA76360}"/>
                </a:ext>
              </a:extLst>
            </p:cNvPr>
            <p:cNvSpPr/>
            <p:nvPr/>
          </p:nvSpPr>
          <p:spPr>
            <a:xfrm>
              <a:off x="6490057" y="2376958"/>
              <a:ext cx="11285" cy="899101"/>
            </a:xfrm>
            <a:custGeom>
              <a:avLst/>
              <a:gdLst>
                <a:gd name="connsiteX0" fmla="*/ 0 w 11285"/>
                <a:gd name="connsiteY0" fmla="*/ 0 h 899101"/>
                <a:gd name="connsiteX1" fmla="*/ 0 w 11285"/>
                <a:gd name="connsiteY1" fmla="*/ 899101 h 899101"/>
                <a:gd name="connsiteX2" fmla="*/ 11286 w 11285"/>
                <a:gd name="connsiteY2" fmla="*/ 899101 h 899101"/>
                <a:gd name="connsiteX3" fmla="*/ 11286 w 11285"/>
                <a:gd name="connsiteY3" fmla="*/ 0 h 899101"/>
                <a:gd name="connsiteX4" fmla="*/ 0 w 11285"/>
                <a:gd name="connsiteY4" fmla="*/ 0 h 89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899101">
                  <a:moveTo>
                    <a:pt x="0" y="0"/>
                  </a:moveTo>
                  <a:lnTo>
                    <a:pt x="0" y="899101"/>
                  </a:lnTo>
                  <a:lnTo>
                    <a:pt x="11286" y="899101"/>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03" name="Freeform 1002">
              <a:extLst>
                <a:ext uri="{FF2B5EF4-FFF2-40B4-BE49-F238E27FC236}">
                  <a16:creationId xmlns="" xmlns:a16="http://schemas.microsoft.com/office/drawing/2014/main" id="{467C5A9B-E0D0-EED0-9140-28C4E2061EDE}"/>
                </a:ext>
              </a:extLst>
            </p:cNvPr>
            <p:cNvSpPr/>
            <p:nvPr/>
          </p:nvSpPr>
          <p:spPr>
            <a:xfrm>
              <a:off x="6501343" y="2421896"/>
              <a:ext cx="11285" cy="854163"/>
            </a:xfrm>
            <a:custGeom>
              <a:avLst/>
              <a:gdLst>
                <a:gd name="connsiteX0" fmla="*/ 0 w 11285"/>
                <a:gd name="connsiteY0" fmla="*/ 0 h 854163"/>
                <a:gd name="connsiteX1" fmla="*/ 0 w 11285"/>
                <a:gd name="connsiteY1" fmla="*/ 854163 h 854163"/>
                <a:gd name="connsiteX2" fmla="*/ 11286 w 11285"/>
                <a:gd name="connsiteY2" fmla="*/ 854163 h 854163"/>
                <a:gd name="connsiteX3" fmla="*/ 11286 w 11285"/>
                <a:gd name="connsiteY3" fmla="*/ 0 h 854163"/>
                <a:gd name="connsiteX4" fmla="*/ 0 w 11285"/>
                <a:gd name="connsiteY4" fmla="*/ 0 h 854163"/>
                <a:gd name="connsiteX5" fmla="*/ 0 w 11285"/>
                <a:gd name="connsiteY5" fmla="*/ 0 h 85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854163">
                  <a:moveTo>
                    <a:pt x="0" y="0"/>
                  </a:moveTo>
                  <a:lnTo>
                    <a:pt x="0" y="854163"/>
                  </a:lnTo>
                  <a:lnTo>
                    <a:pt x="11286" y="854163"/>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04" name="Freeform 1003">
              <a:extLst>
                <a:ext uri="{FF2B5EF4-FFF2-40B4-BE49-F238E27FC236}">
                  <a16:creationId xmlns="" xmlns:a16="http://schemas.microsoft.com/office/drawing/2014/main" id="{27E36A10-C5E9-1A7B-1D4C-0463D57CA623}"/>
                </a:ext>
              </a:extLst>
            </p:cNvPr>
            <p:cNvSpPr/>
            <p:nvPr/>
          </p:nvSpPr>
          <p:spPr>
            <a:xfrm>
              <a:off x="6501343" y="2421896"/>
              <a:ext cx="11285" cy="854163"/>
            </a:xfrm>
            <a:custGeom>
              <a:avLst/>
              <a:gdLst>
                <a:gd name="connsiteX0" fmla="*/ 0 w 11285"/>
                <a:gd name="connsiteY0" fmla="*/ 0 h 854163"/>
                <a:gd name="connsiteX1" fmla="*/ 0 w 11285"/>
                <a:gd name="connsiteY1" fmla="*/ 854163 h 854163"/>
                <a:gd name="connsiteX2" fmla="*/ 11286 w 11285"/>
                <a:gd name="connsiteY2" fmla="*/ 854163 h 854163"/>
                <a:gd name="connsiteX3" fmla="*/ 11286 w 11285"/>
                <a:gd name="connsiteY3" fmla="*/ 0 h 854163"/>
                <a:gd name="connsiteX4" fmla="*/ 0 w 11285"/>
                <a:gd name="connsiteY4" fmla="*/ 0 h 854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854163">
                  <a:moveTo>
                    <a:pt x="0" y="0"/>
                  </a:moveTo>
                  <a:lnTo>
                    <a:pt x="0" y="854163"/>
                  </a:lnTo>
                  <a:lnTo>
                    <a:pt x="11286" y="854163"/>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05" name="Freeform 1004">
              <a:extLst>
                <a:ext uri="{FF2B5EF4-FFF2-40B4-BE49-F238E27FC236}">
                  <a16:creationId xmlns="" xmlns:a16="http://schemas.microsoft.com/office/drawing/2014/main" id="{4502E9A4-1F12-5052-56BA-DE5631AD2873}"/>
                </a:ext>
              </a:extLst>
            </p:cNvPr>
            <p:cNvSpPr/>
            <p:nvPr/>
          </p:nvSpPr>
          <p:spPr>
            <a:xfrm>
              <a:off x="6512628" y="2453734"/>
              <a:ext cx="11285" cy="822325"/>
            </a:xfrm>
            <a:custGeom>
              <a:avLst/>
              <a:gdLst>
                <a:gd name="connsiteX0" fmla="*/ 0 w 11285"/>
                <a:gd name="connsiteY0" fmla="*/ 0 h 822325"/>
                <a:gd name="connsiteX1" fmla="*/ 0 w 11285"/>
                <a:gd name="connsiteY1" fmla="*/ 822326 h 822325"/>
                <a:gd name="connsiteX2" fmla="*/ 11286 w 11285"/>
                <a:gd name="connsiteY2" fmla="*/ 822326 h 822325"/>
                <a:gd name="connsiteX3" fmla="*/ 11286 w 11285"/>
                <a:gd name="connsiteY3" fmla="*/ 0 h 822325"/>
                <a:gd name="connsiteX4" fmla="*/ 0 w 11285"/>
                <a:gd name="connsiteY4" fmla="*/ 0 h 822325"/>
                <a:gd name="connsiteX5" fmla="*/ 0 w 11285"/>
                <a:gd name="connsiteY5" fmla="*/ 0 h 82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822325">
                  <a:moveTo>
                    <a:pt x="0" y="0"/>
                  </a:moveTo>
                  <a:lnTo>
                    <a:pt x="0" y="822326"/>
                  </a:lnTo>
                  <a:lnTo>
                    <a:pt x="11286" y="822326"/>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06" name="Freeform 1005">
              <a:extLst>
                <a:ext uri="{FF2B5EF4-FFF2-40B4-BE49-F238E27FC236}">
                  <a16:creationId xmlns="" xmlns:a16="http://schemas.microsoft.com/office/drawing/2014/main" id="{5C9C14BC-1246-6E57-E238-85C0BD623D99}"/>
                </a:ext>
              </a:extLst>
            </p:cNvPr>
            <p:cNvSpPr/>
            <p:nvPr/>
          </p:nvSpPr>
          <p:spPr>
            <a:xfrm>
              <a:off x="6512628" y="2453734"/>
              <a:ext cx="11285" cy="822325"/>
            </a:xfrm>
            <a:custGeom>
              <a:avLst/>
              <a:gdLst>
                <a:gd name="connsiteX0" fmla="*/ 0 w 11285"/>
                <a:gd name="connsiteY0" fmla="*/ 0 h 822325"/>
                <a:gd name="connsiteX1" fmla="*/ 0 w 11285"/>
                <a:gd name="connsiteY1" fmla="*/ 822326 h 822325"/>
                <a:gd name="connsiteX2" fmla="*/ 11286 w 11285"/>
                <a:gd name="connsiteY2" fmla="*/ 822326 h 822325"/>
                <a:gd name="connsiteX3" fmla="*/ 11286 w 11285"/>
                <a:gd name="connsiteY3" fmla="*/ 0 h 822325"/>
                <a:gd name="connsiteX4" fmla="*/ 0 w 11285"/>
                <a:gd name="connsiteY4" fmla="*/ 0 h 822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822325">
                  <a:moveTo>
                    <a:pt x="0" y="0"/>
                  </a:moveTo>
                  <a:lnTo>
                    <a:pt x="0" y="822326"/>
                  </a:lnTo>
                  <a:lnTo>
                    <a:pt x="11286" y="822326"/>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07" name="Freeform 1006">
              <a:extLst>
                <a:ext uri="{FF2B5EF4-FFF2-40B4-BE49-F238E27FC236}">
                  <a16:creationId xmlns="" xmlns:a16="http://schemas.microsoft.com/office/drawing/2014/main" id="{C0CC420B-D86B-D216-EF53-FFAC2C46B61D}"/>
                </a:ext>
              </a:extLst>
            </p:cNvPr>
            <p:cNvSpPr/>
            <p:nvPr/>
          </p:nvSpPr>
          <p:spPr>
            <a:xfrm>
              <a:off x="6523914" y="2483213"/>
              <a:ext cx="11285" cy="792846"/>
            </a:xfrm>
            <a:custGeom>
              <a:avLst/>
              <a:gdLst>
                <a:gd name="connsiteX0" fmla="*/ 0 w 11285"/>
                <a:gd name="connsiteY0" fmla="*/ 0 h 792846"/>
                <a:gd name="connsiteX1" fmla="*/ 0 w 11285"/>
                <a:gd name="connsiteY1" fmla="*/ 792846 h 792846"/>
                <a:gd name="connsiteX2" fmla="*/ 11286 w 11285"/>
                <a:gd name="connsiteY2" fmla="*/ 792846 h 792846"/>
                <a:gd name="connsiteX3" fmla="*/ 11286 w 11285"/>
                <a:gd name="connsiteY3" fmla="*/ 0 h 792846"/>
                <a:gd name="connsiteX4" fmla="*/ 0 w 11285"/>
                <a:gd name="connsiteY4" fmla="*/ 0 h 792846"/>
                <a:gd name="connsiteX5" fmla="*/ 0 w 11285"/>
                <a:gd name="connsiteY5" fmla="*/ 0 h 79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792846">
                  <a:moveTo>
                    <a:pt x="0" y="0"/>
                  </a:moveTo>
                  <a:lnTo>
                    <a:pt x="0" y="792846"/>
                  </a:lnTo>
                  <a:lnTo>
                    <a:pt x="11286" y="792846"/>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08" name="Freeform 1007">
              <a:extLst>
                <a:ext uri="{FF2B5EF4-FFF2-40B4-BE49-F238E27FC236}">
                  <a16:creationId xmlns="" xmlns:a16="http://schemas.microsoft.com/office/drawing/2014/main" id="{5C6F06B0-4050-5968-3A2E-9A41B380CB9C}"/>
                </a:ext>
              </a:extLst>
            </p:cNvPr>
            <p:cNvSpPr/>
            <p:nvPr/>
          </p:nvSpPr>
          <p:spPr>
            <a:xfrm>
              <a:off x="6523914" y="2483213"/>
              <a:ext cx="11285" cy="792846"/>
            </a:xfrm>
            <a:custGeom>
              <a:avLst/>
              <a:gdLst>
                <a:gd name="connsiteX0" fmla="*/ 0 w 11285"/>
                <a:gd name="connsiteY0" fmla="*/ 0 h 792846"/>
                <a:gd name="connsiteX1" fmla="*/ 0 w 11285"/>
                <a:gd name="connsiteY1" fmla="*/ 792846 h 792846"/>
                <a:gd name="connsiteX2" fmla="*/ 11286 w 11285"/>
                <a:gd name="connsiteY2" fmla="*/ 792846 h 792846"/>
                <a:gd name="connsiteX3" fmla="*/ 11286 w 11285"/>
                <a:gd name="connsiteY3" fmla="*/ 0 h 792846"/>
                <a:gd name="connsiteX4" fmla="*/ 0 w 11285"/>
                <a:gd name="connsiteY4" fmla="*/ 0 h 792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792846">
                  <a:moveTo>
                    <a:pt x="0" y="0"/>
                  </a:moveTo>
                  <a:lnTo>
                    <a:pt x="0" y="792846"/>
                  </a:lnTo>
                  <a:lnTo>
                    <a:pt x="11286" y="792846"/>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09" name="Freeform 1008">
              <a:extLst>
                <a:ext uri="{FF2B5EF4-FFF2-40B4-BE49-F238E27FC236}">
                  <a16:creationId xmlns="" xmlns:a16="http://schemas.microsoft.com/office/drawing/2014/main" id="{784AED25-AFE3-E2FD-C3A3-9DAD8CDEF5C0}"/>
                </a:ext>
              </a:extLst>
            </p:cNvPr>
            <p:cNvSpPr/>
            <p:nvPr/>
          </p:nvSpPr>
          <p:spPr>
            <a:xfrm>
              <a:off x="6535199" y="2518379"/>
              <a:ext cx="11285" cy="757679"/>
            </a:xfrm>
            <a:custGeom>
              <a:avLst/>
              <a:gdLst>
                <a:gd name="connsiteX0" fmla="*/ 0 w 11285"/>
                <a:gd name="connsiteY0" fmla="*/ 0 h 757679"/>
                <a:gd name="connsiteX1" fmla="*/ 0 w 11285"/>
                <a:gd name="connsiteY1" fmla="*/ 757680 h 757679"/>
                <a:gd name="connsiteX2" fmla="*/ 11286 w 11285"/>
                <a:gd name="connsiteY2" fmla="*/ 757680 h 757679"/>
                <a:gd name="connsiteX3" fmla="*/ 11286 w 11285"/>
                <a:gd name="connsiteY3" fmla="*/ 0 h 757679"/>
                <a:gd name="connsiteX4" fmla="*/ 0 w 11285"/>
                <a:gd name="connsiteY4" fmla="*/ 0 h 757679"/>
                <a:gd name="connsiteX5" fmla="*/ 0 w 11285"/>
                <a:gd name="connsiteY5" fmla="*/ 0 h 75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757679">
                  <a:moveTo>
                    <a:pt x="0" y="0"/>
                  </a:moveTo>
                  <a:lnTo>
                    <a:pt x="0" y="757680"/>
                  </a:lnTo>
                  <a:lnTo>
                    <a:pt x="11286" y="757680"/>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10" name="Freeform 1009">
              <a:extLst>
                <a:ext uri="{FF2B5EF4-FFF2-40B4-BE49-F238E27FC236}">
                  <a16:creationId xmlns="" xmlns:a16="http://schemas.microsoft.com/office/drawing/2014/main" id="{6CE36954-FF07-A421-DB3C-685F2B5F0885}"/>
                </a:ext>
              </a:extLst>
            </p:cNvPr>
            <p:cNvSpPr/>
            <p:nvPr/>
          </p:nvSpPr>
          <p:spPr>
            <a:xfrm>
              <a:off x="6535199" y="2518379"/>
              <a:ext cx="11285" cy="757679"/>
            </a:xfrm>
            <a:custGeom>
              <a:avLst/>
              <a:gdLst>
                <a:gd name="connsiteX0" fmla="*/ 0 w 11285"/>
                <a:gd name="connsiteY0" fmla="*/ 0 h 757679"/>
                <a:gd name="connsiteX1" fmla="*/ 0 w 11285"/>
                <a:gd name="connsiteY1" fmla="*/ 757680 h 757679"/>
                <a:gd name="connsiteX2" fmla="*/ 11286 w 11285"/>
                <a:gd name="connsiteY2" fmla="*/ 757680 h 757679"/>
                <a:gd name="connsiteX3" fmla="*/ 11286 w 11285"/>
                <a:gd name="connsiteY3" fmla="*/ 0 h 757679"/>
                <a:gd name="connsiteX4" fmla="*/ 0 w 11285"/>
                <a:gd name="connsiteY4" fmla="*/ 0 h 757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757679">
                  <a:moveTo>
                    <a:pt x="0" y="0"/>
                  </a:moveTo>
                  <a:lnTo>
                    <a:pt x="0" y="757680"/>
                  </a:lnTo>
                  <a:lnTo>
                    <a:pt x="11286" y="757680"/>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11" name="Freeform 1010">
              <a:extLst>
                <a:ext uri="{FF2B5EF4-FFF2-40B4-BE49-F238E27FC236}">
                  <a16:creationId xmlns="" xmlns:a16="http://schemas.microsoft.com/office/drawing/2014/main" id="{8AE7C664-1AFC-2518-CBB8-CDF7B570131B}"/>
                </a:ext>
              </a:extLst>
            </p:cNvPr>
            <p:cNvSpPr/>
            <p:nvPr/>
          </p:nvSpPr>
          <p:spPr>
            <a:xfrm>
              <a:off x="6546485" y="2555336"/>
              <a:ext cx="11285" cy="720723"/>
            </a:xfrm>
            <a:custGeom>
              <a:avLst/>
              <a:gdLst>
                <a:gd name="connsiteX0" fmla="*/ 0 w 11285"/>
                <a:gd name="connsiteY0" fmla="*/ 0 h 720723"/>
                <a:gd name="connsiteX1" fmla="*/ 0 w 11285"/>
                <a:gd name="connsiteY1" fmla="*/ 720724 h 720723"/>
                <a:gd name="connsiteX2" fmla="*/ 11286 w 11285"/>
                <a:gd name="connsiteY2" fmla="*/ 720724 h 720723"/>
                <a:gd name="connsiteX3" fmla="*/ 11286 w 11285"/>
                <a:gd name="connsiteY3" fmla="*/ 0 h 720723"/>
                <a:gd name="connsiteX4" fmla="*/ 0 w 11285"/>
                <a:gd name="connsiteY4" fmla="*/ 0 h 720723"/>
                <a:gd name="connsiteX5" fmla="*/ 0 w 11285"/>
                <a:gd name="connsiteY5" fmla="*/ 0 h 720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720723">
                  <a:moveTo>
                    <a:pt x="0" y="0"/>
                  </a:moveTo>
                  <a:lnTo>
                    <a:pt x="0" y="720724"/>
                  </a:lnTo>
                  <a:lnTo>
                    <a:pt x="11286" y="720724"/>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12" name="Freeform 1011">
              <a:extLst>
                <a:ext uri="{FF2B5EF4-FFF2-40B4-BE49-F238E27FC236}">
                  <a16:creationId xmlns="" xmlns:a16="http://schemas.microsoft.com/office/drawing/2014/main" id="{8BEC8115-2A08-ACE0-A796-C7F7B3236B75}"/>
                </a:ext>
              </a:extLst>
            </p:cNvPr>
            <p:cNvSpPr/>
            <p:nvPr/>
          </p:nvSpPr>
          <p:spPr>
            <a:xfrm>
              <a:off x="6546485" y="2555336"/>
              <a:ext cx="11285" cy="720723"/>
            </a:xfrm>
            <a:custGeom>
              <a:avLst/>
              <a:gdLst>
                <a:gd name="connsiteX0" fmla="*/ 0 w 11285"/>
                <a:gd name="connsiteY0" fmla="*/ 0 h 720723"/>
                <a:gd name="connsiteX1" fmla="*/ 0 w 11285"/>
                <a:gd name="connsiteY1" fmla="*/ 720724 h 720723"/>
                <a:gd name="connsiteX2" fmla="*/ 11286 w 11285"/>
                <a:gd name="connsiteY2" fmla="*/ 720724 h 720723"/>
                <a:gd name="connsiteX3" fmla="*/ 11286 w 11285"/>
                <a:gd name="connsiteY3" fmla="*/ 0 h 720723"/>
                <a:gd name="connsiteX4" fmla="*/ 0 w 11285"/>
                <a:gd name="connsiteY4" fmla="*/ 0 h 720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720723">
                  <a:moveTo>
                    <a:pt x="0" y="0"/>
                  </a:moveTo>
                  <a:lnTo>
                    <a:pt x="0" y="720724"/>
                  </a:lnTo>
                  <a:lnTo>
                    <a:pt x="11286" y="720724"/>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13" name="Freeform 1012">
              <a:extLst>
                <a:ext uri="{FF2B5EF4-FFF2-40B4-BE49-F238E27FC236}">
                  <a16:creationId xmlns="" xmlns:a16="http://schemas.microsoft.com/office/drawing/2014/main" id="{58122379-6E7E-B766-332F-7AC1970D3283}"/>
                </a:ext>
              </a:extLst>
            </p:cNvPr>
            <p:cNvSpPr/>
            <p:nvPr/>
          </p:nvSpPr>
          <p:spPr>
            <a:xfrm>
              <a:off x="6557770" y="2582581"/>
              <a:ext cx="11285" cy="693477"/>
            </a:xfrm>
            <a:custGeom>
              <a:avLst/>
              <a:gdLst>
                <a:gd name="connsiteX0" fmla="*/ 0 w 11285"/>
                <a:gd name="connsiteY0" fmla="*/ 0 h 693477"/>
                <a:gd name="connsiteX1" fmla="*/ 0 w 11285"/>
                <a:gd name="connsiteY1" fmla="*/ 693478 h 693477"/>
                <a:gd name="connsiteX2" fmla="*/ 11286 w 11285"/>
                <a:gd name="connsiteY2" fmla="*/ 693478 h 693477"/>
                <a:gd name="connsiteX3" fmla="*/ 11286 w 11285"/>
                <a:gd name="connsiteY3" fmla="*/ 0 h 693477"/>
                <a:gd name="connsiteX4" fmla="*/ 0 w 11285"/>
                <a:gd name="connsiteY4" fmla="*/ 0 h 693477"/>
                <a:gd name="connsiteX5" fmla="*/ 0 w 11285"/>
                <a:gd name="connsiteY5" fmla="*/ 0 h 693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693477">
                  <a:moveTo>
                    <a:pt x="0" y="0"/>
                  </a:moveTo>
                  <a:lnTo>
                    <a:pt x="0" y="693478"/>
                  </a:lnTo>
                  <a:lnTo>
                    <a:pt x="11286" y="693478"/>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14" name="Freeform 1013">
              <a:extLst>
                <a:ext uri="{FF2B5EF4-FFF2-40B4-BE49-F238E27FC236}">
                  <a16:creationId xmlns="" xmlns:a16="http://schemas.microsoft.com/office/drawing/2014/main" id="{EEF0E761-69F4-99F6-321D-53C020AA5A9C}"/>
                </a:ext>
              </a:extLst>
            </p:cNvPr>
            <p:cNvSpPr/>
            <p:nvPr/>
          </p:nvSpPr>
          <p:spPr>
            <a:xfrm>
              <a:off x="6557770" y="2582581"/>
              <a:ext cx="11285" cy="693477"/>
            </a:xfrm>
            <a:custGeom>
              <a:avLst/>
              <a:gdLst>
                <a:gd name="connsiteX0" fmla="*/ 0 w 11285"/>
                <a:gd name="connsiteY0" fmla="*/ 0 h 693477"/>
                <a:gd name="connsiteX1" fmla="*/ 0 w 11285"/>
                <a:gd name="connsiteY1" fmla="*/ 693478 h 693477"/>
                <a:gd name="connsiteX2" fmla="*/ 11286 w 11285"/>
                <a:gd name="connsiteY2" fmla="*/ 693478 h 693477"/>
                <a:gd name="connsiteX3" fmla="*/ 11286 w 11285"/>
                <a:gd name="connsiteY3" fmla="*/ 0 h 693477"/>
                <a:gd name="connsiteX4" fmla="*/ 0 w 11285"/>
                <a:gd name="connsiteY4" fmla="*/ 0 h 693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693477">
                  <a:moveTo>
                    <a:pt x="0" y="0"/>
                  </a:moveTo>
                  <a:lnTo>
                    <a:pt x="0" y="693478"/>
                  </a:lnTo>
                  <a:lnTo>
                    <a:pt x="11286" y="693478"/>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15" name="Freeform 1014">
              <a:extLst>
                <a:ext uri="{FF2B5EF4-FFF2-40B4-BE49-F238E27FC236}">
                  <a16:creationId xmlns="" xmlns:a16="http://schemas.microsoft.com/office/drawing/2014/main" id="{4C719C11-FD41-C983-D7B8-E2630ACDA4E4}"/>
                </a:ext>
              </a:extLst>
            </p:cNvPr>
            <p:cNvSpPr/>
            <p:nvPr/>
          </p:nvSpPr>
          <p:spPr>
            <a:xfrm>
              <a:off x="6569056" y="2623735"/>
              <a:ext cx="11285" cy="652323"/>
            </a:xfrm>
            <a:custGeom>
              <a:avLst/>
              <a:gdLst>
                <a:gd name="connsiteX0" fmla="*/ 0 w 11285"/>
                <a:gd name="connsiteY0" fmla="*/ 0 h 652323"/>
                <a:gd name="connsiteX1" fmla="*/ 0 w 11285"/>
                <a:gd name="connsiteY1" fmla="*/ 652324 h 652323"/>
                <a:gd name="connsiteX2" fmla="*/ 11286 w 11285"/>
                <a:gd name="connsiteY2" fmla="*/ 652324 h 652323"/>
                <a:gd name="connsiteX3" fmla="*/ 11286 w 11285"/>
                <a:gd name="connsiteY3" fmla="*/ 0 h 652323"/>
                <a:gd name="connsiteX4" fmla="*/ 0 w 11285"/>
                <a:gd name="connsiteY4" fmla="*/ 0 h 652323"/>
                <a:gd name="connsiteX5" fmla="*/ 0 w 11285"/>
                <a:gd name="connsiteY5" fmla="*/ 0 h 652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652323">
                  <a:moveTo>
                    <a:pt x="0" y="0"/>
                  </a:moveTo>
                  <a:lnTo>
                    <a:pt x="0" y="652324"/>
                  </a:lnTo>
                  <a:lnTo>
                    <a:pt x="11286" y="652324"/>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16" name="Freeform 1015">
              <a:extLst>
                <a:ext uri="{FF2B5EF4-FFF2-40B4-BE49-F238E27FC236}">
                  <a16:creationId xmlns="" xmlns:a16="http://schemas.microsoft.com/office/drawing/2014/main" id="{AB3399BD-A536-3B0A-9ABD-FF3055C4C363}"/>
                </a:ext>
              </a:extLst>
            </p:cNvPr>
            <p:cNvSpPr/>
            <p:nvPr/>
          </p:nvSpPr>
          <p:spPr>
            <a:xfrm>
              <a:off x="6569056" y="2623735"/>
              <a:ext cx="11285" cy="652323"/>
            </a:xfrm>
            <a:custGeom>
              <a:avLst/>
              <a:gdLst>
                <a:gd name="connsiteX0" fmla="*/ 0 w 11285"/>
                <a:gd name="connsiteY0" fmla="*/ 0 h 652323"/>
                <a:gd name="connsiteX1" fmla="*/ 0 w 11285"/>
                <a:gd name="connsiteY1" fmla="*/ 652324 h 652323"/>
                <a:gd name="connsiteX2" fmla="*/ 11286 w 11285"/>
                <a:gd name="connsiteY2" fmla="*/ 652324 h 652323"/>
                <a:gd name="connsiteX3" fmla="*/ 11286 w 11285"/>
                <a:gd name="connsiteY3" fmla="*/ 0 h 652323"/>
                <a:gd name="connsiteX4" fmla="*/ 0 w 11285"/>
                <a:gd name="connsiteY4" fmla="*/ 0 h 652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652323">
                  <a:moveTo>
                    <a:pt x="0" y="0"/>
                  </a:moveTo>
                  <a:lnTo>
                    <a:pt x="0" y="652324"/>
                  </a:lnTo>
                  <a:lnTo>
                    <a:pt x="11286" y="652324"/>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17" name="Freeform 1016">
              <a:extLst>
                <a:ext uri="{FF2B5EF4-FFF2-40B4-BE49-F238E27FC236}">
                  <a16:creationId xmlns="" xmlns:a16="http://schemas.microsoft.com/office/drawing/2014/main" id="{17A1F54B-5CC7-4949-264A-D6BF9C099223}"/>
                </a:ext>
              </a:extLst>
            </p:cNvPr>
            <p:cNvSpPr/>
            <p:nvPr/>
          </p:nvSpPr>
          <p:spPr>
            <a:xfrm>
              <a:off x="6580341" y="2641318"/>
              <a:ext cx="11285" cy="634741"/>
            </a:xfrm>
            <a:custGeom>
              <a:avLst/>
              <a:gdLst>
                <a:gd name="connsiteX0" fmla="*/ 0 w 11285"/>
                <a:gd name="connsiteY0" fmla="*/ 0 h 634741"/>
                <a:gd name="connsiteX1" fmla="*/ 0 w 11285"/>
                <a:gd name="connsiteY1" fmla="*/ 634742 h 634741"/>
                <a:gd name="connsiteX2" fmla="*/ 11286 w 11285"/>
                <a:gd name="connsiteY2" fmla="*/ 634742 h 634741"/>
                <a:gd name="connsiteX3" fmla="*/ 11286 w 11285"/>
                <a:gd name="connsiteY3" fmla="*/ 0 h 634741"/>
                <a:gd name="connsiteX4" fmla="*/ 0 w 11285"/>
                <a:gd name="connsiteY4" fmla="*/ 0 h 634741"/>
                <a:gd name="connsiteX5" fmla="*/ 0 w 11285"/>
                <a:gd name="connsiteY5" fmla="*/ 0 h 63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634741">
                  <a:moveTo>
                    <a:pt x="0" y="0"/>
                  </a:moveTo>
                  <a:lnTo>
                    <a:pt x="0" y="634742"/>
                  </a:lnTo>
                  <a:lnTo>
                    <a:pt x="11286" y="634742"/>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18" name="Freeform 1017">
              <a:extLst>
                <a:ext uri="{FF2B5EF4-FFF2-40B4-BE49-F238E27FC236}">
                  <a16:creationId xmlns="" xmlns:a16="http://schemas.microsoft.com/office/drawing/2014/main" id="{46A3DC65-D400-749F-1CC5-4BCA0CB0737A}"/>
                </a:ext>
              </a:extLst>
            </p:cNvPr>
            <p:cNvSpPr/>
            <p:nvPr/>
          </p:nvSpPr>
          <p:spPr>
            <a:xfrm>
              <a:off x="6580341" y="2641318"/>
              <a:ext cx="11285" cy="634741"/>
            </a:xfrm>
            <a:custGeom>
              <a:avLst/>
              <a:gdLst>
                <a:gd name="connsiteX0" fmla="*/ 0 w 11285"/>
                <a:gd name="connsiteY0" fmla="*/ 0 h 634741"/>
                <a:gd name="connsiteX1" fmla="*/ 0 w 11285"/>
                <a:gd name="connsiteY1" fmla="*/ 634742 h 634741"/>
                <a:gd name="connsiteX2" fmla="*/ 11286 w 11285"/>
                <a:gd name="connsiteY2" fmla="*/ 634742 h 634741"/>
                <a:gd name="connsiteX3" fmla="*/ 11286 w 11285"/>
                <a:gd name="connsiteY3" fmla="*/ 0 h 634741"/>
                <a:gd name="connsiteX4" fmla="*/ 0 w 11285"/>
                <a:gd name="connsiteY4" fmla="*/ 0 h 634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634741">
                  <a:moveTo>
                    <a:pt x="0" y="0"/>
                  </a:moveTo>
                  <a:lnTo>
                    <a:pt x="0" y="634742"/>
                  </a:lnTo>
                  <a:lnTo>
                    <a:pt x="11286" y="634742"/>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19" name="Freeform 1018">
              <a:extLst>
                <a:ext uri="{FF2B5EF4-FFF2-40B4-BE49-F238E27FC236}">
                  <a16:creationId xmlns="" xmlns:a16="http://schemas.microsoft.com/office/drawing/2014/main" id="{52318D9C-9389-0263-8539-0709D516E6F8}"/>
                </a:ext>
              </a:extLst>
            </p:cNvPr>
            <p:cNvSpPr/>
            <p:nvPr/>
          </p:nvSpPr>
          <p:spPr>
            <a:xfrm>
              <a:off x="6591627" y="2688586"/>
              <a:ext cx="11285" cy="587473"/>
            </a:xfrm>
            <a:custGeom>
              <a:avLst/>
              <a:gdLst>
                <a:gd name="connsiteX0" fmla="*/ 0 w 11285"/>
                <a:gd name="connsiteY0" fmla="*/ 0 h 587473"/>
                <a:gd name="connsiteX1" fmla="*/ 0 w 11285"/>
                <a:gd name="connsiteY1" fmla="*/ 587473 h 587473"/>
                <a:gd name="connsiteX2" fmla="*/ 11286 w 11285"/>
                <a:gd name="connsiteY2" fmla="*/ 587473 h 587473"/>
                <a:gd name="connsiteX3" fmla="*/ 11286 w 11285"/>
                <a:gd name="connsiteY3" fmla="*/ 0 h 587473"/>
                <a:gd name="connsiteX4" fmla="*/ 0 w 11285"/>
                <a:gd name="connsiteY4" fmla="*/ 0 h 587473"/>
                <a:gd name="connsiteX5" fmla="*/ 0 w 11285"/>
                <a:gd name="connsiteY5" fmla="*/ 0 h 587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587473">
                  <a:moveTo>
                    <a:pt x="0" y="0"/>
                  </a:moveTo>
                  <a:lnTo>
                    <a:pt x="0" y="587473"/>
                  </a:lnTo>
                  <a:lnTo>
                    <a:pt x="11286" y="587473"/>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20" name="Freeform 1019">
              <a:extLst>
                <a:ext uri="{FF2B5EF4-FFF2-40B4-BE49-F238E27FC236}">
                  <a16:creationId xmlns="" xmlns:a16="http://schemas.microsoft.com/office/drawing/2014/main" id="{716B8539-D54F-7844-CDEB-E795B0331124}"/>
                </a:ext>
              </a:extLst>
            </p:cNvPr>
            <p:cNvSpPr/>
            <p:nvPr/>
          </p:nvSpPr>
          <p:spPr>
            <a:xfrm>
              <a:off x="6591627" y="2688586"/>
              <a:ext cx="11285" cy="587473"/>
            </a:xfrm>
            <a:custGeom>
              <a:avLst/>
              <a:gdLst>
                <a:gd name="connsiteX0" fmla="*/ 0 w 11285"/>
                <a:gd name="connsiteY0" fmla="*/ 0 h 587473"/>
                <a:gd name="connsiteX1" fmla="*/ 0 w 11285"/>
                <a:gd name="connsiteY1" fmla="*/ 587473 h 587473"/>
                <a:gd name="connsiteX2" fmla="*/ 11286 w 11285"/>
                <a:gd name="connsiteY2" fmla="*/ 587473 h 587473"/>
                <a:gd name="connsiteX3" fmla="*/ 11286 w 11285"/>
                <a:gd name="connsiteY3" fmla="*/ 0 h 587473"/>
                <a:gd name="connsiteX4" fmla="*/ 0 w 11285"/>
                <a:gd name="connsiteY4" fmla="*/ 0 h 58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587473">
                  <a:moveTo>
                    <a:pt x="0" y="0"/>
                  </a:moveTo>
                  <a:lnTo>
                    <a:pt x="0" y="587473"/>
                  </a:lnTo>
                  <a:lnTo>
                    <a:pt x="11286" y="587473"/>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21" name="Freeform 1020">
              <a:extLst>
                <a:ext uri="{FF2B5EF4-FFF2-40B4-BE49-F238E27FC236}">
                  <a16:creationId xmlns="" xmlns:a16="http://schemas.microsoft.com/office/drawing/2014/main" id="{D1E2DF10-05CF-8C8C-7DD6-2BBFEBA73817}"/>
                </a:ext>
              </a:extLst>
            </p:cNvPr>
            <p:cNvSpPr/>
            <p:nvPr/>
          </p:nvSpPr>
          <p:spPr>
            <a:xfrm>
              <a:off x="6602912" y="2736363"/>
              <a:ext cx="11285" cy="539696"/>
            </a:xfrm>
            <a:custGeom>
              <a:avLst/>
              <a:gdLst>
                <a:gd name="connsiteX0" fmla="*/ 0 w 11285"/>
                <a:gd name="connsiteY0" fmla="*/ 0 h 539696"/>
                <a:gd name="connsiteX1" fmla="*/ 0 w 11285"/>
                <a:gd name="connsiteY1" fmla="*/ 539696 h 539696"/>
                <a:gd name="connsiteX2" fmla="*/ 11286 w 11285"/>
                <a:gd name="connsiteY2" fmla="*/ 539696 h 539696"/>
                <a:gd name="connsiteX3" fmla="*/ 11286 w 11285"/>
                <a:gd name="connsiteY3" fmla="*/ 0 h 539696"/>
                <a:gd name="connsiteX4" fmla="*/ 0 w 11285"/>
                <a:gd name="connsiteY4" fmla="*/ 0 h 539696"/>
                <a:gd name="connsiteX5" fmla="*/ 0 w 11285"/>
                <a:gd name="connsiteY5" fmla="*/ 0 h 5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539696">
                  <a:moveTo>
                    <a:pt x="0" y="0"/>
                  </a:moveTo>
                  <a:lnTo>
                    <a:pt x="0" y="539696"/>
                  </a:lnTo>
                  <a:lnTo>
                    <a:pt x="11286" y="539696"/>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22" name="Freeform 1021">
              <a:extLst>
                <a:ext uri="{FF2B5EF4-FFF2-40B4-BE49-F238E27FC236}">
                  <a16:creationId xmlns="" xmlns:a16="http://schemas.microsoft.com/office/drawing/2014/main" id="{8FC259F5-1737-1B9C-C981-5C2BC440FFBD}"/>
                </a:ext>
              </a:extLst>
            </p:cNvPr>
            <p:cNvSpPr/>
            <p:nvPr/>
          </p:nvSpPr>
          <p:spPr>
            <a:xfrm>
              <a:off x="6602912" y="2736363"/>
              <a:ext cx="11285" cy="539696"/>
            </a:xfrm>
            <a:custGeom>
              <a:avLst/>
              <a:gdLst>
                <a:gd name="connsiteX0" fmla="*/ 0 w 11285"/>
                <a:gd name="connsiteY0" fmla="*/ 0 h 539696"/>
                <a:gd name="connsiteX1" fmla="*/ 0 w 11285"/>
                <a:gd name="connsiteY1" fmla="*/ 539696 h 539696"/>
                <a:gd name="connsiteX2" fmla="*/ 11286 w 11285"/>
                <a:gd name="connsiteY2" fmla="*/ 539696 h 539696"/>
                <a:gd name="connsiteX3" fmla="*/ 11286 w 11285"/>
                <a:gd name="connsiteY3" fmla="*/ 0 h 539696"/>
                <a:gd name="connsiteX4" fmla="*/ 0 w 11285"/>
                <a:gd name="connsiteY4" fmla="*/ 0 h 539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539696">
                  <a:moveTo>
                    <a:pt x="0" y="0"/>
                  </a:moveTo>
                  <a:lnTo>
                    <a:pt x="0" y="539696"/>
                  </a:lnTo>
                  <a:lnTo>
                    <a:pt x="11286" y="539696"/>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23" name="Freeform 1022">
              <a:extLst>
                <a:ext uri="{FF2B5EF4-FFF2-40B4-BE49-F238E27FC236}">
                  <a16:creationId xmlns="" xmlns:a16="http://schemas.microsoft.com/office/drawing/2014/main" id="{390519A1-A1D0-6C81-431C-8EC2BCF0216F}"/>
                </a:ext>
              </a:extLst>
            </p:cNvPr>
            <p:cNvSpPr/>
            <p:nvPr/>
          </p:nvSpPr>
          <p:spPr>
            <a:xfrm>
              <a:off x="6614198" y="2759917"/>
              <a:ext cx="11276" cy="516142"/>
            </a:xfrm>
            <a:custGeom>
              <a:avLst/>
              <a:gdLst>
                <a:gd name="connsiteX0" fmla="*/ 0 w 11276"/>
                <a:gd name="connsiteY0" fmla="*/ 0 h 516142"/>
                <a:gd name="connsiteX1" fmla="*/ 0 w 11276"/>
                <a:gd name="connsiteY1" fmla="*/ 516142 h 516142"/>
                <a:gd name="connsiteX2" fmla="*/ 11277 w 11276"/>
                <a:gd name="connsiteY2" fmla="*/ 516142 h 516142"/>
                <a:gd name="connsiteX3" fmla="*/ 11277 w 11276"/>
                <a:gd name="connsiteY3" fmla="*/ 0 h 516142"/>
                <a:gd name="connsiteX4" fmla="*/ 0 w 11276"/>
                <a:gd name="connsiteY4" fmla="*/ 0 h 516142"/>
                <a:gd name="connsiteX5" fmla="*/ 0 w 11276"/>
                <a:gd name="connsiteY5" fmla="*/ 0 h 51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76" h="516142">
                  <a:moveTo>
                    <a:pt x="0" y="0"/>
                  </a:moveTo>
                  <a:lnTo>
                    <a:pt x="0" y="516142"/>
                  </a:lnTo>
                  <a:lnTo>
                    <a:pt x="11277" y="516142"/>
                  </a:lnTo>
                  <a:lnTo>
                    <a:pt x="11277"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24" name="Freeform 1023">
              <a:extLst>
                <a:ext uri="{FF2B5EF4-FFF2-40B4-BE49-F238E27FC236}">
                  <a16:creationId xmlns="" xmlns:a16="http://schemas.microsoft.com/office/drawing/2014/main" id="{1849F2A0-6956-8CD9-B81F-6212D3F039B2}"/>
                </a:ext>
              </a:extLst>
            </p:cNvPr>
            <p:cNvSpPr/>
            <p:nvPr/>
          </p:nvSpPr>
          <p:spPr>
            <a:xfrm>
              <a:off x="6614198" y="2759917"/>
              <a:ext cx="11276" cy="516142"/>
            </a:xfrm>
            <a:custGeom>
              <a:avLst/>
              <a:gdLst>
                <a:gd name="connsiteX0" fmla="*/ 0 w 11276"/>
                <a:gd name="connsiteY0" fmla="*/ 0 h 516142"/>
                <a:gd name="connsiteX1" fmla="*/ 0 w 11276"/>
                <a:gd name="connsiteY1" fmla="*/ 516142 h 516142"/>
                <a:gd name="connsiteX2" fmla="*/ 11277 w 11276"/>
                <a:gd name="connsiteY2" fmla="*/ 516142 h 516142"/>
                <a:gd name="connsiteX3" fmla="*/ 11277 w 11276"/>
                <a:gd name="connsiteY3" fmla="*/ 0 h 516142"/>
                <a:gd name="connsiteX4" fmla="*/ 0 w 11276"/>
                <a:gd name="connsiteY4" fmla="*/ 0 h 516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6" h="516142">
                  <a:moveTo>
                    <a:pt x="0" y="0"/>
                  </a:moveTo>
                  <a:lnTo>
                    <a:pt x="0" y="516142"/>
                  </a:lnTo>
                  <a:lnTo>
                    <a:pt x="11277" y="516142"/>
                  </a:lnTo>
                  <a:lnTo>
                    <a:pt x="11277" y="0"/>
                  </a:lnTo>
                  <a:lnTo>
                    <a:pt x="0" y="0"/>
                  </a:lnTo>
                </a:path>
              </a:pathLst>
            </a:custGeom>
            <a:noFill/>
            <a:ln w="3493" cap="rnd">
              <a:solidFill>
                <a:srgbClr val="000000"/>
              </a:solidFill>
              <a:prstDash val="solid"/>
              <a:round/>
            </a:ln>
          </p:spPr>
          <p:txBody>
            <a:bodyPr rtlCol="0" anchor="ctr"/>
            <a:lstStyle/>
            <a:p>
              <a:endParaRPr lang="en-US"/>
            </a:p>
          </p:txBody>
        </p:sp>
        <p:sp>
          <p:nvSpPr>
            <p:cNvPr id="1025" name="Freeform 1024">
              <a:extLst>
                <a:ext uri="{FF2B5EF4-FFF2-40B4-BE49-F238E27FC236}">
                  <a16:creationId xmlns="" xmlns:a16="http://schemas.microsoft.com/office/drawing/2014/main" id="{15EBA346-77D5-C53D-DDB5-FEE8EBE72E31}"/>
                </a:ext>
              </a:extLst>
            </p:cNvPr>
            <p:cNvSpPr/>
            <p:nvPr/>
          </p:nvSpPr>
          <p:spPr>
            <a:xfrm>
              <a:off x="6625475" y="2796952"/>
              <a:ext cx="11285" cy="479106"/>
            </a:xfrm>
            <a:custGeom>
              <a:avLst/>
              <a:gdLst>
                <a:gd name="connsiteX0" fmla="*/ 0 w 11285"/>
                <a:gd name="connsiteY0" fmla="*/ 0 h 479106"/>
                <a:gd name="connsiteX1" fmla="*/ 0 w 11285"/>
                <a:gd name="connsiteY1" fmla="*/ 479107 h 479106"/>
                <a:gd name="connsiteX2" fmla="*/ 11286 w 11285"/>
                <a:gd name="connsiteY2" fmla="*/ 479107 h 479106"/>
                <a:gd name="connsiteX3" fmla="*/ 11286 w 11285"/>
                <a:gd name="connsiteY3" fmla="*/ 0 h 479106"/>
                <a:gd name="connsiteX4" fmla="*/ 0 w 11285"/>
                <a:gd name="connsiteY4" fmla="*/ 0 h 479106"/>
                <a:gd name="connsiteX5" fmla="*/ 0 w 11285"/>
                <a:gd name="connsiteY5" fmla="*/ 0 h 479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479106">
                  <a:moveTo>
                    <a:pt x="0" y="0"/>
                  </a:moveTo>
                  <a:lnTo>
                    <a:pt x="0" y="479107"/>
                  </a:lnTo>
                  <a:lnTo>
                    <a:pt x="11286" y="479107"/>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26" name="Freeform 1025">
              <a:extLst>
                <a:ext uri="{FF2B5EF4-FFF2-40B4-BE49-F238E27FC236}">
                  <a16:creationId xmlns="" xmlns:a16="http://schemas.microsoft.com/office/drawing/2014/main" id="{C545F8EB-D0A0-B998-36F7-9A2F2EAE55E1}"/>
                </a:ext>
              </a:extLst>
            </p:cNvPr>
            <p:cNvSpPr/>
            <p:nvPr/>
          </p:nvSpPr>
          <p:spPr>
            <a:xfrm>
              <a:off x="6625475" y="2796952"/>
              <a:ext cx="11285" cy="479106"/>
            </a:xfrm>
            <a:custGeom>
              <a:avLst/>
              <a:gdLst>
                <a:gd name="connsiteX0" fmla="*/ 0 w 11285"/>
                <a:gd name="connsiteY0" fmla="*/ 0 h 479106"/>
                <a:gd name="connsiteX1" fmla="*/ 0 w 11285"/>
                <a:gd name="connsiteY1" fmla="*/ 479107 h 479106"/>
                <a:gd name="connsiteX2" fmla="*/ 11286 w 11285"/>
                <a:gd name="connsiteY2" fmla="*/ 479107 h 479106"/>
                <a:gd name="connsiteX3" fmla="*/ 11286 w 11285"/>
                <a:gd name="connsiteY3" fmla="*/ 0 h 479106"/>
                <a:gd name="connsiteX4" fmla="*/ 0 w 11285"/>
                <a:gd name="connsiteY4" fmla="*/ 0 h 479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479106">
                  <a:moveTo>
                    <a:pt x="0" y="0"/>
                  </a:moveTo>
                  <a:lnTo>
                    <a:pt x="0" y="479107"/>
                  </a:lnTo>
                  <a:lnTo>
                    <a:pt x="11286" y="479107"/>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27" name="Freeform 1026">
              <a:extLst>
                <a:ext uri="{FF2B5EF4-FFF2-40B4-BE49-F238E27FC236}">
                  <a16:creationId xmlns="" xmlns:a16="http://schemas.microsoft.com/office/drawing/2014/main" id="{0D456443-BB69-95A0-106F-D15D7EEBFA91}"/>
                </a:ext>
              </a:extLst>
            </p:cNvPr>
            <p:cNvSpPr/>
            <p:nvPr/>
          </p:nvSpPr>
          <p:spPr>
            <a:xfrm>
              <a:off x="6636760" y="2822097"/>
              <a:ext cx="11285" cy="453962"/>
            </a:xfrm>
            <a:custGeom>
              <a:avLst/>
              <a:gdLst>
                <a:gd name="connsiteX0" fmla="*/ 0 w 11285"/>
                <a:gd name="connsiteY0" fmla="*/ 0 h 453962"/>
                <a:gd name="connsiteX1" fmla="*/ 0 w 11285"/>
                <a:gd name="connsiteY1" fmla="*/ 453962 h 453962"/>
                <a:gd name="connsiteX2" fmla="*/ 11286 w 11285"/>
                <a:gd name="connsiteY2" fmla="*/ 453962 h 453962"/>
                <a:gd name="connsiteX3" fmla="*/ 11286 w 11285"/>
                <a:gd name="connsiteY3" fmla="*/ 0 h 453962"/>
                <a:gd name="connsiteX4" fmla="*/ 0 w 11285"/>
                <a:gd name="connsiteY4" fmla="*/ 0 h 453962"/>
                <a:gd name="connsiteX5" fmla="*/ 0 w 11285"/>
                <a:gd name="connsiteY5" fmla="*/ 0 h 45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453962">
                  <a:moveTo>
                    <a:pt x="0" y="0"/>
                  </a:moveTo>
                  <a:lnTo>
                    <a:pt x="0" y="453962"/>
                  </a:lnTo>
                  <a:lnTo>
                    <a:pt x="11286" y="453962"/>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28" name="Freeform 1027">
              <a:extLst>
                <a:ext uri="{FF2B5EF4-FFF2-40B4-BE49-F238E27FC236}">
                  <a16:creationId xmlns="" xmlns:a16="http://schemas.microsoft.com/office/drawing/2014/main" id="{FE7AA68F-CAC5-920D-7B45-99394FD160A4}"/>
                </a:ext>
              </a:extLst>
            </p:cNvPr>
            <p:cNvSpPr/>
            <p:nvPr/>
          </p:nvSpPr>
          <p:spPr>
            <a:xfrm>
              <a:off x="6636760" y="2822097"/>
              <a:ext cx="11285" cy="453962"/>
            </a:xfrm>
            <a:custGeom>
              <a:avLst/>
              <a:gdLst>
                <a:gd name="connsiteX0" fmla="*/ 0 w 11285"/>
                <a:gd name="connsiteY0" fmla="*/ 0 h 453962"/>
                <a:gd name="connsiteX1" fmla="*/ 0 w 11285"/>
                <a:gd name="connsiteY1" fmla="*/ 453962 h 453962"/>
                <a:gd name="connsiteX2" fmla="*/ 11286 w 11285"/>
                <a:gd name="connsiteY2" fmla="*/ 453962 h 453962"/>
                <a:gd name="connsiteX3" fmla="*/ 11286 w 11285"/>
                <a:gd name="connsiteY3" fmla="*/ 0 h 453962"/>
                <a:gd name="connsiteX4" fmla="*/ 0 w 11285"/>
                <a:gd name="connsiteY4" fmla="*/ 0 h 453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453962">
                  <a:moveTo>
                    <a:pt x="0" y="0"/>
                  </a:moveTo>
                  <a:lnTo>
                    <a:pt x="0" y="453962"/>
                  </a:lnTo>
                  <a:lnTo>
                    <a:pt x="11286" y="453962"/>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29" name="Freeform 1028">
              <a:extLst>
                <a:ext uri="{FF2B5EF4-FFF2-40B4-BE49-F238E27FC236}">
                  <a16:creationId xmlns="" xmlns:a16="http://schemas.microsoft.com/office/drawing/2014/main" id="{8A23359E-A40F-E2FC-5F03-FF62AFDA7659}"/>
                </a:ext>
              </a:extLst>
            </p:cNvPr>
            <p:cNvSpPr/>
            <p:nvPr/>
          </p:nvSpPr>
          <p:spPr>
            <a:xfrm>
              <a:off x="6648046" y="2844848"/>
              <a:ext cx="11285" cy="431211"/>
            </a:xfrm>
            <a:custGeom>
              <a:avLst/>
              <a:gdLst>
                <a:gd name="connsiteX0" fmla="*/ 0 w 11285"/>
                <a:gd name="connsiteY0" fmla="*/ 0 h 431211"/>
                <a:gd name="connsiteX1" fmla="*/ 0 w 11285"/>
                <a:gd name="connsiteY1" fmla="*/ 431211 h 431211"/>
                <a:gd name="connsiteX2" fmla="*/ 11286 w 11285"/>
                <a:gd name="connsiteY2" fmla="*/ 431211 h 431211"/>
                <a:gd name="connsiteX3" fmla="*/ 11286 w 11285"/>
                <a:gd name="connsiteY3" fmla="*/ 0 h 431211"/>
                <a:gd name="connsiteX4" fmla="*/ 0 w 11285"/>
                <a:gd name="connsiteY4" fmla="*/ 0 h 431211"/>
                <a:gd name="connsiteX5" fmla="*/ 0 w 11285"/>
                <a:gd name="connsiteY5" fmla="*/ 0 h 43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431211">
                  <a:moveTo>
                    <a:pt x="0" y="0"/>
                  </a:moveTo>
                  <a:lnTo>
                    <a:pt x="0" y="431211"/>
                  </a:lnTo>
                  <a:lnTo>
                    <a:pt x="11286" y="431211"/>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30" name="Freeform 1029">
              <a:extLst>
                <a:ext uri="{FF2B5EF4-FFF2-40B4-BE49-F238E27FC236}">
                  <a16:creationId xmlns="" xmlns:a16="http://schemas.microsoft.com/office/drawing/2014/main" id="{5CC36ABB-3DDC-E0B2-168B-559C8809293C}"/>
                </a:ext>
              </a:extLst>
            </p:cNvPr>
            <p:cNvSpPr/>
            <p:nvPr/>
          </p:nvSpPr>
          <p:spPr>
            <a:xfrm>
              <a:off x="6648046" y="2844848"/>
              <a:ext cx="11285" cy="431211"/>
            </a:xfrm>
            <a:custGeom>
              <a:avLst/>
              <a:gdLst>
                <a:gd name="connsiteX0" fmla="*/ 0 w 11285"/>
                <a:gd name="connsiteY0" fmla="*/ 0 h 431211"/>
                <a:gd name="connsiteX1" fmla="*/ 0 w 11285"/>
                <a:gd name="connsiteY1" fmla="*/ 431211 h 431211"/>
                <a:gd name="connsiteX2" fmla="*/ 11286 w 11285"/>
                <a:gd name="connsiteY2" fmla="*/ 431211 h 431211"/>
                <a:gd name="connsiteX3" fmla="*/ 11286 w 11285"/>
                <a:gd name="connsiteY3" fmla="*/ 0 h 431211"/>
                <a:gd name="connsiteX4" fmla="*/ 0 w 11285"/>
                <a:gd name="connsiteY4" fmla="*/ 0 h 431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431211">
                  <a:moveTo>
                    <a:pt x="0" y="0"/>
                  </a:moveTo>
                  <a:lnTo>
                    <a:pt x="0" y="431211"/>
                  </a:lnTo>
                  <a:lnTo>
                    <a:pt x="11286" y="431211"/>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31" name="Freeform 1030">
              <a:extLst>
                <a:ext uri="{FF2B5EF4-FFF2-40B4-BE49-F238E27FC236}">
                  <a16:creationId xmlns="" xmlns:a16="http://schemas.microsoft.com/office/drawing/2014/main" id="{66B83C0C-B8A9-8BC5-23A7-4301DB113463}"/>
                </a:ext>
              </a:extLst>
            </p:cNvPr>
            <p:cNvSpPr/>
            <p:nvPr/>
          </p:nvSpPr>
          <p:spPr>
            <a:xfrm>
              <a:off x="6659331" y="2882358"/>
              <a:ext cx="11285" cy="393700"/>
            </a:xfrm>
            <a:custGeom>
              <a:avLst/>
              <a:gdLst>
                <a:gd name="connsiteX0" fmla="*/ 0 w 11285"/>
                <a:gd name="connsiteY0" fmla="*/ 0 h 393700"/>
                <a:gd name="connsiteX1" fmla="*/ 0 w 11285"/>
                <a:gd name="connsiteY1" fmla="*/ 393701 h 393700"/>
                <a:gd name="connsiteX2" fmla="*/ 11286 w 11285"/>
                <a:gd name="connsiteY2" fmla="*/ 393701 h 393700"/>
                <a:gd name="connsiteX3" fmla="*/ 11286 w 11285"/>
                <a:gd name="connsiteY3" fmla="*/ 0 h 393700"/>
                <a:gd name="connsiteX4" fmla="*/ 0 w 11285"/>
                <a:gd name="connsiteY4" fmla="*/ 0 h 393700"/>
                <a:gd name="connsiteX5" fmla="*/ 0 w 11285"/>
                <a:gd name="connsiteY5" fmla="*/ 0 h 39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393700">
                  <a:moveTo>
                    <a:pt x="0" y="0"/>
                  </a:moveTo>
                  <a:lnTo>
                    <a:pt x="0" y="393701"/>
                  </a:lnTo>
                  <a:lnTo>
                    <a:pt x="11286" y="393701"/>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32" name="Freeform 1031">
              <a:extLst>
                <a:ext uri="{FF2B5EF4-FFF2-40B4-BE49-F238E27FC236}">
                  <a16:creationId xmlns="" xmlns:a16="http://schemas.microsoft.com/office/drawing/2014/main" id="{B117C035-9F3D-941C-C19F-847F63CAAEE4}"/>
                </a:ext>
              </a:extLst>
            </p:cNvPr>
            <p:cNvSpPr/>
            <p:nvPr/>
          </p:nvSpPr>
          <p:spPr>
            <a:xfrm>
              <a:off x="6659331" y="2882358"/>
              <a:ext cx="11285" cy="393700"/>
            </a:xfrm>
            <a:custGeom>
              <a:avLst/>
              <a:gdLst>
                <a:gd name="connsiteX0" fmla="*/ 0 w 11285"/>
                <a:gd name="connsiteY0" fmla="*/ 0 h 393700"/>
                <a:gd name="connsiteX1" fmla="*/ 0 w 11285"/>
                <a:gd name="connsiteY1" fmla="*/ 393701 h 393700"/>
                <a:gd name="connsiteX2" fmla="*/ 11286 w 11285"/>
                <a:gd name="connsiteY2" fmla="*/ 393701 h 393700"/>
                <a:gd name="connsiteX3" fmla="*/ 11286 w 11285"/>
                <a:gd name="connsiteY3" fmla="*/ 0 h 393700"/>
                <a:gd name="connsiteX4" fmla="*/ 0 w 11285"/>
                <a:gd name="connsiteY4" fmla="*/ 0 h 393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393700">
                  <a:moveTo>
                    <a:pt x="0" y="0"/>
                  </a:moveTo>
                  <a:lnTo>
                    <a:pt x="0" y="393701"/>
                  </a:lnTo>
                  <a:lnTo>
                    <a:pt x="11286" y="393701"/>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33" name="Freeform 1032">
              <a:extLst>
                <a:ext uri="{FF2B5EF4-FFF2-40B4-BE49-F238E27FC236}">
                  <a16:creationId xmlns="" xmlns:a16="http://schemas.microsoft.com/office/drawing/2014/main" id="{A1E155A6-2B5A-5AA6-262F-F34AD3A3FF03}"/>
                </a:ext>
              </a:extLst>
            </p:cNvPr>
            <p:cNvSpPr/>
            <p:nvPr/>
          </p:nvSpPr>
          <p:spPr>
            <a:xfrm>
              <a:off x="6670617" y="2915638"/>
              <a:ext cx="11285" cy="360421"/>
            </a:xfrm>
            <a:custGeom>
              <a:avLst/>
              <a:gdLst>
                <a:gd name="connsiteX0" fmla="*/ 0 w 11285"/>
                <a:gd name="connsiteY0" fmla="*/ 0 h 360421"/>
                <a:gd name="connsiteX1" fmla="*/ 0 w 11285"/>
                <a:gd name="connsiteY1" fmla="*/ 360421 h 360421"/>
                <a:gd name="connsiteX2" fmla="*/ 11286 w 11285"/>
                <a:gd name="connsiteY2" fmla="*/ 360421 h 360421"/>
                <a:gd name="connsiteX3" fmla="*/ 11286 w 11285"/>
                <a:gd name="connsiteY3" fmla="*/ 0 h 360421"/>
                <a:gd name="connsiteX4" fmla="*/ 0 w 11285"/>
                <a:gd name="connsiteY4" fmla="*/ 0 h 360421"/>
                <a:gd name="connsiteX5" fmla="*/ 0 w 11285"/>
                <a:gd name="connsiteY5" fmla="*/ 0 h 36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360421">
                  <a:moveTo>
                    <a:pt x="0" y="0"/>
                  </a:moveTo>
                  <a:lnTo>
                    <a:pt x="0" y="360421"/>
                  </a:lnTo>
                  <a:lnTo>
                    <a:pt x="11286" y="360421"/>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34" name="Freeform 1033">
              <a:extLst>
                <a:ext uri="{FF2B5EF4-FFF2-40B4-BE49-F238E27FC236}">
                  <a16:creationId xmlns="" xmlns:a16="http://schemas.microsoft.com/office/drawing/2014/main" id="{E3ACC3A2-AFFE-3F47-7057-F3D029EDC518}"/>
                </a:ext>
              </a:extLst>
            </p:cNvPr>
            <p:cNvSpPr/>
            <p:nvPr/>
          </p:nvSpPr>
          <p:spPr>
            <a:xfrm>
              <a:off x="6670617" y="2915638"/>
              <a:ext cx="11285" cy="360421"/>
            </a:xfrm>
            <a:custGeom>
              <a:avLst/>
              <a:gdLst>
                <a:gd name="connsiteX0" fmla="*/ 0 w 11285"/>
                <a:gd name="connsiteY0" fmla="*/ 0 h 360421"/>
                <a:gd name="connsiteX1" fmla="*/ 0 w 11285"/>
                <a:gd name="connsiteY1" fmla="*/ 360421 h 360421"/>
                <a:gd name="connsiteX2" fmla="*/ 11286 w 11285"/>
                <a:gd name="connsiteY2" fmla="*/ 360421 h 360421"/>
                <a:gd name="connsiteX3" fmla="*/ 11286 w 11285"/>
                <a:gd name="connsiteY3" fmla="*/ 0 h 360421"/>
                <a:gd name="connsiteX4" fmla="*/ 0 w 11285"/>
                <a:gd name="connsiteY4" fmla="*/ 0 h 360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360421">
                  <a:moveTo>
                    <a:pt x="0" y="0"/>
                  </a:moveTo>
                  <a:lnTo>
                    <a:pt x="0" y="360421"/>
                  </a:lnTo>
                  <a:lnTo>
                    <a:pt x="11286" y="360421"/>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35" name="Freeform 1034">
              <a:extLst>
                <a:ext uri="{FF2B5EF4-FFF2-40B4-BE49-F238E27FC236}">
                  <a16:creationId xmlns="" xmlns:a16="http://schemas.microsoft.com/office/drawing/2014/main" id="{74DAC0B6-0252-8C67-49C3-80BE1CF9DF00}"/>
                </a:ext>
              </a:extLst>
            </p:cNvPr>
            <p:cNvSpPr/>
            <p:nvPr/>
          </p:nvSpPr>
          <p:spPr>
            <a:xfrm>
              <a:off x="6681902" y="2938427"/>
              <a:ext cx="11285" cy="337632"/>
            </a:xfrm>
            <a:custGeom>
              <a:avLst/>
              <a:gdLst>
                <a:gd name="connsiteX0" fmla="*/ 0 w 11285"/>
                <a:gd name="connsiteY0" fmla="*/ 0 h 337632"/>
                <a:gd name="connsiteX1" fmla="*/ 0 w 11285"/>
                <a:gd name="connsiteY1" fmla="*/ 337632 h 337632"/>
                <a:gd name="connsiteX2" fmla="*/ 11286 w 11285"/>
                <a:gd name="connsiteY2" fmla="*/ 337632 h 337632"/>
                <a:gd name="connsiteX3" fmla="*/ 11286 w 11285"/>
                <a:gd name="connsiteY3" fmla="*/ 0 h 337632"/>
                <a:gd name="connsiteX4" fmla="*/ 0 w 11285"/>
                <a:gd name="connsiteY4" fmla="*/ 0 h 337632"/>
                <a:gd name="connsiteX5" fmla="*/ 0 w 11285"/>
                <a:gd name="connsiteY5" fmla="*/ 0 h 337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337632">
                  <a:moveTo>
                    <a:pt x="0" y="0"/>
                  </a:moveTo>
                  <a:lnTo>
                    <a:pt x="0" y="337632"/>
                  </a:lnTo>
                  <a:lnTo>
                    <a:pt x="11286" y="337632"/>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36" name="Freeform 1035">
              <a:extLst>
                <a:ext uri="{FF2B5EF4-FFF2-40B4-BE49-F238E27FC236}">
                  <a16:creationId xmlns="" xmlns:a16="http://schemas.microsoft.com/office/drawing/2014/main" id="{F190C74F-9537-7869-3C88-3E4D9DE06F07}"/>
                </a:ext>
              </a:extLst>
            </p:cNvPr>
            <p:cNvSpPr/>
            <p:nvPr/>
          </p:nvSpPr>
          <p:spPr>
            <a:xfrm>
              <a:off x="6681902" y="2938427"/>
              <a:ext cx="11285" cy="337632"/>
            </a:xfrm>
            <a:custGeom>
              <a:avLst/>
              <a:gdLst>
                <a:gd name="connsiteX0" fmla="*/ 0 w 11285"/>
                <a:gd name="connsiteY0" fmla="*/ 0 h 337632"/>
                <a:gd name="connsiteX1" fmla="*/ 0 w 11285"/>
                <a:gd name="connsiteY1" fmla="*/ 337632 h 337632"/>
                <a:gd name="connsiteX2" fmla="*/ 11286 w 11285"/>
                <a:gd name="connsiteY2" fmla="*/ 337632 h 337632"/>
                <a:gd name="connsiteX3" fmla="*/ 11286 w 11285"/>
                <a:gd name="connsiteY3" fmla="*/ 0 h 337632"/>
                <a:gd name="connsiteX4" fmla="*/ 0 w 11285"/>
                <a:gd name="connsiteY4" fmla="*/ 0 h 337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337632">
                  <a:moveTo>
                    <a:pt x="0" y="0"/>
                  </a:moveTo>
                  <a:lnTo>
                    <a:pt x="0" y="337632"/>
                  </a:lnTo>
                  <a:lnTo>
                    <a:pt x="11286" y="337632"/>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37" name="Freeform 1036">
              <a:extLst>
                <a:ext uri="{FF2B5EF4-FFF2-40B4-BE49-F238E27FC236}">
                  <a16:creationId xmlns="" xmlns:a16="http://schemas.microsoft.com/office/drawing/2014/main" id="{A81F447D-9BFD-42BA-B1D0-2AEBD81B69F0}"/>
                </a:ext>
              </a:extLst>
            </p:cNvPr>
            <p:cNvSpPr/>
            <p:nvPr/>
          </p:nvSpPr>
          <p:spPr>
            <a:xfrm>
              <a:off x="6693188" y="2966309"/>
              <a:ext cx="11285" cy="309750"/>
            </a:xfrm>
            <a:custGeom>
              <a:avLst/>
              <a:gdLst>
                <a:gd name="connsiteX0" fmla="*/ 0 w 11285"/>
                <a:gd name="connsiteY0" fmla="*/ 0 h 309750"/>
                <a:gd name="connsiteX1" fmla="*/ 0 w 11285"/>
                <a:gd name="connsiteY1" fmla="*/ 309751 h 309750"/>
                <a:gd name="connsiteX2" fmla="*/ 11286 w 11285"/>
                <a:gd name="connsiteY2" fmla="*/ 309751 h 309750"/>
                <a:gd name="connsiteX3" fmla="*/ 11286 w 11285"/>
                <a:gd name="connsiteY3" fmla="*/ 0 h 309750"/>
                <a:gd name="connsiteX4" fmla="*/ 0 w 11285"/>
                <a:gd name="connsiteY4" fmla="*/ 0 h 309750"/>
                <a:gd name="connsiteX5" fmla="*/ 0 w 11285"/>
                <a:gd name="connsiteY5" fmla="*/ 0 h 30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309750">
                  <a:moveTo>
                    <a:pt x="0" y="0"/>
                  </a:moveTo>
                  <a:lnTo>
                    <a:pt x="0" y="309751"/>
                  </a:lnTo>
                  <a:lnTo>
                    <a:pt x="11286" y="309751"/>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38" name="Freeform 1037">
              <a:extLst>
                <a:ext uri="{FF2B5EF4-FFF2-40B4-BE49-F238E27FC236}">
                  <a16:creationId xmlns="" xmlns:a16="http://schemas.microsoft.com/office/drawing/2014/main" id="{C3B255CE-DA20-1D6A-1DD5-05D0962B8445}"/>
                </a:ext>
              </a:extLst>
            </p:cNvPr>
            <p:cNvSpPr/>
            <p:nvPr/>
          </p:nvSpPr>
          <p:spPr>
            <a:xfrm>
              <a:off x="6693188" y="2966309"/>
              <a:ext cx="11285" cy="309750"/>
            </a:xfrm>
            <a:custGeom>
              <a:avLst/>
              <a:gdLst>
                <a:gd name="connsiteX0" fmla="*/ 0 w 11285"/>
                <a:gd name="connsiteY0" fmla="*/ 0 h 309750"/>
                <a:gd name="connsiteX1" fmla="*/ 0 w 11285"/>
                <a:gd name="connsiteY1" fmla="*/ 309751 h 309750"/>
                <a:gd name="connsiteX2" fmla="*/ 11286 w 11285"/>
                <a:gd name="connsiteY2" fmla="*/ 309751 h 309750"/>
                <a:gd name="connsiteX3" fmla="*/ 11286 w 11285"/>
                <a:gd name="connsiteY3" fmla="*/ 0 h 309750"/>
                <a:gd name="connsiteX4" fmla="*/ 0 w 11285"/>
                <a:gd name="connsiteY4" fmla="*/ 0 h 309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309750">
                  <a:moveTo>
                    <a:pt x="0" y="0"/>
                  </a:moveTo>
                  <a:lnTo>
                    <a:pt x="0" y="309751"/>
                  </a:lnTo>
                  <a:lnTo>
                    <a:pt x="11286" y="309751"/>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39" name="Freeform 1038">
              <a:extLst>
                <a:ext uri="{FF2B5EF4-FFF2-40B4-BE49-F238E27FC236}">
                  <a16:creationId xmlns="" xmlns:a16="http://schemas.microsoft.com/office/drawing/2014/main" id="{9633F8AE-3510-6B4D-F645-5A1A124B7168}"/>
                </a:ext>
              </a:extLst>
            </p:cNvPr>
            <p:cNvSpPr/>
            <p:nvPr/>
          </p:nvSpPr>
          <p:spPr>
            <a:xfrm>
              <a:off x="6704473" y="2991046"/>
              <a:ext cx="11285" cy="285013"/>
            </a:xfrm>
            <a:custGeom>
              <a:avLst/>
              <a:gdLst>
                <a:gd name="connsiteX0" fmla="*/ 0 w 11285"/>
                <a:gd name="connsiteY0" fmla="*/ 0 h 285013"/>
                <a:gd name="connsiteX1" fmla="*/ 0 w 11285"/>
                <a:gd name="connsiteY1" fmla="*/ 285014 h 285013"/>
                <a:gd name="connsiteX2" fmla="*/ 11286 w 11285"/>
                <a:gd name="connsiteY2" fmla="*/ 285014 h 285013"/>
                <a:gd name="connsiteX3" fmla="*/ 11286 w 11285"/>
                <a:gd name="connsiteY3" fmla="*/ 0 h 285013"/>
                <a:gd name="connsiteX4" fmla="*/ 0 w 11285"/>
                <a:gd name="connsiteY4" fmla="*/ 0 h 285013"/>
                <a:gd name="connsiteX5" fmla="*/ 0 w 11285"/>
                <a:gd name="connsiteY5" fmla="*/ 0 h 285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285013">
                  <a:moveTo>
                    <a:pt x="0" y="0"/>
                  </a:moveTo>
                  <a:lnTo>
                    <a:pt x="0" y="285014"/>
                  </a:lnTo>
                  <a:lnTo>
                    <a:pt x="11286" y="285014"/>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40" name="Freeform 1039">
              <a:extLst>
                <a:ext uri="{FF2B5EF4-FFF2-40B4-BE49-F238E27FC236}">
                  <a16:creationId xmlns="" xmlns:a16="http://schemas.microsoft.com/office/drawing/2014/main" id="{4DEA348F-8DFA-BA47-D6A6-30623D592E9A}"/>
                </a:ext>
              </a:extLst>
            </p:cNvPr>
            <p:cNvSpPr/>
            <p:nvPr/>
          </p:nvSpPr>
          <p:spPr>
            <a:xfrm>
              <a:off x="6704473" y="2991046"/>
              <a:ext cx="11285" cy="285013"/>
            </a:xfrm>
            <a:custGeom>
              <a:avLst/>
              <a:gdLst>
                <a:gd name="connsiteX0" fmla="*/ 0 w 11285"/>
                <a:gd name="connsiteY0" fmla="*/ 0 h 285013"/>
                <a:gd name="connsiteX1" fmla="*/ 0 w 11285"/>
                <a:gd name="connsiteY1" fmla="*/ 285014 h 285013"/>
                <a:gd name="connsiteX2" fmla="*/ 11286 w 11285"/>
                <a:gd name="connsiteY2" fmla="*/ 285014 h 285013"/>
                <a:gd name="connsiteX3" fmla="*/ 11286 w 11285"/>
                <a:gd name="connsiteY3" fmla="*/ 0 h 285013"/>
                <a:gd name="connsiteX4" fmla="*/ 0 w 11285"/>
                <a:gd name="connsiteY4" fmla="*/ 0 h 285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285013">
                  <a:moveTo>
                    <a:pt x="0" y="0"/>
                  </a:moveTo>
                  <a:lnTo>
                    <a:pt x="0" y="285014"/>
                  </a:lnTo>
                  <a:lnTo>
                    <a:pt x="11286" y="285014"/>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41" name="Freeform 1040">
              <a:extLst>
                <a:ext uri="{FF2B5EF4-FFF2-40B4-BE49-F238E27FC236}">
                  <a16:creationId xmlns="" xmlns:a16="http://schemas.microsoft.com/office/drawing/2014/main" id="{09FE64AD-29D7-979D-E5EE-9EE17E0E09F7}"/>
                </a:ext>
              </a:extLst>
            </p:cNvPr>
            <p:cNvSpPr/>
            <p:nvPr/>
          </p:nvSpPr>
          <p:spPr>
            <a:xfrm>
              <a:off x="6715759" y="3017755"/>
              <a:ext cx="11285" cy="258303"/>
            </a:xfrm>
            <a:custGeom>
              <a:avLst/>
              <a:gdLst>
                <a:gd name="connsiteX0" fmla="*/ 0 w 11285"/>
                <a:gd name="connsiteY0" fmla="*/ 0 h 258303"/>
                <a:gd name="connsiteX1" fmla="*/ 0 w 11285"/>
                <a:gd name="connsiteY1" fmla="*/ 258304 h 258303"/>
                <a:gd name="connsiteX2" fmla="*/ 11286 w 11285"/>
                <a:gd name="connsiteY2" fmla="*/ 258304 h 258303"/>
                <a:gd name="connsiteX3" fmla="*/ 11286 w 11285"/>
                <a:gd name="connsiteY3" fmla="*/ 0 h 258303"/>
                <a:gd name="connsiteX4" fmla="*/ 0 w 11285"/>
                <a:gd name="connsiteY4" fmla="*/ 0 h 258303"/>
                <a:gd name="connsiteX5" fmla="*/ 0 w 11285"/>
                <a:gd name="connsiteY5" fmla="*/ 0 h 258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258303">
                  <a:moveTo>
                    <a:pt x="0" y="0"/>
                  </a:moveTo>
                  <a:lnTo>
                    <a:pt x="0" y="258304"/>
                  </a:lnTo>
                  <a:lnTo>
                    <a:pt x="11286" y="258304"/>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42" name="Freeform 1041">
              <a:extLst>
                <a:ext uri="{FF2B5EF4-FFF2-40B4-BE49-F238E27FC236}">
                  <a16:creationId xmlns="" xmlns:a16="http://schemas.microsoft.com/office/drawing/2014/main" id="{64BB9C56-4556-76E0-876B-8C1618151FB6}"/>
                </a:ext>
              </a:extLst>
            </p:cNvPr>
            <p:cNvSpPr/>
            <p:nvPr/>
          </p:nvSpPr>
          <p:spPr>
            <a:xfrm>
              <a:off x="6715759" y="3017755"/>
              <a:ext cx="11285" cy="258303"/>
            </a:xfrm>
            <a:custGeom>
              <a:avLst/>
              <a:gdLst>
                <a:gd name="connsiteX0" fmla="*/ 0 w 11285"/>
                <a:gd name="connsiteY0" fmla="*/ 0 h 258303"/>
                <a:gd name="connsiteX1" fmla="*/ 0 w 11285"/>
                <a:gd name="connsiteY1" fmla="*/ 258304 h 258303"/>
                <a:gd name="connsiteX2" fmla="*/ 11286 w 11285"/>
                <a:gd name="connsiteY2" fmla="*/ 258304 h 258303"/>
                <a:gd name="connsiteX3" fmla="*/ 11286 w 11285"/>
                <a:gd name="connsiteY3" fmla="*/ 0 h 258303"/>
                <a:gd name="connsiteX4" fmla="*/ 0 w 11285"/>
                <a:gd name="connsiteY4" fmla="*/ 0 h 258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258303">
                  <a:moveTo>
                    <a:pt x="0" y="0"/>
                  </a:moveTo>
                  <a:lnTo>
                    <a:pt x="0" y="258304"/>
                  </a:lnTo>
                  <a:lnTo>
                    <a:pt x="11286" y="258304"/>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43" name="Freeform 1042">
              <a:extLst>
                <a:ext uri="{FF2B5EF4-FFF2-40B4-BE49-F238E27FC236}">
                  <a16:creationId xmlns="" xmlns:a16="http://schemas.microsoft.com/office/drawing/2014/main" id="{2C37C3D3-A141-7F76-68A9-A115D66365BF}"/>
                </a:ext>
              </a:extLst>
            </p:cNvPr>
            <p:cNvSpPr/>
            <p:nvPr/>
          </p:nvSpPr>
          <p:spPr>
            <a:xfrm>
              <a:off x="6727044" y="3035328"/>
              <a:ext cx="11285" cy="240731"/>
            </a:xfrm>
            <a:custGeom>
              <a:avLst/>
              <a:gdLst>
                <a:gd name="connsiteX0" fmla="*/ 0 w 11285"/>
                <a:gd name="connsiteY0" fmla="*/ 0 h 240731"/>
                <a:gd name="connsiteX1" fmla="*/ 0 w 11285"/>
                <a:gd name="connsiteY1" fmla="*/ 240731 h 240731"/>
                <a:gd name="connsiteX2" fmla="*/ 11286 w 11285"/>
                <a:gd name="connsiteY2" fmla="*/ 240731 h 240731"/>
                <a:gd name="connsiteX3" fmla="*/ 11286 w 11285"/>
                <a:gd name="connsiteY3" fmla="*/ 0 h 240731"/>
                <a:gd name="connsiteX4" fmla="*/ 0 w 11285"/>
                <a:gd name="connsiteY4" fmla="*/ 0 h 240731"/>
                <a:gd name="connsiteX5" fmla="*/ 0 w 11285"/>
                <a:gd name="connsiteY5" fmla="*/ 0 h 240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240731">
                  <a:moveTo>
                    <a:pt x="0" y="0"/>
                  </a:moveTo>
                  <a:lnTo>
                    <a:pt x="0" y="240731"/>
                  </a:lnTo>
                  <a:lnTo>
                    <a:pt x="11286" y="240731"/>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44" name="Freeform 1043">
              <a:extLst>
                <a:ext uri="{FF2B5EF4-FFF2-40B4-BE49-F238E27FC236}">
                  <a16:creationId xmlns="" xmlns:a16="http://schemas.microsoft.com/office/drawing/2014/main" id="{CC733B4B-F942-D296-3F08-6B0FF6813714}"/>
                </a:ext>
              </a:extLst>
            </p:cNvPr>
            <p:cNvSpPr/>
            <p:nvPr/>
          </p:nvSpPr>
          <p:spPr>
            <a:xfrm>
              <a:off x="6727044" y="3035328"/>
              <a:ext cx="11285" cy="240731"/>
            </a:xfrm>
            <a:custGeom>
              <a:avLst/>
              <a:gdLst>
                <a:gd name="connsiteX0" fmla="*/ 0 w 11285"/>
                <a:gd name="connsiteY0" fmla="*/ 0 h 240731"/>
                <a:gd name="connsiteX1" fmla="*/ 0 w 11285"/>
                <a:gd name="connsiteY1" fmla="*/ 240731 h 240731"/>
                <a:gd name="connsiteX2" fmla="*/ 11286 w 11285"/>
                <a:gd name="connsiteY2" fmla="*/ 240731 h 240731"/>
                <a:gd name="connsiteX3" fmla="*/ 11286 w 11285"/>
                <a:gd name="connsiteY3" fmla="*/ 0 h 240731"/>
                <a:gd name="connsiteX4" fmla="*/ 0 w 11285"/>
                <a:gd name="connsiteY4" fmla="*/ 0 h 240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240731">
                  <a:moveTo>
                    <a:pt x="0" y="0"/>
                  </a:moveTo>
                  <a:lnTo>
                    <a:pt x="0" y="240731"/>
                  </a:lnTo>
                  <a:lnTo>
                    <a:pt x="11286" y="240731"/>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45" name="Freeform 1044">
              <a:extLst>
                <a:ext uri="{FF2B5EF4-FFF2-40B4-BE49-F238E27FC236}">
                  <a16:creationId xmlns="" xmlns:a16="http://schemas.microsoft.com/office/drawing/2014/main" id="{C1580550-4CEB-CEEF-E399-0E4C516D07FF}"/>
                </a:ext>
              </a:extLst>
            </p:cNvPr>
            <p:cNvSpPr/>
            <p:nvPr/>
          </p:nvSpPr>
          <p:spPr>
            <a:xfrm>
              <a:off x="6738330" y="3057312"/>
              <a:ext cx="11285" cy="218747"/>
            </a:xfrm>
            <a:custGeom>
              <a:avLst/>
              <a:gdLst>
                <a:gd name="connsiteX0" fmla="*/ 0 w 11285"/>
                <a:gd name="connsiteY0" fmla="*/ 0 h 218747"/>
                <a:gd name="connsiteX1" fmla="*/ 0 w 11285"/>
                <a:gd name="connsiteY1" fmla="*/ 218748 h 218747"/>
                <a:gd name="connsiteX2" fmla="*/ 11286 w 11285"/>
                <a:gd name="connsiteY2" fmla="*/ 218748 h 218747"/>
                <a:gd name="connsiteX3" fmla="*/ 11286 w 11285"/>
                <a:gd name="connsiteY3" fmla="*/ 0 h 218747"/>
                <a:gd name="connsiteX4" fmla="*/ 0 w 11285"/>
                <a:gd name="connsiteY4" fmla="*/ 0 h 218747"/>
                <a:gd name="connsiteX5" fmla="*/ 0 w 11285"/>
                <a:gd name="connsiteY5" fmla="*/ 0 h 21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218747">
                  <a:moveTo>
                    <a:pt x="0" y="0"/>
                  </a:moveTo>
                  <a:lnTo>
                    <a:pt x="0" y="218748"/>
                  </a:lnTo>
                  <a:lnTo>
                    <a:pt x="11286" y="218748"/>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46" name="Freeform 1045">
              <a:extLst>
                <a:ext uri="{FF2B5EF4-FFF2-40B4-BE49-F238E27FC236}">
                  <a16:creationId xmlns="" xmlns:a16="http://schemas.microsoft.com/office/drawing/2014/main" id="{2034D3A2-1269-0362-31E7-AEC54FB5BB55}"/>
                </a:ext>
              </a:extLst>
            </p:cNvPr>
            <p:cNvSpPr/>
            <p:nvPr/>
          </p:nvSpPr>
          <p:spPr>
            <a:xfrm>
              <a:off x="6738330" y="3057312"/>
              <a:ext cx="11285" cy="218747"/>
            </a:xfrm>
            <a:custGeom>
              <a:avLst/>
              <a:gdLst>
                <a:gd name="connsiteX0" fmla="*/ 0 w 11285"/>
                <a:gd name="connsiteY0" fmla="*/ 0 h 218747"/>
                <a:gd name="connsiteX1" fmla="*/ 0 w 11285"/>
                <a:gd name="connsiteY1" fmla="*/ 218748 h 218747"/>
                <a:gd name="connsiteX2" fmla="*/ 11286 w 11285"/>
                <a:gd name="connsiteY2" fmla="*/ 218748 h 218747"/>
                <a:gd name="connsiteX3" fmla="*/ 11286 w 11285"/>
                <a:gd name="connsiteY3" fmla="*/ 0 h 218747"/>
                <a:gd name="connsiteX4" fmla="*/ 0 w 11285"/>
                <a:gd name="connsiteY4" fmla="*/ 0 h 218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218747">
                  <a:moveTo>
                    <a:pt x="0" y="0"/>
                  </a:moveTo>
                  <a:lnTo>
                    <a:pt x="0" y="218748"/>
                  </a:lnTo>
                  <a:lnTo>
                    <a:pt x="11286" y="218748"/>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47" name="Freeform 1046">
              <a:extLst>
                <a:ext uri="{FF2B5EF4-FFF2-40B4-BE49-F238E27FC236}">
                  <a16:creationId xmlns="" xmlns:a16="http://schemas.microsoft.com/office/drawing/2014/main" id="{2CABBE46-5C24-B027-56A3-7C636031273C}"/>
                </a:ext>
              </a:extLst>
            </p:cNvPr>
            <p:cNvSpPr/>
            <p:nvPr/>
          </p:nvSpPr>
          <p:spPr>
            <a:xfrm>
              <a:off x="6749615" y="3073587"/>
              <a:ext cx="11285" cy="202472"/>
            </a:xfrm>
            <a:custGeom>
              <a:avLst/>
              <a:gdLst>
                <a:gd name="connsiteX0" fmla="*/ 0 w 11285"/>
                <a:gd name="connsiteY0" fmla="*/ 0 h 202472"/>
                <a:gd name="connsiteX1" fmla="*/ 0 w 11285"/>
                <a:gd name="connsiteY1" fmla="*/ 202473 h 202472"/>
                <a:gd name="connsiteX2" fmla="*/ 11286 w 11285"/>
                <a:gd name="connsiteY2" fmla="*/ 202473 h 202472"/>
                <a:gd name="connsiteX3" fmla="*/ 11286 w 11285"/>
                <a:gd name="connsiteY3" fmla="*/ 0 h 202472"/>
                <a:gd name="connsiteX4" fmla="*/ 0 w 11285"/>
                <a:gd name="connsiteY4" fmla="*/ 0 h 202472"/>
                <a:gd name="connsiteX5" fmla="*/ 0 w 11285"/>
                <a:gd name="connsiteY5" fmla="*/ 0 h 20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202472">
                  <a:moveTo>
                    <a:pt x="0" y="0"/>
                  </a:moveTo>
                  <a:lnTo>
                    <a:pt x="0" y="202473"/>
                  </a:lnTo>
                  <a:lnTo>
                    <a:pt x="11286" y="202473"/>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48" name="Freeform 1047">
              <a:extLst>
                <a:ext uri="{FF2B5EF4-FFF2-40B4-BE49-F238E27FC236}">
                  <a16:creationId xmlns="" xmlns:a16="http://schemas.microsoft.com/office/drawing/2014/main" id="{02CF247F-C6B0-C4BD-5290-FC75FBEA0AC6}"/>
                </a:ext>
              </a:extLst>
            </p:cNvPr>
            <p:cNvSpPr/>
            <p:nvPr/>
          </p:nvSpPr>
          <p:spPr>
            <a:xfrm>
              <a:off x="6749615" y="3073587"/>
              <a:ext cx="11285" cy="202472"/>
            </a:xfrm>
            <a:custGeom>
              <a:avLst/>
              <a:gdLst>
                <a:gd name="connsiteX0" fmla="*/ 0 w 11285"/>
                <a:gd name="connsiteY0" fmla="*/ 0 h 202472"/>
                <a:gd name="connsiteX1" fmla="*/ 0 w 11285"/>
                <a:gd name="connsiteY1" fmla="*/ 202473 h 202472"/>
                <a:gd name="connsiteX2" fmla="*/ 11286 w 11285"/>
                <a:gd name="connsiteY2" fmla="*/ 202473 h 202472"/>
                <a:gd name="connsiteX3" fmla="*/ 11286 w 11285"/>
                <a:gd name="connsiteY3" fmla="*/ 0 h 202472"/>
                <a:gd name="connsiteX4" fmla="*/ 0 w 11285"/>
                <a:gd name="connsiteY4" fmla="*/ 0 h 202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202472">
                  <a:moveTo>
                    <a:pt x="0" y="0"/>
                  </a:moveTo>
                  <a:lnTo>
                    <a:pt x="0" y="202473"/>
                  </a:lnTo>
                  <a:lnTo>
                    <a:pt x="11286" y="202473"/>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49" name="Freeform 1048">
              <a:extLst>
                <a:ext uri="{FF2B5EF4-FFF2-40B4-BE49-F238E27FC236}">
                  <a16:creationId xmlns="" xmlns:a16="http://schemas.microsoft.com/office/drawing/2014/main" id="{48567919-1C6D-58F8-66F7-84650AC347B5}"/>
                </a:ext>
              </a:extLst>
            </p:cNvPr>
            <p:cNvSpPr/>
            <p:nvPr/>
          </p:nvSpPr>
          <p:spPr>
            <a:xfrm>
              <a:off x="6760901" y="3094378"/>
              <a:ext cx="11285" cy="181681"/>
            </a:xfrm>
            <a:custGeom>
              <a:avLst/>
              <a:gdLst>
                <a:gd name="connsiteX0" fmla="*/ 0 w 11285"/>
                <a:gd name="connsiteY0" fmla="*/ 0 h 181681"/>
                <a:gd name="connsiteX1" fmla="*/ 0 w 11285"/>
                <a:gd name="connsiteY1" fmla="*/ 181682 h 181681"/>
                <a:gd name="connsiteX2" fmla="*/ 11286 w 11285"/>
                <a:gd name="connsiteY2" fmla="*/ 181682 h 181681"/>
                <a:gd name="connsiteX3" fmla="*/ 11286 w 11285"/>
                <a:gd name="connsiteY3" fmla="*/ 0 h 181681"/>
                <a:gd name="connsiteX4" fmla="*/ 0 w 11285"/>
                <a:gd name="connsiteY4" fmla="*/ 0 h 181681"/>
                <a:gd name="connsiteX5" fmla="*/ 0 w 11285"/>
                <a:gd name="connsiteY5" fmla="*/ 0 h 18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181681">
                  <a:moveTo>
                    <a:pt x="0" y="0"/>
                  </a:moveTo>
                  <a:lnTo>
                    <a:pt x="0" y="181682"/>
                  </a:lnTo>
                  <a:lnTo>
                    <a:pt x="11286" y="181682"/>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50" name="Freeform 1049">
              <a:extLst>
                <a:ext uri="{FF2B5EF4-FFF2-40B4-BE49-F238E27FC236}">
                  <a16:creationId xmlns="" xmlns:a16="http://schemas.microsoft.com/office/drawing/2014/main" id="{7C164962-7B41-7C9E-5C97-62626BAE4449}"/>
                </a:ext>
              </a:extLst>
            </p:cNvPr>
            <p:cNvSpPr/>
            <p:nvPr/>
          </p:nvSpPr>
          <p:spPr>
            <a:xfrm>
              <a:off x="6760901" y="3094378"/>
              <a:ext cx="11285" cy="181681"/>
            </a:xfrm>
            <a:custGeom>
              <a:avLst/>
              <a:gdLst>
                <a:gd name="connsiteX0" fmla="*/ 0 w 11285"/>
                <a:gd name="connsiteY0" fmla="*/ 0 h 181681"/>
                <a:gd name="connsiteX1" fmla="*/ 0 w 11285"/>
                <a:gd name="connsiteY1" fmla="*/ 181682 h 181681"/>
                <a:gd name="connsiteX2" fmla="*/ 11286 w 11285"/>
                <a:gd name="connsiteY2" fmla="*/ 181682 h 181681"/>
                <a:gd name="connsiteX3" fmla="*/ 11286 w 11285"/>
                <a:gd name="connsiteY3" fmla="*/ 0 h 181681"/>
                <a:gd name="connsiteX4" fmla="*/ 0 w 11285"/>
                <a:gd name="connsiteY4" fmla="*/ 0 h 18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181681">
                  <a:moveTo>
                    <a:pt x="0" y="0"/>
                  </a:moveTo>
                  <a:lnTo>
                    <a:pt x="0" y="181682"/>
                  </a:lnTo>
                  <a:lnTo>
                    <a:pt x="11286" y="181682"/>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51" name="Freeform 1050">
              <a:extLst>
                <a:ext uri="{FF2B5EF4-FFF2-40B4-BE49-F238E27FC236}">
                  <a16:creationId xmlns="" xmlns:a16="http://schemas.microsoft.com/office/drawing/2014/main" id="{BA2F3007-7369-6865-1D71-7FCE17575FA3}"/>
                </a:ext>
              </a:extLst>
            </p:cNvPr>
            <p:cNvSpPr/>
            <p:nvPr/>
          </p:nvSpPr>
          <p:spPr>
            <a:xfrm>
              <a:off x="6772186" y="3113730"/>
              <a:ext cx="11276" cy="162328"/>
            </a:xfrm>
            <a:custGeom>
              <a:avLst/>
              <a:gdLst>
                <a:gd name="connsiteX0" fmla="*/ 0 w 11276"/>
                <a:gd name="connsiteY0" fmla="*/ 0 h 162328"/>
                <a:gd name="connsiteX1" fmla="*/ 0 w 11276"/>
                <a:gd name="connsiteY1" fmla="*/ 162329 h 162328"/>
                <a:gd name="connsiteX2" fmla="*/ 11277 w 11276"/>
                <a:gd name="connsiteY2" fmla="*/ 162329 h 162328"/>
                <a:gd name="connsiteX3" fmla="*/ 11277 w 11276"/>
                <a:gd name="connsiteY3" fmla="*/ 0 h 162328"/>
                <a:gd name="connsiteX4" fmla="*/ 0 w 11276"/>
                <a:gd name="connsiteY4" fmla="*/ 0 h 162328"/>
                <a:gd name="connsiteX5" fmla="*/ 0 w 11276"/>
                <a:gd name="connsiteY5" fmla="*/ 0 h 162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76" h="162328">
                  <a:moveTo>
                    <a:pt x="0" y="0"/>
                  </a:moveTo>
                  <a:lnTo>
                    <a:pt x="0" y="162329"/>
                  </a:lnTo>
                  <a:lnTo>
                    <a:pt x="11277" y="162329"/>
                  </a:lnTo>
                  <a:lnTo>
                    <a:pt x="11277"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52" name="Freeform 1051">
              <a:extLst>
                <a:ext uri="{FF2B5EF4-FFF2-40B4-BE49-F238E27FC236}">
                  <a16:creationId xmlns="" xmlns:a16="http://schemas.microsoft.com/office/drawing/2014/main" id="{44576E94-F58A-3D71-A862-60C4066E5E85}"/>
                </a:ext>
              </a:extLst>
            </p:cNvPr>
            <p:cNvSpPr/>
            <p:nvPr/>
          </p:nvSpPr>
          <p:spPr>
            <a:xfrm>
              <a:off x="6772186" y="3113730"/>
              <a:ext cx="11276" cy="162328"/>
            </a:xfrm>
            <a:custGeom>
              <a:avLst/>
              <a:gdLst>
                <a:gd name="connsiteX0" fmla="*/ 0 w 11276"/>
                <a:gd name="connsiteY0" fmla="*/ 0 h 162328"/>
                <a:gd name="connsiteX1" fmla="*/ 0 w 11276"/>
                <a:gd name="connsiteY1" fmla="*/ 162329 h 162328"/>
                <a:gd name="connsiteX2" fmla="*/ 11277 w 11276"/>
                <a:gd name="connsiteY2" fmla="*/ 162329 h 162328"/>
                <a:gd name="connsiteX3" fmla="*/ 11277 w 11276"/>
                <a:gd name="connsiteY3" fmla="*/ 0 h 162328"/>
                <a:gd name="connsiteX4" fmla="*/ 0 w 11276"/>
                <a:gd name="connsiteY4" fmla="*/ 0 h 162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6" h="162328">
                  <a:moveTo>
                    <a:pt x="0" y="0"/>
                  </a:moveTo>
                  <a:lnTo>
                    <a:pt x="0" y="162329"/>
                  </a:lnTo>
                  <a:lnTo>
                    <a:pt x="11277" y="162329"/>
                  </a:lnTo>
                  <a:lnTo>
                    <a:pt x="11277" y="0"/>
                  </a:lnTo>
                  <a:lnTo>
                    <a:pt x="0" y="0"/>
                  </a:lnTo>
                </a:path>
              </a:pathLst>
            </a:custGeom>
            <a:noFill/>
            <a:ln w="3493" cap="rnd">
              <a:solidFill>
                <a:srgbClr val="000000"/>
              </a:solidFill>
              <a:prstDash val="solid"/>
              <a:round/>
            </a:ln>
          </p:spPr>
          <p:txBody>
            <a:bodyPr rtlCol="0" anchor="ctr"/>
            <a:lstStyle/>
            <a:p>
              <a:endParaRPr lang="en-US"/>
            </a:p>
          </p:txBody>
        </p:sp>
        <p:sp>
          <p:nvSpPr>
            <p:cNvPr id="1053" name="Freeform 1052">
              <a:extLst>
                <a:ext uri="{FF2B5EF4-FFF2-40B4-BE49-F238E27FC236}">
                  <a16:creationId xmlns="" xmlns:a16="http://schemas.microsoft.com/office/drawing/2014/main" id="{DDA8AB54-7DEB-DC43-B283-A9B348D294DB}"/>
                </a:ext>
              </a:extLst>
            </p:cNvPr>
            <p:cNvSpPr/>
            <p:nvPr/>
          </p:nvSpPr>
          <p:spPr>
            <a:xfrm>
              <a:off x="6783463" y="3128243"/>
              <a:ext cx="11285" cy="147816"/>
            </a:xfrm>
            <a:custGeom>
              <a:avLst/>
              <a:gdLst>
                <a:gd name="connsiteX0" fmla="*/ 0 w 11285"/>
                <a:gd name="connsiteY0" fmla="*/ 0 h 147816"/>
                <a:gd name="connsiteX1" fmla="*/ 0 w 11285"/>
                <a:gd name="connsiteY1" fmla="*/ 147816 h 147816"/>
                <a:gd name="connsiteX2" fmla="*/ 11286 w 11285"/>
                <a:gd name="connsiteY2" fmla="*/ 147816 h 147816"/>
                <a:gd name="connsiteX3" fmla="*/ 11286 w 11285"/>
                <a:gd name="connsiteY3" fmla="*/ 0 h 147816"/>
                <a:gd name="connsiteX4" fmla="*/ 0 w 11285"/>
                <a:gd name="connsiteY4" fmla="*/ 0 h 147816"/>
                <a:gd name="connsiteX5" fmla="*/ 0 w 11285"/>
                <a:gd name="connsiteY5" fmla="*/ 0 h 147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147816">
                  <a:moveTo>
                    <a:pt x="0" y="0"/>
                  </a:moveTo>
                  <a:lnTo>
                    <a:pt x="0" y="147816"/>
                  </a:lnTo>
                  <a:lnTo>
                    <a:pt x="11286" y="147816"/>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54" name="Freeform 1053">
              <a:extLst>
                <a:ext uri="{FF2B5EF4-FFF2-40B4-BE49-F238E27FC236}">
                  <a16:creationId xmlns="" xmlns:a16="http://schemas.microsoft.com/office/drawing/2014/main" id="{B08C8BAA-6322-DB34-7EDB-65A7A4660F9B}"/>
                </a:ext>
              </a:extLst>
            </p:cNvPr>
            <p:cNvSpPr/>
            <p:nvPr/>
          </p:nvSpPr>
          <p:spPr>
            <a:xfrm>
              <a:off x="6783463" y="3128243"/>
              <a:ext cx="11285" cy="147816"/>
            </a:xfrm>
            <a:custGeom>
              <a:avLst/>
              <a:gdLst>
                <a:gd name="connsiteX0" fmla="*/ 0 w 11285"/>
                <a:gd name="connsiteY0" fmla="*/ 0 h 147816"/>
                <a:gd name="connsiteX1" fmla="*/ 0 w 11285"/>
                <a:gd name="connsiteY1" fmla="*/ 147816 h 147816"/>
                <a:gd name="connsiteX2" fmla="*/ 11286 w 11285"/>
                <a:gd name="connsiteY2" fmla="*/ 147816 h 147816"/>
                <a:gd name="connsiteX3" fmla="*/ 11286 w 11285"/>
                <a:gd name="connsiteY3" fmla="*/ 0 h 147816"/>
                <a:gd name="connsiteX4" fmla="*/ 0 w 11285"/>
                <a:gd name="connsiteY4" fmla="*/ 0 h 147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147816">
                  <a:moveTo>
                    <a:pt x="0" y="0"/>
                  </a:moveTo>
                  <a:lnTo>
                    <a:pt x="0" y="147816"/>
                  </a:lnTo>
                  <a:lnTo>
                    <a:pt x="11286" y="147816"/>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55" name="Freeform 1054">
              <a:extLst>
                <a:ext uri="{FF2B5EF4-FFF2-40B4-BE49-F238E27FC236}">
                  <a16:creationId xmlns="" xmlns:a16="http://schemas.microsoft.com/office/drawing/2014/main" id="{F692C262-5A6A-2A17-1C7A-17EA69D91D1C}"/>
                </a:ext>
              </a:extLst>
            </p:cNvPr>
            <p:cNvSpPr/>
            <p:nvPr/>
          </p:nvSpPr>
          <p:spPr>
            <a:xfrm>
              <a:off x="6794748" y="3143869"/>
              <a:ext cx="11285" cy="132190"/>
            </a:xfrm>
            <a:custGeom>
              <a:avLst/>
              <a:gdLst>
                <a:gd name="connsiteX0" fmla="*/ 0 w 11285"/>
                <a:gd name="connsiteY0" fmla="*/ 0 h 132190"/>
                <a:gd name="connsiteX1" fmla="*/ 0 w 11285"/>
                <a:gd name="connsiteY1" fmla="*/ 132190 h 132190"/>
                <a:gd name="connsiteX2" fmla="*/ 11286 w 11285"/>
                <a:gd name="connsiteY2" fmla="*/ 132190 h 132190"/>
                <a:gd name="connsiteX3" fmla="*/ 11286 w 11285"/>
                <a:gd name="connsiteY3" fmla="*/ 0 h 132190"/>
                <a:gd name="connsiteX4" fmla="*/ 0 w 11285"/>
                <a:gd name="connsiteY4" fmla="*/ 0 h 132190"/>
                <a:gd name="connsiteX5" fmla="*/ 0 w 11285"/>
                <a:gd name="connsiteY5" fmla="*/ 0 h 132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132190">
                  <a:moveTo>
                    <a:pt x="0" y="0"/>
                  </a:moveTo>
                  <a:lnTo>
                    <a:pt x="0" y="132190"/>
                  </a:lnTo>
                  <a:lnTo>
                    <a:pt x="11286" y="132190"/>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56" name="Freeform 1055">
              <a:extLst>
                <a:ext uri="{FF2B5EF4-FFF2-40B4-BE49-F238E27FC236}">
                  <a16:creationId xmlns="" xmlns:a16="http://schemas.microsoft.com/office/drawing/2014/main" id="{2862DB96-285A-F05A-899A-8BF9AD09FFFE}"/>
                </a:ext>
              </a:extLst>
            </p:cNvPr>
            <p:cNvSpPr/>
            <p:nvPr/>
          </p:nvSpPr>
          <p:spPr>
            <a:xfrm>
              <a:off x="6794748" y="3143869"/>
              <a:ext cx="11285" cy="132190"/>
            </a:xfrm>
            <a:custGeom>
              <a:avLst/>
              <a:gdLst>
                <a:gd name="connsiteX0" fmla="*/ 0 w 11285"/>
                <a:gd name="connsiteY0" fmla="*/ 0 h 132190"/>
                <a:gd name="connsiteX1" fmla="*/ 0 w 11285"/>
                <a:gd name="connsiteY1" fmla="*/ 132190 h 132190"/>
                <a:gd name="connsiteX2" fmla="*/ 11286 w 11285"/>
                <a:gd name="connsiteY2" fmla="*/ 132190 h 132190"/>
                <a:gd name="connsiteX3" fmla="*/ 11286 w 11285"/>
                <a:gd name="connsiteY3" fmla="*/ 0 h 132190"/>
                <a:gd name="connsiteX4" fmla="*/ 0 w 11285"/>
                <a:gd name="connsiteY4" fmla="*/ 0 h 132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132190">
                  <a:moveTo>
                    <a:pt x="0" y="0"/>
                  </a:moveTo>
                  <a:lnTo>
                    <a:pt x="0" y="132190"/>
                  </a:lnTo>
                  <a:lnTo>
                    <a:pt x="11286" y="132190"/>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57" name="Freeform 1056">
              <a:extLst>
                <a:ext uri="{FF2B5EF4-FFF2-40B4-BE49-F238E27FC236}">
                  <a16:creationId xmlns="" xmlns:a16="http://schemas.microsoft.com/office/drawing/2014/main" id="{07BFA180-9B1D-69A1-D6CB-0F026B935D38}"/>
                </a:ext>
              </a:extLst>
            </p:cNvPr>
            <p:cNvSpPr/>
            <p:nvPr/>
          </p:nvSpPr>
          <p:spPr>
            <a:xfrm>
              <a:off x="6806034" y="3151919"/>
              <a:ext cx="11285" cy="124140"/>
            </a:xfrm>
            <a:custGeom>
              <a:avLst/>
              <a:gdLst>
                <a:gd name="connsiteX0" fmla="*/ 0 w 11285"/>
                <a:gd name="connsiteY0" fmla="*/ 0 h 124140"/>
                <a:gd name="connsiteX1" fmla="*/ 0 w 11285"/>
                <a:gd name="connsiteY1" fmla="*/ 124141 h 124140"/>
                <a:gd name="connsiteX2" fmla="*/ 11286 w 11285"/>
                <a:gd name="connsiteY2" fmla="*/ 124141 h 124140"/>
                <a:gd name="connsiteX3" fmla="*/ 11286 w 11285"/>
                <a:gd name="connsiteY3" fmla="*/ 0 h 124140"/>
                <a:gd name="connsiteX4" fmla="*/ 0 w 11285"/>
                <a:gd name="connsiteY4" fmla="*/ 0 h 124140"/>
                <a:gd name="connsiteX5" fmla="*/ 0 w 11285"/>
                <a:gd name="connsiteY5" fmla="*/ 0 h 1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124140">
                  <a:moveTo>
                    <a:pt x="0" y="0"/>
                  </a:moveTo>
                  <a:lnTo>
                    <a:pt x="0" y="124141"/>
                  </a:lnTo>
                  <a:lnTo>
                    <a:pt x="11286" y="124141"/>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58" name="Freeform 1057">
              <a:extLst>
                <a:ext uri="{FF2B5EF4-FFF2-40B4-BE49-F238E27FC236}">
                  <a16:creationId xmlns="" xmlns:a16="http://schemas.microsoft.com/office/drawing/2014/main" id="{48B4B6E1-10B8-5497-A44B-905311200ED5}"/>
                </a:ext>
              </a:extLst>
            </p:cNvPr>
            <p:cNvSpPr/>
            <p:nvPr/>
          </p:nvSpPr>
          <p:spPr>
            <a:xfrm>
              <a:off x="6806034" y="3151919"/>
              <a:ext cx="11285" cy="124140"/>
            </a:xfrm>
            <a:custGeom>
              <a:avLst/>
              <a:gdLst>
                <a:gd name="connsiteX0" fmla="*/ 0 w 11285"/>
                <a:gd name="connsiteY0" fmla="*/ 0 h 124140"/>
                <a:gd name="connsiteX1" fmla="*/ 0 w 11285"/>
                <a:gd name="connsiteY1" fmla="*/ 124141 h 124140"/>
                <a:gd name="connsiteX2" fmla="*/ 11286 w 11285"/>
                <a:gd name="connsiteY2" fmla="*/ 124141 h 124140"/>
                <a:gd name="connsiteX3" fmla="*/ 11286 w 11285"/>
                <a:gd name="connsiteY3" fmla="*/ 0 h 124140"/>
                <a:gd name="connsiteX4" fmla="*/ 0 w 11285"/>
                <a:gd name="connsiteY4" fmla="*/ 0 h 12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124140">
                  <a:moveTo>
                    <a:pt x="0" y="0"/>
                  </a:moveTo>
                  <a:lnTo>
                    <a:pt x="0" y="124141"/>
                  </a:lnTo>
                  <a:lnTo>
                    <a:pt x="11286" y="124141"/>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59" name="Freeform 1058">
              <a:extLst>
                <a:ext uri="{FF2B5EF4-FFF2-40B4-BE49-F238E27FC236}">
                  <a16:creationId xmlns="" xmlns:a16="http://schemas.microsoft.com/office/drawing/2014/main" id="{7C3A470A-92DE-6EB2-184D-508FB59E7093}"/>
                </a:ext>
              </a:extLst>
            </p:cNvPr>
            <p:cNvSpPr/>
            <p:nvPr/>
          </p:nvSpPr>
          <p:spPr>
            <a:xfrm>
              <a:off x="6817319" y="3168553"/>
              <a:ext cx="11285" cy="107506"/>
            </a:xfrm>
            <a:custGeom>
              <a:avLst/>
              <a:gdLst>
                <a:gd name="connsiteX0" fmla="*/ 0 w 11285"/>
                <a:gd name="connsiteY0" fmla="*/ 0 h 107506"/>
                <a:gd name="connsiteX1" fmla="*/ 0 w 11285"/>
                <a:gd name="connsiteY1" fmla="*/ 107506 h 107506"/>
                <a:gd name="connsiteX2" fmla="*/ 11286 w 11285"/>
                <a:gd name="connsiteY2" fmla="*/ 107506 h 107506"/>
                <a:gd name="connsiteX3" fmla="*/ 11286 w 11285"/>
                <a:gd name="connsiteY3" fmla="*/ 0 h 107506"/>
                <a:gd name="connsiteX4" fmla="*/ 0 w 11285"/>
                <a:gd name="connsiteY4" fmla="*/ 0 h 107506"/>
                <a:gd name="connsiteX5" fmla="*/ 0 w 11285"/>
                <a:gd name="connsiteY5" fmla="*/ 0 h 10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107506">
                  <a:moveTo>
                    <a:pt x="0" y="0"/>
                  </a:moveTo>
                  <a:lnTo>
                    <a:pt x="0" y="107506"/>
                  </a:lnTo>
                  <a:lnTo>
                    <a:pt x="11286" y="107506"/>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60" name="Freeform 1059">
              <a:extLst>
                <a:ext uri="{FF2B5EF4-FFF2-40B4-BE49-F238E27FC236}">
                  <a16:creationId xmlns="" xmlns:a16="http://schemas.microsoft.com/office/drawing/2014/main" id="{64B66A8E-E631-7368-5937-8AD7233512D7}"/>
                </a:ext>
              </a:extLst>
            </p:cNvPr>
            <p:cNvSpPr/>
            <p:nvPr/>
          </p:nvSpPr>
          <p:spPr>
            <a:xfrm>
              <a:off x="6817319" y="3168553"/>
              <a:ext cx="11285" cy="107506"/>
            </a:xfrm>
            <a:custGeom>
              <a:avLst/>
              <a:gdLst>
                <a:gd name="connsiteX0" fmla="*/ 0 w 11285"/>
                <a:gd name="connsiteY0" fmla="*/ 0 h 107506"/>
                <a:gd name="connsiteX1" fmla="*/ 0 w 11285"/>
                <a:gd name="connsiteY1" fmla="*/ 107506 h 107506"/>
                <a:gd name="connsiteX2" fmla="*/ 11286 w 11285"/>
                <a:gd name="connsiteY2" fmla="*/ 107506 h 107506"/>
                <a:gd name="connsiteX3" fmla="*/ 11286 w 11285"/>
                <a:gd name="connsiteY3" fmla="*/ 0 h 107506"/>
                <a:gd name="connsiteX4" fmla="*/ 0 w 11285"/>
                <a:gd name="connsiteY4" fmla="*/ 0 h 107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107506">
                  <a:moveTo>
                    <a:pt x="0" y="0"/>
                  </a:moveTo>
                  <a:lnTo>
                    <a:pt x="0" y="107506"/>
                  </a:lnTo>
                  <a:lnTo>
                    <a:pt x="11286" y="107506"/>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61" name="Freeform 1060">
              <a:extLst>
                <a:ext uri="{FF2B5EF4-FFF2-40B4-BE49-F238E27FC236}">
                  <a16:creationId xmlns="" xmlns:a16="http://schemas.microsoft.com/office/drawing/2014/main" id="{99C52492-8E1F-833B-4CE2-C75FC38C1263}"/>
                </a:ext>
              </a:extLst>
            </p:cNvPr>
            <p:cNvSpPr/>
            <p:nvPr/>
          </p:nvSpPr>
          <p:spPr>
            <a:xfrm>
              <a:off x="6828605" y="3179225"/>
              <a:ext cx="11285" cy="96834"/>
            </a:xfrm>
            <a:custGeom>
              <a:avLst/>
              <a:gdLst>
                <a:gd name="connsiteX0" fmla="*/ 0 w 11285"/>
                <a:gd name="connsiteY0" fmla="*/ 0 h 96834"/>
                <a:gd name="connsiteX1" fmla="*/ 0 w 11285"/>
                <a:gd name="connsiteY1" fmla="*/ 96834 h 96834"/>
                <a:gd name="connsiteX2" fmla="*/ 11286 w 11285"/>
                <a:gd name="connsiteY2" fmla="*/ 96834 h 96834"/>
                <a:gd name="connsiteX3" fmla="*/ 11286 w 11285"/>
                <a:gd name="connsiteY3" fmla="*/ 0 h 96834"/>
                <a:gd name="connsiteX4" fmla="*/ 0 w 11285"/>
                <a:gd name="connsiteY4" fmla="*/ 0 h 96834"/>
                <a:gd name="connsiteX5" fmla="*/ 0 w 11285"/>
                <a:gd name="connsiteY5" fmla="*/ 0 h 9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96834">
                  <a:moveTo>
                    <a:pt x="0" y="0"/>
                  </a:moveTo>
                  <a:lnTo>
                    <a:pt x="0" y="96834"/>
                  </a:lnTo>
                  <a:lnTo>
                    <a:pt x="11286" y="96834"/>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62" name="Freeform 1061">
              <a:extLst>
                <a:ext uri="{FF2B5EF4-FFF2-40B4-BE49-F238E27FC236}">
                  <a16:creationId xmlns="" xmlns:a16="http://schemas.microsoft.com/office/drawing/2014/main" id="{5E0E3E45-114F-6143-DC24-19E036FFEBCA}"/>
                </a:ext>
              </a:extLst>
            </p:cNvPr>
            <p:cNvSpPr/>
            <p:nvPr/>
          </p:nvSpPr>
          <p:spPr>
            <a:xfrm>
              <a:off x="6828605" y="3179225"/>
              <a:ext cx="11285" cy="96834"/>
            </a:xfrm>
            <a:custGeom>
              <a:avLst/>
              <a:gdLst>
                <a:gd name="connsiteX0" fmla="*/ 0 w 11285"/>
                <a:gd name="connsiteY0" fmla="*/ 0 h 96834"/>
                <a:gd name="connsiteX1" fmla="*/ 0 w 11285"/>
                <a:gd name="connsiteY1" fmla="*/ 96834 h 96834"/>
                <a:gd name="connsiteX2" fmla="*/ 11286 w 11285"/>
                <a:gd name="connsiteY2" fmla="*/ 96834 h 96834"/>
                <a:gd name="connsiteX3" fmla="*/ 11286 w 11285"/>
                <a:gd name="connsiteY3" fmla="*/ 0 h 96834"/>
                <a:gd name="connsiteX4" fmla="*/ 0 w 11285"/>
                <a:gd name="connsiteY4" fmla="*/ 0 h 9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96834">
                  <a:moveTo>
                    <a:pt x="0" y="0"/>
                  </a:moveTo>
                  <a:lnTo>
                    <a:pt x="0" y="96834"/>
                  </a:lnTo>
                  <a:lnTo>
                    <a:pt x="11286" y="96834"/>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63" name="Freeform 1062">
              <a:extLst>
                <a:ext uri="{FF2B5EF4-FFF2-40B4-BE49-F238E27FC236}">
                  <a16:creationId xmlns="" xmlns:a16="http://schemas.microsoft.com/office/drawing/2014/main" id="{A861947B-B069-0D14-CD70-2B0FA5F176F7}"/>
                </a:ext>
              </a:extLst>
            </p:cNvPr>
            <p:cNvSpPr/>
            <p:nvPr/>
          </p:nvSpPr>
          <p:spPr>
            <a:xfrm>
              <a:off x="6839890" y="3189178"/>
              <a:ext cx="11285" cy="86881"/>
            </a:xfrm>
            <a:custGeom>
              <a:avLst/>
              <a:gdLst>
                <a:gd name="connsiteX0" fmla="*/ 0 w 11285"/>
                <a:gd name="connsiteY0" fmla="*/ 0 h 86881"/>
                <a:gd name="connsiteX1" fmla="*/ 0 w 11285"/>
                <a:gd name="connsiteY1" fmla="*/ 86882 h 86881"/>
                <a:gd name="connsiteX2" fmla="*/ 11286 w 11285"/>
                <a:gd name="connsiteY2" fmla="*/ 86882 h 86881"/>
                <a:gd name="connsiteX3" fmla="*/ 11286 w 11285"/>
                <a:gd name="connsiteY3" fmla="*/ 0 h 86881"/>
                <a:gd name="connsiteX4" fmla="*/ 0 w 11285"/>
                <a:gd name="connsiteY4" fmla="*/ 0 h 86881"/>
                <a:gd name="connsiteX5" fmla="*/ 0 w 11285"/>
                <a:gd name="connsiteY5" fmla="*/ 0 h 86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86881">
                  <a:moveTo>
                    <a:pt x="0" y="0"/>
                  </a:moveTo>
                  <a:lnTo>
                    <a:pt x="0" y="86882"/>
                  </a:lnTo>
                  <a:lnTo>
                    <a:pt x="11286" y="86882"/>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64" name="Freeform 1063">
              <a:extLst>
                <a:ext uri="{FF2B5EF4-FFF2-40B4-BE49-F238E27FC236}">
                  <a16:creationId xmlns="" xmlns:a16="http://schemas.microsoft.com/office/drawing/2014/main" id="{3DB6DB2F-5DA7-D746-7067-F039566A8464}"/>
                </a:ext>
              </a:extLst>
            </p:cNvPr>
            <p:cNvSpPr/>
            <p:nvPr/>
          </p:nvSpPr>
          <p:spPr>
            <a:xfrm>
              <a:off x="6839890" y="3189178"/>
              <a:ext cx="11285" cy="86881"/>
            </a:xfrm>
            <a:custGeom>
              <a:avLst/>
              <a:gdLst>
                <a:gd name="connsiteX0" fmla="*/ 0 w 11285"/>
                <a:gd name="connsiteY0" fmla="*/ 0 h 86881"/>
                <a:gd name="connsiteX1" fmla="*/ 0 w 11285"/>
                <a:gd name="connsiteY1" fmla="*/ 86882 h 86881"/>
                <a:gd name="connsiteX2" fmla="*/ 11286 w 11285"/>
                <a:gd name="connsiteY2" fmla="*/ 86882 h 86881"/>
                <a:gd name="connsiteX3" fmla="*/ 11286 w 11285"/>
                <a:gd name="connsiteY3" fmla="*/ 0 h 86881"/>
                <a:gd name="connsiteX4" fmla="*/ 0 w 11285"/>
                <a:gd name="connsiteY4" fmla="*/ 0 h 86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86881">
                  <a:moveTo>
                    <a:pt x="0" y="0"/>
                  </a:moveTo>
                  <a:lnTo>
                    <a:pt x="0" y="86882"/>
                  </a:lnTo>
                  <a:lnTo>
                    <a:pt x="11286" y="86882"/>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65" name="Freeform 1064">
              <a:extLst>
                <a:ext uri="{FF2B5EF4-FFF2-40B4-BE49-F238E27FC236}">
                  <a16:creationId xmlns="" xmlns:a16="http://schemas.microsoft.com/office/drawing/2014/main" id="{E83CEA54-024C-5ACF-D15B-A6306F2827AF}"/>
                </a:ext>
              </a:extLst>
            </p:cNvPr>
            <p:cNvSpPr/>
            <p:nvPr/>
          </p:nvSpPr>
          <p:spPr>
            <a:xfrm>
              <a:off x="6851176" y="3197841"/>
              <a:ext cx="11285" cy="78218"/>
            </a:xfrm>
            <a:custGeom>
              <a:avLst/>
              <a:gdLst>
                <a:gd name="connsiteX0" fmla="*/ 0 w 11285"/>
                <a:gd name="connsiteY0" fmla="*/ 0 h 78218"/>
                <a:gd name="connsiteX1" fmla="*/ 0 w 11285"/>
                <a:gd name="connsiteY1" fmla="*/ 78218 h 78218"/>
                <a:gd name="connsiteX2" fmla="*/ 11286 w 11285"/>
                <a:gd name="connsiteY2" fmla="*/ 78218 h 78218"/>
                <a:gd name="connsiteX3" fmla="*/ 11286 w 11285"/>
                <a:gd name="connsiteY3" fmla="*/ 0 h 78218"/>
                <a:gd name="connsiteX4" fmla="*/ 0 w 11285"/>
                <a:gd name="connsiteY4" fmla="*/ 0 h 78218"/>
                <a:gd name="connsiteX5" fmla="*/ 0 w 11285"/>
                <a:gd name="connsiteY5" fmla="*/ 0 h 78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78218">
                  <a:moveTo>
                    <a:pt x="0" y="0"/>
                  </a:moveTo>
                  <a:lnTo>
                    <a:pt x="0" y="78218"/>
                  </a:lnTo>
                  <a:lnTo>
                    <a:pt x="11286" y="78218"/>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66" name="Freeform 1065">
              <a:extLst>
                <a:ext uri="{FF2B5EF4-FFF2-40B4-BE49-F238E27FC236}">
                  <a16:creationId xmlns="" xmlns:a16="http://schemas.microsoft.com/office/drawing/2014/main" id="{A8E264B1-2DFB-572B-984B-B4FD556F9820}"/>
                </a:ext>
              </a:extLst>
            </p:cNvPr>
            <p:cNvSpPr/>
            <p:nvPr/>
          </p:nvSpPr>
          <p:spPr>
            <a:xfrm>
              <a:off x="6851176" y="3197841"/>
              <a:ext cx="11285" cy="78218"/>
            </a:xfrm>
            <a:custGeom>
              <a:avLst/>
              <a:gdLst>
                <a:gd name="connsiteX0" fmla="*/ 0 w 11285"/>
                <a:gd name="connsiteY0" fmla="*/ 0 h 78218"/>
                <a:gd name="connsiteX1" fmla="*/ 0 w 11285"/>
                <a:gd name="connsiteY1" fmla="*/ 78218 h 78218"/>
                <a:gd name="connsiteX2" fmla="*/ 11286 w 11285"/>
                <a:gd name="connsiteY2" fmla="*/ 78218 h 78218"/>
                <a:gd name="connsiteX3" fmla="*/ 11286 w 11285"/>
                <a:gd name="connsiteY3" fmla="*/ 0 h 78218"/>
                <a:gd name="connsiteX4" fmla="*/ 0 w 11285"/>
                <a:gd name="connsiteY4" fmla="*/ 0 h 78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78218">
                  <a:moveTo>
                    <a:pt x="0" y="0"/>
                  </a:moveTo>
                  <a:lnTo>
                    <a:pt x="0" y="78218"/>
                  </a:lnTo>
                  <a:lnTo>
                    <a:pt x="11286" y="78218"/>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67" name="Freeform 1066">
              <a:extLst>
                <a:ext uri="{FF2B5EF4-FFF2-40B4-BE49-F238E27FC236}">
                  <a16:creationId xmlns="" xmlns:a16="http://schemas.microsoft.com/office/drawing/2014/main" id="{9D6942AE-45E0-02CD-22D6-F8A35604538F}"/>
                </a:ext>
              </a:extLst>
            </p:cNvPr>
            <p:cNvSpPr/>
            <p:nvPr/>
          </p:nvSpPr>
          <p:spPr>
            <a:xfrm>
              <a:off x="6862461" y="3205444"/>
              <a:ext cx="11285" cy="70615"/>
            </a:xfrm>
            <a:custGeom>
              <a:avLst/>
              <a:gdLst>
                <a:gd name="connsiteX0" fmla="*/ 0 w 11285"/>
                <a:gd name="connsiteY0" fmla="*/ 0 h 70615"/>
                <a:gd name="connsiteX1" fmla="*/ 0 w 11285"/>
                <a:gd name="connsiteY1" fmla="*/ 70616 h 70615"/>
                <a:gd name="connsiteX2" fmla="*/ 11286 w 11285"/>
                <a:gd name="connsiteY2" fmla="*/ 70616 h 70615"/>
                <a:gd name="connsiteX3" fmla="*/ 11286 w 11285"/>
                <a:gd name="connsiteY3" fmla="*/ 0 h 70615"/>
                <a:gd name="connsiteX4" fmla="*/ 0 w 11285"/>
                <a:gd name="connsiteY4" fmla="*/ 0 h 70615"/>
                <a:gd name="connsiteX5" fmla="*/ 0 w 11285"/>
                <a:gd name="connsiteY5" fmla="*/ 0 h 7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70615">
                  <a:moveTo>
                    <a:pt x="0" y="0"/>
                  </a:moveTo>
                  <a:lnTo>
                    <a:pt x="0" y="70616"/>
                  </a:lnTo>
                  <a:lnTo>
                    <a:pt x="11286" y="70616"/>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68" name="Freeform 1067">
              <a:extLst>
                <a:ext uri="{FF2B5EF4-FFF2-40B4-BE49-F238E27FC236}">
                  <a16:creationId xmlns="" xmlns:a16="http://schemas.microsoft.com/office/drawing/2014/main" id="{1A8349E2-C986-11E0-A6F0-6DC246FEA05F}"/>
                </a:ext>
              </a:extLst>
            </p:cNvPr>
            <p:cNvSpPr/>
            <p:nvPr/>
          </p:nvSpPr>
          <p:spPr>
            <a:xfrm>
              <a:off x="6862461" y="3205444"/>
              <a:ext cx="11285" cy="70615"/>
            </a:xfrm>
            <a:custGeom>
              <a:avLst/>
              <a:gdLst>
                <a:gd name="connsiteX0" fmla="*/ 0 w 11285"/>
                <a:gd name="connsiteY0" fmla="*/ 0 h 70615"/>
                <a:gd name="connsiteX1" fmla="*/ 0 w 11285"/>
                <a:gd name="connsiteY1" fmla="*/ 70616 h 70615"/>
                <a:gd name="connsiteX2" fmla="*/ 11286 w 11285"/>
                <a:gd name="connsiteY2" fmla="*/ 70616 h 70615"/>
                <a:gd name="connsiteX3" fmla="*/ 11286 w 11285"/>
                <a:gd name="connsiteY3" fmla="*/ 0 h 70615"/>
                <a:gd name="connsiteX4" fmla="*/ 0 w 11285"/>
                <a:gd name="connsiteY4" fmla="*/ 0 h 70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70615">
                  <a:moveTo>
                    <a:pt x="0" y="0"/>
                  </a:moveTo>
                  <a:lnTo>
                    <a:pt x="0" y="70616"/>
                  </a:lnTo>
                  <a:lnTo>
                    <a:pt x="11286" y="70616"/>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69" name="Freeform 1068">
              <a:extLst>
                <a:ext uri="{FF2B5EF4-FFF2-40B4-BE49-F238E27FC236}">
                  <a16:creationId xmlns="" xmlns:a16="http://schemas.microsoft.com/office/drawing/2014/main" id="{2C223F9A-1C94-67CA-3AD0-3508B0FCDAAA}"/>
                </a:ext>
              </a:extLst>
            </p:cNvPr>
            <p:cNvSpPr/>
            <p:nvPr/>
          </p:nvSpPr>
          <p:spPr>
            <a:xfrm>
              <a:off x="6873747" y="3214511"/>
              <a:ext cx="11285" cy="61548"/>
            </a:xfrm>
            <a:custGeom>
              <a:avLst/>
              <a:gdLst>
                <a:gd name="connsiteX0" fmla="*/ 0 w 11285"/>
                <a:gd name="connsiteY0" fmla="*/ 0 h 61548"/>
                <a:gd name="connsiteX1" fmla="*/ 0 w 11285"/>
                <a:gd name="connsiteY1" fmla="*/ 61549 h 61548"/>
                <a:gd name="connsiteX2" fmla="*/ 11286 w 11285"/>
                <a:gd name="connsiteY2" fmla="*/ 61549 h 61548"/>
                <a:gd name="connsiteX3" fmla="*/ 11286 w 11285"/>
                <a:gd name="connsiteY3" fmla="*/ 0 h 61548"/>
                <a:gd name="connsiteX4" fmla="*/ 0 w 11285"/>
                <a:gd name="connsiteY4" fmla="*/ 0 h 61548"/>
                <a:gd name="connsiteX5" fmla="*/ 0 w 11285"/>
                <a:gd name="connsiteY5" fmla="*/ 0 h 6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61548">
                  <a:moveTo>
                    <a:pt x="0" y="0"/>
                  </a:moveTo>
                  <a:lnTo>
                    <a:pt x="0" y="61549"/>
                  </a:lnTo>
                  <a:lnTo>
                    <a:pt x="11286" y="61549"/>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70" name="Freeform 1069">
              <a:extLst>
                <a:ext uri="{FF2B5EF4-FFF2-40B4-BE49-F238E27FC236}">
                  <a16:creationId xmlns="" xmlns:a16="http://schemas.microsoft.com/office/drawing/2014/main" id="{3A4DCAC8-9E22-83E2-D03C-0C9D0DF0490E}"/>
                </a:ext>
              </a:extLst>
            </p:cNvPr>
            <p:cNvSpPr/>
            <p:nvPr/>
          </p:nvSpPr>
          <p:spPr>
            <a:xfrm>
              <a:off x="6873747" y="3214511"/>
              <a:ext cx="11285" cy="61548"/>
            </a:xfrm>
            <a:custGeom>
              <a:avLst/>
              <a:gdLst>
                <a:gd name="connsiteX0" fmla="*/ 0 w 11285"/>
                <a:gd name="connsiteY0" fmla="*/ 0 h 61548"/>
                <a:gd name="connsiteX1" fmla="*/ 0 w 11285"/>
                <a:gd name="connsiteY1" fmla="*/ 61549 h 61548"/>
                <a:gd name="connsiteX2" fmla="*/ 11286 w 11285"/>
                <a:gd name="connsiteY2" fmla="*/ 61549 h 61548"/>
                <a:gd name="connsiteX3" fmla="*/ 11286 w 11285"/>
                <a:gd name="connsiteY3" fmla="*/ 0 h 61548"/>
                <a:gd name="connsiteX4" fmla="*/ 0 w 11285"/>
                <a:gd name="connsiteY4" fmla="*/ 0 h 61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61548">
                  <a:moveTo>
                    <a:pt x="0" y="0"/>
                  </a:moveTo>
                  <a:lnTo>
                    <a:pt x="0" y="61549"/>
                  </a:lnTo>
                  <a:lnTo>
                    <a:pt x="11286" y="61549"/>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71" name="Freeform 1070">
              <a:extLst>
                <a:ext uri="{FF2B5EF4-FFF2-40B4-BE49-F238E27FC236}">
                  <a16:creationId xmlns="" xmlns:a16="http://schemas.microsoft.com/office/drawing/2014/main" id="{615B2CAA-F3EF-155B-63F1-8EE904940320}"/>
                </a:ext>
              </a:extLst>
            </p:cNvPr>
            <p:cNvSpPr/>
            <p:nvPr/>
          </p:nvSpPr>
          <p:spPr>
            <a:xfrm>
              <a:off x="6885032" y="3222236"/>
              <a:ext cx="11285" cy="53823"/>
            </a:xfrm>
            <a:custGeom>
              <a:avLst/>
              <a:gdLst>
                <a:gd name="connsiteX0" fmla="*/ 0 w 11285"/>
                <a:gd name="connsiteY0" fmla="*/ 0 h 53823"/>
                <a:gd name="connsiteX1" fmla="*/ 0 w 11285"/>
                <a:gd name="connsiteY1" fmla="*/ 53823 h 53823"/>
                <a:gd name="connsiteX2" fmla="*/ 11286 w 11285"/>
                <a:gd name="connsiteY2" fmla="*/ 53823 h 53823"/>
                <a:gd name="connsiteX3" fmla="*/ 11286 w 11285"/>
                <a:gd name="connsiteY3" fmla="*/ 0 h 53823"/>
                <a:gd name="connsiteX4" fmla="*/ 0 w 11285"/>
                <a:gd name="connsiteY4" fmla="*/ 0 h 53823"/>
                <a:gd name="connsiteX5" fmla="*/ 0 w 11285"/>
                <a:gd name="connsiteY5" fmla="*/ 0 h 53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53823">
                  <a:moveTo>
                    <a:pt x="0" y="0"/>
                  </a:moveTo>
                  <a:lnTo>
                    <a:pt x="0" y="53823"/>
                  </a:lnTo>
                  <a:lnTo>
                    <a:pt x="11286" y="53823"/>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72" name="Freeform 1071">
              <a:extLst>
                <a:ext uri="{FF2B5EF4-FFF2-40B4-BE49-F238E27FC236}">
                  <a16:creationId xmlns="" xmlns:a16="http://schemas.microsoft.com/office/drawing/2014/main" id="{9F75CDD4-14F7-1F8A-D1E2-3B1AE0BBA14E}"/>
                </a:ext>
              </a:extLst>
            </p:cNvPr>
            <p:cNvSpPr/>
            <p:nvPr/>
          </p:nvSpPr>
          <p:spPr>
            <a:xfrm>
              <a:off x="6885032" y="3222236"/>
              <a:ext cx="11285" cy="53823"/>
            </a:xfrm>
            <a:custGeom>
              <a:avLst/>
              <a:gdLst>
                <a:gd name="connsiteX0" fmla="*/ 0 w 11285"/>
                <a:gd name="connsiteY0" fmla="*/ 0 h 53823"/>
                <a:gd name="connsiteX1" fmla="*/ 0 w 11285"/>
                <a:gd name="connsiteY1" fmla="*/ 53823 h 53823"/>
                <a:gd name="connsiteX2" fmla="*/ 11286 w 11285"/>
                <a:gd name="connsiteY2" fmla="*/ 53823 h 53823"/>
                <a:gd name="connsiteX3" fmla="*/ 11286 w 11285"/>
                <a:gd name="connsiteY3" fmla="*/ 0 h 53823"/>
                <a:gd name="connsiteX4" fmla="*/ 0 w 11285"/>
                <a:gd name="connsiteY4" fmla="*/ 0 h 53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53823">
                  <a:moveTo>
                    <a:pt x="0" y="0"/>
                  </a:moveTo>
                  <a:lnTo>
                    <a:pt x="0" y="53823"/>
                  </a:lnTo>
                  <a:lnTo>
                    <a:pt x="11286" y="53823"/>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73" name="Freeform 1072">
              <a:extLst>
                <a:ext uri="{FF2B5EF4-FFF2-40B4-BE49-F238E27FC236}">
                  <a16:creationId xmlns="" xmlns:a16="http://schemas.microsoft.com/office/drawing/2014/main" id="{00E5F24D-9E87-667E-3B58-2A917AF02FE2}"/>
                </a:ext>
              </a:extLst>
            </p:cNvPr>
            <p:cNvSpPr/>
            <p:nvPr/>
          </p:nvSpPr>
          <p:spPr>
            <a:xfrm>
              <a:off x="5771717" y="3220009"/>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074" name="Freeform 1073">
              <a:extLst>
                <a:ext uri="{FF2B5EF4-FFF2-40B4-BE49-F238E27FC236}">
                  <a16:creationId xmlns="" xmlns:a16="http://schemas.microsoft.com/office/drawing/2014/main" id="{FECB4577-2FA5-F27B-D1DF-924C143BF1C6}"/>
                </a:ext>
              </a:extLst>
            </p:cNvPr>
            <p:cNvSpPr/>
            <p:nvPr/>
          </p:nvSpPr>
          <p:spPr>
            <a:xfrm>
              <a:off x="5783002" y="3212275"/>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075" name="Freeform 1074">
              <a:extLst>
                <a:ext uri="{FF2B5EF4-FFF2-40B4-BE49-F238E27FC236}">
                  <a16:creationId xmlns="" xmlns:a16="http://schemas.microsoft.com/office/drawing/2014/main" id="{4F3468CC-8DB8-9DBD-2E62-F47F130C5215}"/>
                </a:ext>
              </a:extLst>
            </p:cNvPr>
            <p:cNvSpPr/>
            <p:nvPr/>
          </p:nvSpPr>
          <p:spPr>
            <a:xfrm>
              <a:off x="5794286" y="3205400"/>
              <a:ext cx="3507" cy="3507"/>
            </a:xfrm>
            <a:custGeom>
              <a:avLst/>
              <a:gdLst>
                <a:gd name="connsiteX0" fmla="*/ 3508 w 3507"/>
                <a:gd name="connsiteY0" fmla="*/ 1754 h 3507"/>
                <a:gd name="connsiteX1" fmla="*/ 1754 w 3507"/>
                <a:gd name="connsiteY1" fmla="*/ 3507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7"/>
                    <a:pt x="1754" y="3507"/>
                  </a:cubicBezTo>
                  <a:cubicBezTo>
                    <a:pt x="785" y="3507"/>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076" name="Freeform 1075">
              <a:extLst>
                <a:ext uri="{FF2B5EF4-FFF2-40B4-BE49-F238E27FC236}">
                  <a16:creationId xmlns="" xmlns:a16="http://schemas.microsoft.com/office/drawing/2014/main" id="{EF6F6FD7-1323-7F89-76D0-2F633F34F9A0}"/>
                </a:ext>
              </a:extLst>
            </p:cNvPr>
            <p:cNvSpPr/>
            <p:nvPr/>
          </p:nvSpPr>
          <p:spPr>
            <a:xfrm>
              <a:off x="5805572" y="3197026"/>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077" name="Freeform 1076">
              <a:extLst>
                <a:ext uri="{FF2B5EF4-FFF2-40B4-BE49-F238E27FC236}">
                  <a16:creationId xmlns="" xmlns:a16="http://schemas.microsoft.com/office/drawing/2014/main" id="{214ECF4D-1027-D2DB-4563-CC3F26C3F465}"/>
                </a:ext>
              </a:extLst>
            </p:cNvPr>
            <p:cNvSpPr/>
            <p:nvPr/>
          </p:nvSpPr>
          <p:spPr>
            <a:xfrm>
              <a:off x="5816856" y="3187310"/>
              <a:ext cx="3507" cy="3507"/>
            </a:xfrm>
            <a:custGeom>
              <a:avLst/>
              <a:gdLst>
                <a:gd name="connsiteX0" fmla="*/ 3508 w 3507"/>
                <a:gd name="connsiteY0" fmla="*/ 1754 h 3507"/>
                <a:gd name="connsiteX1" fmla="*/ 1754 w 3507"/>
                <a:gd name="connsiteY1" fmla="*/ 3507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7"/>
                    <a:pt x="1754" y="3507"/>
                  </a:cubicBezTo>
                  <a:cubicBezTo>
                    <a:pt x="785" y="3507"/>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078" name="Freeform 1077">
              <a:extLst>
                <a:ext uri="{FF2B5EF4-FFF2-40B4-BE49-F238E27FC236}">
                  <a16:creationId xmlns="" xmlns:a16="http://schemas.microsoft.com/office/drawing/2014/main" id="{A497ED72-FA0F-763C-5BBB-31C5F84F64A6}"/>
                </a:ext>
              </a:extLst>
            </p:cNvPr>
            <p:cNvSpPr/>
            <p:nvPr/>
          </p:nvSpPr>
          <p:spPr>
            <a:xfrm>
              <a:off x="5828141" y="3175910"/>
              <a:ext cx="3507" cy="3507"/>
            </a:xfrm>
            <a:custGeom>
              <a:avLst/>
              <a:gdLst>
                <a:gd name="connsiteX0" fmla="*/ 3508 w 3507"/>
                <a:gd name="connsiteY0" fmla="*/ 1754 h 3507"/>
                <a:gd name="connsiteX1" fmla="*/ 1754 w 3507"/>
                <a:gd name="connsiteY1" fmla="*/ 3507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7"/>
                    <a:pt x="1754" y="3507"/>
                  </a:cubicBezTo>
                  <a:cubicBezTo>
                    <a:pt x="785" y="3507"/>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079" name="Freeform 1078">
              <a:extLst>
                <a:ext uri="{FF2B5EF4-FFF2-40B4-BE49-F238E27FC236}">
                  <a16:creationId xmlns="" xmlns:a16="http://schemas.microsoft.com/office/drawing/2014/main" id="{8EF0C707-DFFF-A5C7-45CC-C418D1E75196}"/>
                </a:ext>
              </a:extLst>
            </p:cNvPr>
            <p:cNvSpPr/>
            <p:nvPr/>
          </p:nvSpPr>
          <p:spPr>
            <a:xfrm>
              <a:off x="5839426" y="3164195"/>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080" name="Freeform 1079">
              <a:extLst>
                <a:ext uri="{FF2B5EF4-FFF2-40B4-BE49-F238E27FC236}">
                  <a16:creationId xmlns="" xmlns:a16="http://schemas.microsoft.com/office/drawing/2014/main" id="{DD73AA94-10CF-9D01-1C78-045B35036278}"/>
                </a:ext>
              </a:extLst>
            </p:cNvPr>
            <p:cNvSpPr/>
            <p:nvPr/>
          </p:nvSpPr>
          <p:spPr>
            <a:xfrm>
              <a:off x="5850711" y="3153936"/>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081" name="Freeform 1080">
              <a:extLst>
                <a:ext uri="{FF2B5EF4-FFF2-40B4-BE49-F238E27FC236}">
                  <a16:creationId xmlns="" xmlns:a16="http://schemas.microsoft.com/office/drawing/2014/main" id="{15AB7CCF-A78F-651D-101C-C52A5B0201EB}"/>
                </a:ext>
              </a:extLst>
            </p:cNvPr>
            <p:cNvSpPr/>
            <p:nvPr/>
          </p:nvSpPr>
          <p:spPr>
            <a:xfrm>
              <a:off x="5861996" y="3141931"/>
              <a:ext cx="3507" cy="3507"/>
            </a:xfrm>
            <a:custGeom>
              <a:avLst/>
              <a:gdLst>
                <a:gd name="connsiteX0" fmla="*/ 3508 w 3507"/>
                <a:gd name="connsiteY0" fmla="*/ 1754 h 3507"/>
                <a:gd name="connsiteX1" fmla="*/ 1754 w 3507"/>
                <a:gd name="connsiteY1" fmla="*/ 3507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7"/>
                    <a:pt x="1754" y="3507"/>
                  </a:cubicBezTo>
                  <a:cubicBezTo>
                    <a:pt x="785" y="3507"/>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082" name="Freeform 1081">
              <a:extLst>
                <a:ext uri="{FF2B5EF4-FFF2-40B4-BE49-F238E27FC236}">
                  <a16:creationId xmlns="" xmlns:a16="http://schemas.microsoft.com/office/drawing/2014/main" id="{C180A04C-0111-ACB9-BD1A-9E20E5E66DC0}"/>
                </a:ext>
              </a:extLst>
            </p:cNvPr>
            <p:cNvSpPr/>
            <p:nvPr/>
          </p:nvSpPr>
          <p:spPr>
            <a:xfrm>
              <a:off x="5873280" y="3123666"/>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083" name="Freeform 1082">
              <a:extLst>
                <a:ext uri="{FF2B5EF4-FFF2-40B4-BE49-F238E27FC236}">
                  <a16:creationId xmlns="" xmlns:a16="http://schemas.microsoft.com/office/drawing/2014/main" id="{6219D80D-CB83-F76C-A92A-B9B7AADC56F3}"/>
                </a:ext>
              </a:extLst>
            </p:cNvPr>
            <p:cNvSpPr/>
            <p:nvPr/>
          </p:nvSpPr>
          <p:spPr>
            <a:xfrm>
              <a:off x="5884566" y="3111030"/>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084" name="Freeform 1083">
              <a:extLst>
                <a:ext uri="{FF2B5EF4-FFF2-40B4-BE49-F238E27FC236}">
                  <a16:creationId xmlns="" xmlns:a16="http://schemas.microsoft.com/office/drawing/2014/main" id="{4EF31F34-515E-C4D5-4CBE-269016050AEC}"/>
                </a:ext>
              </a:extLst>
            </p:cNvPr>
            <p:cNvSpPr/>
            <p:nvPr/>
          </p:nvSpPr>
          <p:spPr>
            <a:xfrm>
              <a:off x="5895850" y="3097122"/>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085" name="Freeform 1084">
              <a:extLst>
                <a:ext uri="{FF2B5EF4-FFF2-40B4-BE49-F238E27FC236}">
                  <a16:creationId xmlns="" xmlns:a16="http://schemas.microsoft.com/office/drawing/2014/main" id="{3E5632D5-A6F0-2419-AB6A-311FC1057954}"/>
                </a:ext>
              </a:extLst>
            </p:cNvPr>
            <p:cNvSpPr/>
            <p:nvPr/>
          </p:nvSpPr>
          <p:spPr>
            <a:xfrm>
              <a:off x="5907135" y="3075858"/>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086" name="Freeform 1085">
              <a:extLst>
                <a:ext uri="{FF2B5EF4-FFF2-40B4-BE49-F238E27FC236}">
                  <a16:creationId xmlns="" xmlns:a16="http://schemas.microsoft.com/office/drawing/2014/main" id="{7981B649-133E-B178-AE62-910D66C28320}"/>
                </a:ext>
              </a:extLst>
            </p:cNvPr>
            <p:cNvSpPr/>
            <p:nvPr/>
          </p:nvSpPr>
          <p:spPr>
            <a:xfrm>
              <a:off x="5918421" y="3055856"/>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087" name="Freeform 1086">
              <a:extLst>
                <a:ext uri="{FF2B5EF4-FFF2-40B4-BE49-F238E27FC236}">
                  <a16:creationId xmlns="" xmlns:a16="http://schemas.microsoft.com/office/drawing/2014/main" id="{83F1A59E-9010-62BD-1B09-D3CB6435ED75}"/>
                </a:ext>
              </a:extLst>
            </p:cNvPr>
            <p:cNvSpPr/>
            <p:nvPr/>
          </p:nvSpPr>
          <p:spPr>
            <a:xfrm>
              <a:off x="5929705" y="3036924"/>
              <a:ext cx="3507" cy="3507"/>
            </a:xfrm>
            <a:custGeom>
              <a:avLst/>
              <a:gdLst>
                <a:gd name="connsiteX0" fmla="*/ 3508 w 3507"/>
                <a:gd name="connsiteY0" fmla="*/ 1754 h 3507"/>
                <a:gd name="connsiteX1" fmla="*/ 1754 w 3507"/>
                <a:gd name="connsiteY1" fmla="*/ 3507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7"/>
                    <a:pt x="1754" y="3507"/>
                  </a:cubicBezTo>
                  <a:cubicBezTo>
                    <a:pt x="785" y="3507"/>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088" name="Freeform 1087">
              <a:extLst>
                <a:ext uri="{FF2B5EF4-FFF2-40B4-BE49-F238E27FC236}">
                  <a16:creationId xmlns="" xmlns:a16="http://schemas.microsoft.com/office/drawing/2014/main" id="{C0B25D4E-380E-CF8A-F77B-4F467CE6EB7F}"/>
                </a:ext>
              </a:extLst>
            </p:cNvPr>
            <p:cNvSpPr/>
            <p:nvPr/>
          </p:nvSpPr>
          <p:spPr>
            <a:xfrm>
              <a:off x="5940990" y="3007128"/>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089" name="Freeform 1088">
              <a:extLst>
                <a:ext uri="{FF2B5EF4-FFF2-40B4-BE49-F238E27FC236}">
                  <a16:creationId xmlns="" xmlns:a16="http://schemas.microsoft.com/office/drawing/2014/main" id="{5A233B85-67C3-9569-BBC4-4D62D52F23E3}"/>
                </a:ext>
              </a:extLst>
            </p:cNvPr>
            <p:cNvSpPr/>
            <p:nvPr/>
          </p:nvSpPr>
          <p:spPr>
            <a:xfrm>
              <a:off x="5952274" y="2992054"/>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090" name="Freeform 1089">
              <a:extLst>
                <a:ext uri="{FF2B5EF4-FFF2-40B4-BE49-F238E27FC236}">
                  <a16:creationId xmlns="" xmlns:a16="http://schemas.microsoft.com/office/drawing/2014/main" id="{A1E08E02-7F9C-51A6-D567-F63C65159954}"/>
                </a:ext>
              </a:extLst>
            </p:cNvPr>
            <p:cNvSpPr/>
            <p:nvPr/>
          </p:nvSpPr>
          <p:spPr>
            <a:xfrm>
              <a:off x="5963560" y="2961819"/>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091" name="Freeform 1090">
              <a:extLst>
                <a:ext uri="{FF2B5EF4-FFF2-40B4-BE49-F238E27FC236}">
                  <a16:creationId xmlns="" xmlns:a16="http://schemas.microsoft.com/office/drawing/2014/main" id="{CA19AA2C-77F8-C867-A88F-F1B3B410FC9F}"/>
                </a:ext>
              </a:extLst>
            </p:cNvPr>
            <p:cNvSpPr/>
            <p:nvPr/>
          </p:nvSpPr>
          <p:spPr>
            <a:xfrm>
              <a:off x="5974845" y="2944695"/>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092" name="Freeform 1091">
              <a:extLst>
                <a:ext uri="{FF2B5EF4-FFF2-40B4-BE49-F238E27FC236}">
                  <a16:creationId xmlns="" xmlns:a16="http://schemas.microsoft.com/office/drawing/2014/main" id="{853D9F4B-86FC-CF9E-FB6D-1F8126319776}"/>
                </a:ext>
              </a:extLst>
            </p:cNvPr>
            <p:cNvSpPr/>
            <p:nvPr/>
          </p:nvSpPr>
          <p:spPr>
            <a:xfrm>
              <a:off x="5986129" y="2908291"/>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093" name="Freeform 1092">
              <a:extLst>
                <a:ext uri="{FF2B5EF4-FFF2-40B4-BE49-F238E27FC236}">
                  <a16:creationId xmlns="" xmlns:a16="http://schemas.microsoft.com/office/drawing/2014/main" id="{67B87DE6-6BC3-C493-6102-505CECCC29FF}"/>
                </a:ext>
              </a:extLst>
            </p:cNvPr>
            <p:cNvSpPr/>
            <p:nvPr/>
          </p:nvSpPr>
          <p:spPr>
            <a:xfrm>
              <a:off x="5997415" y="2886219"/>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094" name="Freeform 1093">
              <a:extLst>
                <a:ext uri="{FF2B5EF4-FFF2-40B4-BE49-F238E27FC236}">
                  <a16:creationId xmlns="" xmlns:a16="http://schemas.microsoft.com/office/drawing/2014/main" id="{1F1F03DE-4162-203C-92D1-0078F4E7632C}"/>
                </a:ext>
              </a:extLst>
            </p:cNvPr>
            <p:cNvSpPr/>
            <p:nvPr/>
          </p:nvSpPr>
          <p:spPr>
            <a:xfrm>
              <a:off x="6008699" y="2857753"/>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095" name="Freeform 1094">
              <a:extLst>
                <a:ext uri="{FF2B5EF4-FFF2-40B4-BE49-F238E27FC236}">
                  <a16:creationId xmlns="" xmlns:a16="http://schemas.microsoft.com/office/drawing/2014/main" id="{F32203A2-2413-E1EB-FB43-14AE07C75AF4}"/>
                </a:ext>
              </a:extLst>
            </p:cNvPr>
            <p:cNvSpPr/>
            <p:nvPr/>
          </p:nvSpPr>
          <p:spPr>
            <a:xfrm>
              <a:off x="6019984" y="2825716"/>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096" name="Freeform 1095">
              <a:extLst>
                <a:ext uri="{FF2B5EF4-FFF2-40B4-BE49-F238E27FC236}">
                  <a16:creationId xmlns="" xmlns:a16="http://schemas.microsoft.com/office/drawing/2014/main" id="{02144D37-B47F-AC77-AEC8-B531BF7BB148}"/>
                </a:ext>
              </a:extLst>
            </p:cNvPr>
            <p:cNvSpPr/>
            <p:nvPr/>
          </p:nvSpPr>
          <p:spPr>
            <a:xfrm>
              <a:off x="6031269" y="2780131"/>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097" name="Freeform 1096">
              <a:extLst>
                <a:ext uri="{FF2B5EF4-FFF2-40B4-BE49-F238E27FC236}">
                  <a16:creationId xmlns="" xmlns:a16="http://schemas.microsoft.com/office/drawing/2014/main" id="{6B7DDEB4-5521-4AF8-A118-1B132BECF119}"/>
                </a:ext>
              </a:extLst>
            </p:cNvPr>
            <p:cNvSpPr/>
            <p:nvPr/>
          </p:nvSpPr>
          <p:spPr>
            <a:xfrm>
              <a:off x="6042554" y="2757714"/>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098" name="Freeform 1097">
              <a:extLst>
                <a:ext uri="{FF2B5EF4-FFF2-40B4-BE49-F238E27FC236}">
                  <a16:creationId xmlns="" xmlns:a16="http://schemas.microsoft.com/office/drawing/2014/main" id="{6A981F77-C04A-8392-C712-00EE53274E47}"/>
                </a:ext>
              </a:extLst>
            </p:cNvPr>
            <p:cNvSpPr/>
            <p:nvPr/>
          </p:nvSpPr>
          <p:spPr>
            <a:xfrm>
              <a:off x="6053842" y="2737076"/>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099" name="Freeform 1098">
              <a:extLst>
                <a:ext uri="{FF2B5EF4-FFF2-40B4-BE49-F238E27FC236}">
                  <a16:creationId xmlns="" xmlns:a16="http://schemas.microsoft.com/office/drawing/2014/main" id="{DDE167C6-D027-00A7-B708-8187AC3F982A}"/>
                </a:ext>
              </a:extLst>
            </p:cNvPr>
            <p:cNvSpPr/>
            <p:nvPr/>
          </p:nvSpPr>
          <p:spPr>
            <a:xfrm>
              <a:off x="6065128" y="2698787"/>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00" name="Freeform 1099">
              <a:extLst>
                <a:ext uri="{FF2B5EF4-FFF2-40B4-BE49-F238E27FC236}">
                  <a16:creationId xmlns="" xmlns:a16="http://schemas.microsoft.com/office/drawing/2014/main" id="{9FD40286-4DC5-C960-9A08-C3F668916649}"/>
                </a:ext>
              </a:extLst>
            </p:cNvPr>
            <p:cNvSpPr/>
            <p:nvPr/>
          </p:nvSpPr>
          <p:spPr>
            <a:xfrm>
              <a:off x="6076404" y="2659402"/>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01" name="Freeform 1100">
              <a:extLst>
                <a:ext uri="{FF2B5EF4-FFF2-40B4-BE49-F238E27FC236}">
                  <a16:creationId xmlns="" xmlns:a16="http://schemas.microsoft.com/office/drawing/2014/main" id="{B8F27181-EC3E-0C61-BD01-16F864C9CF5D}"/>
                </a:ext>
              </a:extLst>
            </p:cNvPr>
            <p:cNvSpPr/>
            <p:nvPr/>
          </p:nvSpPr>
          <p:spPr>
            <a:xfrm>
              <a:off x="6087690" y="2612564"/>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02" name="Freeform 1101">
              <a:extLst>
                <a:ext uri="{FF2B5EF4-FFF2-40B4-BE49-F238E27FC236}">
                  <a16:creationId xmlns="" xmlns:a16="http://schemas.microsoft.com/office/drawing/2014/main" id="{F73515BD-46D3-249D-A94D-223AB0BF986F}"/>
                </a:ext>
              </a:extLst>
            </p:cNvPr>
            <p:cNvSpPr/>
            <p:nvPr/>
          </p:nvSpPr>
          <p:spPr>
            <a:xfrm>
              <a:off x="6098975" y="2590154"/>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03" name="Freeform 1102">
              <a:extLst>
                <a:ext uri="{FF2B5EF4-FFF2-40B4-BE49-F238E27FC236}">
                  <a16:creationId xmlns="" xmlns:a16="http://schemas.microsoft.com/office/drawing/2014/main" id="{92525112-CED9-4644-9DB8-C2DC54454215}"/>
                </a:ext>
              </a:extLst>
            </p:cNvPr>
            <p:cNvSpPr/>
            <p:nvPr/>
          </p:nvSpPr>
          <p:spPr>
            <a:xfrm>
              <a:off x="6110261" y="2550147"/>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04" name="Freeform 1103">
              <a:extLst>
                <a:ext uri="{FF2B5EF4-FFF2-40B4-BE49-F238E27FC236}">
                  <a16:creationId xmlns="" xmlns:a16="http://schemas.microsoft.com/office/drawing/2014/main" id="{68DE3C30-001F-3DD8-8D97-7B92F44807E6}"/>
                </a:ext>
              </a:extLst>
            </p:cNvPr>
            <p:cNvSpPr/>
            <p:nvPr/>
          </p:nvSpPr>
          <p:spPr>
            <a:xfrm>
              <a:off x="6121546" y="2515992"/>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05" name="Freeform 1104">
              <a:extLst>
                <a:ext uri="{FF2B5EF4-FFF2-40B4-BE49-F238E27FC236}">
                  <a16:creationId xmlns="" xmlns:a16="http://schemas.microsoft.com/office/drawing/2014/main" id="{821BC837-F46E-5282-DE6F-DE4254A075AA}"/>
                </a:ext>
              </a:extLst>
            </p:cNvPr>
            <p:cNvSpPr/>
            <p:nvPr/>
          </p:nvSpPr>
          <p:spPr>
            <a:xfrm>
              <a:off x="6132832" y="2487596"/>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06" name="Freeform 1105">
              <a:extLst>
                <a:ext uri="{FF2B5EF4-FFF2-40B4-BE49-F238E27FC236}">
                  <a16:creationId xmlns="" xmlns:a16="http://schemas.microsoft.com/office/drawing/2014/main" id="{A0527B34-3B7A-845E-658C-484B31696268}"/>
                </a:ext>
              </a:extLst>
            </p:cNvPr>
            <p:cNvSpPr/>
            <p:nvPr/>
          </p:nvSpPr>
          <p:spPr>
            <a:xfrm>
              <a:off x="6144118" y="2439664"/>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07" name="Freeform 1106">
              <a:extLst>
                <a:ext uri="{FF2B5EF4-FFF2-40B4-BE49-F238E27FC236}">
                  <a16:creationId xmlns="" xmlns:a16="http://schemas.microsoft.com/office/drawing/2014/main" id="{4F8E60F5-895C-4466-7148-0D65B064B199}"/>
                </a:ext>
              </a:extLst>
            </p:cNvPr>
            <p:cNvSpPr/>
            <p:nvPr/>
          </p:nvSpPr>
          <p:spPr>
            <a:xfrm>
              <a:off x="6155403" y="2402685"/>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08" name="Freeform 1107">
              <a:extLst>
                <a:ext uri="{FF2B5EF4-FFF2-40B4-BE49-F238E27FC236}">
                  <a16:creationId xmlns="" xmlns:a16="http://schemas.microsoft.com/office/drawing/2014/main" id="{39E35CBD-A91A-BCE8-5844-847BC443CE5D}"/>
                </a:ext>
              </a:extLst>
            </p:cNvPr>
            <p:cNvSpPr/>
            <p:nvPr/>
          </p:nvSpPr>
          <p:spPr>
            <a:xfrm>
              <a:off x="6166689" y="2387591"/>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09" name="Freeform 1108">
              <a:extLst>
                <a:ext uri="{FF2B5EF4-FFF2-40B4-BE49-F238E27FC236}">
                  <a16:creationId xmlns="" xmlns:a16="http://schemas.microsoft.com/office/drawing/2014/main" id="{924A447B-3E5E-49B6-3CF6-77773D6DE316}"/>
                </a:ext>
              </a:extLst>
            </p:cNvPr>
            <p:cNvSpPr/>
            <p:nvPr/>
          </p:nvSpPr>
          <p:spPr>
            <a:xfrm>
              <a:off x="6177974" y="2345897"/>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10" name="Freeform 1109">
              <a:extLst>
                <a:ext uri="{FF2B5EF4-FFF2-40B4-BE49-F238E27FC236}">
                  <a16:creationId xmlns="" xmlns:a16="http://schemas.microsoft.com/office/drawing/2014/main" id="{8D78FC8F-0971-4CE3-2EA0-F33A3C4C19CA}"/>
                </a:ext>
              </a:extLst>
            </p:cNvPr>
            <p:cNvSpPr/>
            <p:nvPr/>
          </p:nvSpPr>
          <p:spPr>
            <a:xfrm>
              <a:off x="6189260" y="2307661"/>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11" name="Freeform 1110">
              <a:extLst>
                <a:ext uri="{FF2B5EF4-FFF2-40B4-BE49-F238E27FC236}">
                  <a16:creationId xmlns="" xmlns:a16="http://schemas.microsoft.com/office/drawing/2014/main" id="{8B9FBC2C-6B47-359B-EB0E-341F9790B715}"/>
                </a:ext>
              </a:extLst>
            </p:cNvPr>
            <p:cNvSpPr/>
            <p:nvPr/>
          </p:nvSpPr>
          <p:spPr>
            <a:xfrm>
              <a:off x="6200545" y="2299752"/>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12" name="Freeform 1111">
              <a:extLst>
                <a:ext uri="{FF2B5EF4-FFF2-40B4-BE49-F238E27FC236}">
                  <a16:creationId xmlns="" xmlns:a16="http://schemas.microsoft.com/office/drawing/2014/main" id="{D44CFE39-D1BD-1C51-B41F-57A2E88EB8AF}"/>
                </a:ext>
              </a:extLst>
            </p:cNvPr>
            <p:cNvSpPr/>
            <p:nvPr/>
          </p:nvSpPr>
          <p:spPr>
            <a:xfrm>
              <a:off x="6211831" y="2268616"/>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13" name="Freeform 1112">
              <a:extLst>
                <a:ext uri="{FF2B5EF4-FFF2-40B4-BE49-F238E27FC236}">
                  <a16:creationId xmlns="" xmlns:a16="http://schemas.microsoft.com/office/drawing/2014/main" id="{166726E6-2C47-7870-847B-273E0ADC271E}"/>
                </a:ext>
              </a:extLst>
            </p:cNvPr>
            <p:cNvSpPr/>
            <p:nvPr/>
          </p:nvSpPr>
          <p:spPr>
            <a:xfrm>
              <a:off x="6223116" y="2236577"/>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14" name="Freeform 1113">
              <a:extLst>
                <a:ext uri="{FF2B5EF4-FFF2-40B4-BE49-F238E27FC236}">
                  <a16:creationId xmlns="" xmlns:a16="http://schemas.microsoft.com/office/drawing/2014/main" id="{907A9449-7CEB-6C16-E565-9240DD892672}"/>
                </a:ext>
              </a:extLst>
            </p:cNvPr>
            <p:cNvSpPr/>
            <p:nvPr/>
          </p:nvSpPr>
          <p:spPr>
            <a:xfrm>
              <a:off x="6234393" y="2233623"/>
              <a:ext cx="3507" cy="3507"/>
            </a:xfrm>
            <a:custGeom>
              <a:avLst/>
              <a:gdLst>
                <a:gd name="connsiteX0" fmla="*/ 3507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8"/>
                    <a:pt x="1754" y="3508"/>
                  </a:cubicBezTo>
                  <a:cubicBezTo>
                    <a:pt x="785" y="3508"/>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15" name="Freeform 1114">
              <a:extLst>
                <a:ext uri="{FF2B5EF4-FFF2-40B4-BE49-F238E27FC236}">
                  <a16:creationId xmlns="" xmlns:a16="http://schemas.microsoft.com/office/drawing/2014/main" id="{32847BAC-0FEF-8EF7-0EA3-DC3774AA0AE9}"/>
                </a:ext>
              </a:extLst>
            </p:cNvPr>
            <p:cNvSpPr/>
            <p:nvPr/>
          </p:nvSpPr>
          <p:spPr>
            <a:xfrm>
              <a:off x="6245678" y="2203928"/>
              <a:ext cx="3507" cy="3507"/>
            </a:xfrm>
            <a:custGeom>
              <a:avLst/>
              <a:gdLst>
                <a:gd name="connsiteX0" fmla="*/ 3507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8"/>
                    <a:pt x="1754" y="3508"/>
                  </a:cubicBezTo>
                  <a:cubicBezTo>
                    <a:pt x="785" y="3508"/>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16" name="Freeform 1115">
              <a:extLst>
                <a:ext uri="{FF2B5EF4-FFF2-40B4-BE49-F238E27FC236}">
                  <a16:creationId xmlns="" xmlns:a16="http://schemas.microsoft.com/office/drawing/2014/main" id="{DB003967-E8DE-5F9E-B207-343DFED39FCA}"/>
                </a:ext>
              </a:extLst>
            </p:cNvPr>
            <p:cNvSpPr/>
            <p:nvPr/>
          </p:nvSpPr>
          <p:spPr>
            <a:xfrm>
              <a:off x="6256964" y="2151125"/>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17" name="Freeform 1116">
              <a:extLst>
                <a:ext uri="{FF2B5EF4-FFF2-40B4-BE49-F238E27FC236}">
                  <a16:creationId xmlns="" xmlns:a16="http://schemas.microsoft.com/office/drawing/2014/main" id="{E36FB391-68FC-B1E9-24F2-21067FCFB51D}"/>
                </a:ext>
              </a:extLst>
            </p:cNvPr>
            <p:cNvSpPr/>
            <p:nvPr/>
          </p:nvSpPr>
          <p:spPr>
            <a:xfrm>
              <a:off x="6268249" y="2168939"/>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18" name="Freeform 1117">
              <a:extLst>
                <a:ext uri="{FF2B5EF4-FFF2-40B4-BE49-F238E27FC236}">
                  <a16:creationId xmlns="" xmlns:a16="http://schemas.microsoft.com/office/drawing/2014/main" id="{D87EA811-921C-3E02-E2C8-40473FBAF706}"/>
                </a:ext>
              </a:extLst>
            </p:cNvPr>
            <p:cNvSpPr/>
            <p:nvPr/>
          </p:nvSpPr>
          <p:spPr>
            <a:xfrm>
              <a:off x="6279535" y="2180796"/>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19" name="Freeform 1118">
              <a:extLst>
                <a:ext uri="{FF2B5EF4-FFF2-40B4-BE49-F238E27FC236}">
                  <a16:creationId xmlns="" xmlns:a16="http://schemas.microsoft.com/office/drawing/2014/main" id="{0D0BB196-79E9-D2F7-2BF7-BD79920AD86E}"/>
                </a:ext>
              </a:extLst>
            </p:cNvPr>
            <p:cNvSpPr/>
            <p:nvPr/>
          </p:nvSpPr>
          <p:spPr>
            <a:xfrm>
              <a:off x="6290820" y="2126433"/>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20" name="Freeform 1119">
              <a:extLst>
                <a:ext uri="{FF2B5EF4-FFF2-40B4-BE49-F238E27FC236}">
                  <a16:creationId xmlns="" xmlns:a16="http://schemas.microsoft.com/office/drawing/2014/main" id="{4ECABE06-F605-48D3-45A9-937EF7A5D131}"/>
                </a:ext>
              </a:extLst>
            </p:cNvPr>
            <p:cNvSpPr/>
            <p:nvPr/>
          </p:nvSpPr>
          <p:spPr>
            <a:xfrm>
              <a:off x="6302106" y="2123960"/>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21" name="Freeform 1120">
              <a:extLst>
                <a:ext uri="{FF2B5EF4-FFF2-40B4-BE49-F238E27FC236}">
                  <a16:creationId xmlns="" xmlns:a16="http://schemas.microsoft.com/office/drawing/2014/main" id="{73D8B2E2-4EED-D75A-9259-E47CAA3D48F6}"/>
                </a:ext>
              </a:extLst>
            </p:cNvPr>
            <p:cNvSpPr/>
            <p:nvPr/>
          </p:nvSpPr>
          <p:spPr>
            <a:xfrm>
              <a:off x="6313391" y="2114063"/>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22" name="Freeform 1121">
              <a:extLst>
                <a:ext uri="{FF2B5EF4-FFF2-40B4-BE49-F238E27FC236}">
                  <a16:creationId xmlns="" xmlns:a16="http://schemas.microsoft.com/office/drawing/2014/main" id="{EFC3AF41-911E-9A84-C9CF-4FEB639BA667}"/>
                </a:ext>
              </a:extLst>
            </p:cNvPr>
            <p:cNvSpPr/>
            <p:nvPr/>
          </p:nvSpPr>
          <p:spPr>
            <a:xfrm>
              <a:off x="6324677" y="2125651"/>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23" name="Freeform 1122">
              <a:extLst>
                <a:ext uri="{FF2B5EF4-FFF2-40B4-BE49-F238E27FC236}">
                  <a16:creationId xmlns="" xmlns:a16="http://schemas.microsoft.com/office/drawing/2014/main" id="{E8A47737-5218-E029-2F88-FD44E149EF3F}"/>
                </a:ext>
              </a:extLst>
            </p:cNvPr>
            <p:cNvSpPr/>
            <p:nvPr/>
          </p:nvSpPr>
          <p:spPr>
            <a:xfrm>
              <a:off x="6335962" y="2123800"/>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24" name="Freeform 1123">
              <a:extLst>
                <a:ext uri="{FF2B5EF4-FFF2-40B4-BE49-F238E27FC236}">
                  <a16:creationId xmlns="" xmlns:a16="http://schemas.microsoft.com/office/drawing/2014/main" id="{F95BCCCC-A942-AC09-4610-EA2657F19151}"/>
                </a:ext>
              </a:extLst>
            </p:cNvPr>
            <p:cNvSpPr/>
            <p:nvPr/>
          </p:nvSpPr>
          <p:spPr>
            <a:xfrm>
              <a:off x="6347248" y="2128854"/>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25" name="Freeform 1124">
              <a:extLst>
                <a:ext uri="{FF2B5EF4-FFF2-40B4-BE49-F238E27FC236}">
                  <a16:creationId xmlns="" xmlns:a16="http://schemas.microsoft.com/office/drawing/2014/main" id="{E2D95431-FF3F-D01D-095C-0A548F1227FD}"/>
                </a:ext>
              </a:extLst>
            </p:cNvPr>
            <p:cNvSpPr/>
            <p:nvPr/>
          </p:nvSpPr>
          <p:spPr>
            <a:xfrm>
              <a:off x="6358533" y="2123848"/>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26" name="Freeform 1125">
              <a:extLst>
                <a:ext uri="{FF2B5EF4-FFF2-40B4-BE49-F238E27FC236}">
                  <a16:creationId xmlns="" xmlns:a16="http://schemas.microsoft.com/office/drawing/2014/main" id="{95F7050E-156E-BE9E-5BFB-928729936CBC}"/>
                </a:ext>
              </a:extLst>
            </p:cNvPr>
            <p:cNvSpPr/>
            <p:nvPr/>
          </p:nvSpPr>
          <p:spPr>
            <a:xfrm>
              <a:off x="6369819" y="2138047"/>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27" name="Freeform 1126">
              <a:extLst>
                <a:ext uri="{FF2B5EF4-FFF2-40B4-BE49-F238E27FC236}">
                  <a16:creationId xmlns="" xmlns:a16="http://schemas.microsoft.com/office/drawing/2014/main" id="{FC769C5E-6998-BD9F-E6A4-3B40C1BFE122}"/>
                </a:ext>
              </a:extLst>
            </p:cNvPr>
            <p:cNvSpPr/>
            <p:nvPr/>
          </p:nvSpPr>
          <p:spPr>
            <a:xfrm>
              <a:off x="6392381" y="2162791"/>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28" name="Freeform 1127">
              <a:extLst>
                <a:ext uri="{FF2B5EF4-FFF2-40B4-BE49-F238E27FC236}">
                  <a16:creationId xmlns="" xmlns:a16="http://schemas.microsoft.com/office/drawing/2014/main" id="{1635BEA4-8D87-8B0F-9222-970926ADCC40}"/>
                </a:ext>
              </a:extLst>
            </p:cNvPr>
            <p:cNvSpPr/>
            <p:nvPr/>
          </p:nvSpPr>
          <p:spPr>
            <a:xfrm>
              <a:off x="6403667" y="2177461"/>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29" name="Freeform 1128">
              <a:extLst>
                <a:ext uri="{FF2B5EF4-FFF2-40B4-BE49-F238E27FC236}">
                  <a16:creationId xmlns="" xmlns:a16="http://schemas.microsoft.com/office/drawing/2014/main" id="{A87856A8-FAAB-8FB8-70F5-480385D925FF}"/>
                </a:ext>
              </a:extLst>
            </p:cNvPr>
            <p:cNvSpPr/>
            <p:nvPr/>
          </p:nvSpPr>
          <p:spPr>
            <a:xfrm>
              <a:off x="6414952" y="2194420"/>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30" name="Freeform 1129">
              <a:extLst>
                <a:ext uri="{FF2B5EF4-FFF2-40B4-BE49-F238E27FC236}">
                  <a16:creationId xmlns="" xmlns:a16="http://schemas.microsoft.com/office/drawing/2014/main" id="{70FFF096-46A6-AC11-BFE9-7455CA753FD1}"/>
                </a:ext>
              </a:extLst>
            </p:cNvPr>
            <p:cNvSpPr/>
            <p:nvPr/>
          </p:nvSpPr>
          <p:spPr>
            <a:xfrm>
              <a:off x="6426238" y="2202510"/>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31" name="Freeform 1130">
              <a:extLst>
                <a:ext uri="{FF2B5EF4-FFF2-40B4-BE49-F238E27FC236}">
                  <a16:creationId xmlns="" xmlns:a16="http://schemas.microsoft.com/office/drawing/2014/main" id="{0DD9C878-0851-281E-8132-55E68D55CF85}"/>
                </a:ext>
              </a:extLst>
            </p:cNvPr>
            <p:cNvSpPr/>
            <p:nvPr/>
          </p:nvSpPr>
          <p:spPr>
            <a:xfrm>
              <a:off x="6437523" y="2219900"/>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32" name="Freeform 1131">
              <a:extLst>
                <a:ext uri="{FF2B5EF4-FFF2-40B4-BE49-F238E27FC236}">
                  <a16:creationId xmlns="" xmlns:a16="http://schemas.microsoft.com/office/drawing/2014/main" id="{58C0CCD6-A520-CC24-7E14-A1C9F0BB43B4}"/>
                </a:ext>
              </a:extLst>
            </p:cNvPr>
            <p:cNvSpPr/>
            <p:nvPr/>
          </p:nvSpPr>
          <p:spPr>
            <a:xfrm>
              <a:off x="6448809" y="2258516"/>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33" name="Freeform 1132">
              <a:extLst>
                <a:ext uri="{FF2B5EF4-FFF2-40B4-BE49-F238E27FC236}">
                  <a16:creationId xmlns="" xmlns:a16="http://schemas.microsoft.com/office/drawing/2014/main" id="{0D98438C-9989-38A3-68A5-FC7FDCDEBA52}"/>
                </a:ext>
              </a:extLst>
            </p:cNvPr>
            <p:cNvSpPr/>
            <p:nvPr/>
          </p:nvSpPr>
          <p:spPr>
            <a:xfrm>
              <a:off x="6460094" y="2287684"/>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34" name="Freeform 1133">
              <a:extLst>
                <a:ext uri="{FF2B5EF4-FFF2-40B4-BE49-F238E27FC236}">
                  <a16:creationId xmlns="" xmlns:a16="http://schemas.microsoft.com/office/drawing/2014/main" id="{83B2C3C6-66E7-6BE6-AB67-E85ED1B1C162}"/>
                </a:ext>
              </a:extLst>
            </p:cNvPr>
            <p:cNvSpPr/>
            <p:nvPr/>
          </p:nvSpPr>
          <p:spPr>
            <a:xfrm>
              <a:off x="6471380" y="2307169"/>
              <a:ext cx="3507" cy="3507"/>
            </a:xfrm>
            <a:custGeom>
              <a:avLst/>
              <a:gdLst>
                <a:gd name="connsiteX0" fmla="*/ 3507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8"/>
                    <a:pt x="1754" y="3508"/>
                  </a:cubicBezTo>
                  <a:cubicBezTo>
                    <a:pt x="785" y="3508"/>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35" name="Freeform 1134">
              <a:extLst>
                <a:ext uri="{FF2B5EF4-FFF2-40B4-BE49-F238E27FC236}">
                  <a16:creationId xmlns="" xmlns:a16="http://schemas.microsoft.com/office/drawing/2014/main" id="{0432DE50-36D7-EC0D-8E45-9E8A613CF689}"/>
                </a:ext>
              </a:extLst>
            </p:cNvPr>
            <p:cNvSpPr/>
            <p:nvPr/>
          </p:nvSpPr>
          <p:spPr>
            <a:xfrm>
              <a:off x="6482665" y="2349011"/>
              <a:ext cx="3507" cy="3507"/>
            </a:xfrm>
            <a:custGeom>
              <a:avLst/>
              <a:gdLst>
                <a:gd name="connsiteX0" fmla="*/ 3507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8"/>
                    <a:pt x="1754" y="3508"/>
                  </a:cubicBezTo>
                  <a:cubicBezTo>
                    <a:pt x="785" y="3508"/>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36" name="Freeform 1135">
              <a:extLst>
                <a:ext uri="{FF2B5EF4-FFF2-40B4-BE49-F238E27FC236}">
                  <a16:creationId xmlns="" xmlns:a16="http://schemas.microsoft.com/office/drawing/2014/main" id="{33C3F769-9EDC-69A2-5256-564C243A938C}"/>
                </a:ext>
              </a:extLst>
            </p:cNvPr>
            <p:cNvSpPr/>
            <p:nvPr/>
          </p:nvSpPr>
          <p:spPr>
            <a:xfrm>
              <a:off x="6493951" y="2375204"/>
              <a:ext cx="3507" cy="3507"/>
            </a:xfrm>
            <a:custGeom>
              <a:avLst/>
              <a:gdLst>
                <a:gd name="connsiteX0" fmla="*/ 3507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8"/>
                    <a:pt x="1754" y="3508"/>
                  </a:cubicBezTo>
                  <a:cubicBezTo>
                    <a:pt x="785" y="3508"/>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37" name="Freeform 1136">
              <a:extLst>
                <a:ext uri="{FF2B5EF4-FFF2-40B4-BE49-F238E27FC236}">
                  <a16:creationId xmlns="" xmlns:a16="http://schemas.microsoft.com/office/drawing/2014/main" id="{32FAA09B-00DF-5287-F38E-E7A8DAEDFB23}"/>
                </a:ext>
              </a:extLst>
            </p:cNvPr>
            <p:cNvSpPr/>
            <p:nvPr/>
          </p:nvSpPr>
          <p:spPr>
            <a:xfrm>
              <a:off x="6505236" y="2420142"/>
              <a:ext cx="3507" cy="3507"/>
            </a:xfrm>
            <a:custGeom>
              <a:avLst/>
              <a:gdLst>
                <a:gd name="connsiteX0" fmla="*/ 3507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8"/>
                    <a:pt x="1754" y="3508"/>
                  </a:cubicBezTo>
                  <a:cubicBezTo>
                    <a:pt x="785" y="3508"/>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38" name="Freeform 1137">
              <a:extLst>
                <a:ext uri="{FF2B5EF4-FFF2-40B4-BE49-F238E27FC236}">
                  <a16:creationId xmlns="" xmlns:a16="http://schemas.microsoft.com/office/drawing/2014/main" id="{3DC8F118-D941-7D52-56E5-44D644C66B38}"/>
                </a:ext>
              </a:extLst>
            </p:cNvPr>
            <p:cNvSpPr/>
            <p:nvPr/>
          </p:nvSpPr>
          <p:spPr>
            <a:xfrm>
              <a:off x="6516522" y="2451980"/>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39" name="Freeform 1138">
              <a:extLst>
                <a:ext uri="{FF2B5EF4-FFF2-40B4-BE49-F238E27FC236}">
                  <a16:creationId xmlns="" xmlns:a16="http://schemas.microsoft.com/office/drawing/2014/main" id="{4963B0DA-0772-2E20-61B2-02565A53C1E4}"/>
                </a:ext>
              </a:extLst>
            </p:cNvPr>
            <p:cNvSpPr/>
            <p:nvPr/>
          </p:nvSpPr>
          <p:spPr>
            <a:xfrm>
              <a:off x="6527807" y="2481459"/>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40" name="Freeform 1139">
              <a:extLst>
                <a:ext uri="{FF2B5EF4-FFF2-40B4-BE49-F238E27FC236}">
                  <a16:creationId xmlns="" xmlns:a16="http://schemas.microsoft.com/office/drawing/2014/main" id="{B5346B36-008F-7C91-DC9A-2D3098B105A2}"/>
                </a:ext>
              </a:extLst>
            </p:cNvPr>
            <p:cNvSpPr/>
            <p:nvPr/>
          </p:nvSpPr>
          <p:spPr>
            <a:xfrm>
              <a:off x="6539093" y="2516626"/>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41" name="Freeform 1140">
              <a:extLst>
                <a:ext uri="{FF2B5EF4-FFF2-40B4-BE49-F238E27FC236}">
                  <a16:creationId xmlns="" xmlns:a16="http://schemas.microsoft.com/office/drawing/2014/main" id="{34FAC02E-8541-0C0B-901A-8D810BF0CCD2}"/>
                </a:ext>
              </a:extLst>
            </p:cNvPr>
            <p:cNvSpPr/>
            <p:nvPr/>
          </p:nvSpPr>
          <p:spPr>
            <a:xfrm>
              <a:off x="6550369" y="2553582"/>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42" name="Freeform 1141">
              <a:extLst>
                <a:ext uri="{FF2B5EF4-FFF2-40B4-BE49-F238E27FC236}">
                  <a16:creationId xmlns="" xmlns:a16="http://schemas.microsoft.com/office/drawing/2014/main" id="{FCD73D66-5143-87BA-E856-5147F102DBFA}"/>
                </a:ext>
              </a:extLst>
            </p:cNvPr>
            <p:cNvSpPr/>
            <p:nvPr/>
          </p:nvSpPr>
          <p:spPr>
            <a:xfrm>
              <a:off x="6561655" y="2580828"/>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43" name="Freeform 1142">
              <a:extLst>
                <a:ext uri="{FF2B5EF4-FFF2-40B4-BE49-F238E27FC236}">
                  <a16:creationId xmlns="" xmlns:a16="http://schemas.microsoft.com/office/drawing/2014/main" id="{8F773583-29F8-3BC5-BCA2-3278D098BA1E}"/>
                </a:ext>
              </a:extLst>
            </p:cNvPr>
            <p:cNvSpPr/>
            <p:nvPr/>
          </p:nvSpPr>
          <p:spPr>
            <a:xfrm>
              <a:off x="6572940" y="2621982"/>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44" name="Freeform 1143">
              <a:extLst>
                <a:ext uri="{FF2B5EF4-FFF2-40B4-BE49-F238E27FC236}">
                  <a16:creationId xmlns="" xmlns:a16="http://schemas.microsoft.com/office/drawing/2014/main" id="{17402C9B-1255-A9B5-6792-309BC1A597B6}"/>
                </a:ext>
              </a:extLst>
            </p:cNvPr>
            <p:cNvSpPr/>
            <p:nvPr/>
          </p:nvSpPr>
          <p:spPr>
            <a:xfrm>
              <a:off x="6584226" y="2639564"/>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45" name="Freeform 1144">
              <a:extLst>
                <a:ext uri="{FF2B5EF4-FFF2-40B4-BE49-F238E27FC236}">
                  <a16:creationId xmlns="" xmlns:a16="http://schemas.microsoft.com/office/drawing/2014/main" id="{79B4C8A5-DBF9-E450-843D-297ADBFFF06A}"/>
                </a:ext>
              </a:extLst>
            </p:cNvPr>
            <p:cNvSpPr/>
            <p:nvPr/>
          </p:nvSpPr>
          <p:spPr>
            <a:xfrm>
              <a:off x="6595511" y="2686832"/>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46" name="Freeform 1145">
              <a:extLst>
                <a:ext uri="{FF2B5EF4-FFF2-40B4-BE49-F238E27FC236}">
                  <a16:creationId xmlns="" xmlns:a16="http://schemas.microsoft.com/office/drawing/2014/main" id="{11EE19F7-11CE-6356-A928-5DA31E046ECE}"/>
                </a:ext>
              </a:extLst>
            </p:cNvPr>
            <p:cNvSpPr/>
            <p:nvPr/>
          </p:nvSpPr>
          <p:spPr>
            <a:xfrm>
              <a:off x="6606797" y="2734609"/>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47" name="Freeform 1146">
              <a:extLst>
                <a:ext uri="{FF2B5EF4-FFF2-40B4-BE49-F238E27FC236}">
                  <a16:creationId xmlns="" xmlns:a16="http://schemas.microsoft.com/office/drawing/2014/main" id="{189308AA-6566-FD3B-0BA0-E293D23DE95E}"/>
                </a:ext>
              </a:extLst>
            </p:cNvPr>
            <p:cNvSpPr/>
            <p:nvPr/>
          </p:nvSpPr>
          <p:spPr>
            <a:xfrm>
              <a:off x="6618082" y="2758163"/>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48" name="Freeform 1147">
              <a:extLst>
                <a:ext uri="{FF2B5EF4-FFF2-40B4-BE49-F238E27FC236}">
                  <a16:creationId xmlns="" xmlns:a16="http://schemas.microsoft.com/office/drawing/2014/main" id="{2351835A-3C87-A9FD-8A29-00583B1CCA24}"/>
                </a:ext>
              </a:extLst>
            </p:cNvPr>
            <p:cNvSpPr/>
            <p:nvPr/>
          </p:nvSpPr>
          <p:spPr>
            <a:xfrm>
              <a:off x="6629368" y="2795199"/>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49" name="Freeform 1148">
              <a:extLst>
                <a:ext uri="{FF2B5EF4-FFF2-40B4-BE49-F238E27FC236}">
                  <a16:creationId xmlns="" xmlns:a16="http://schemas.microsoft.com/office/drawing/2014/main" id="{E8A519C7-08D3-C390-82B0-0495FF5522B3}"/>
                </a:ext>
              </a:extLst>
            </p:cNvPr>
            <p:cNvSpPr/>
            <p:nvPr/>
          </p:nvSpPr>
          <p:spPr>
            <a:xfrm>
              <a:off x="6640653" y="2820343"/>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50" name="Freeform 1149">
              <a:extLst>
                <a:ext uri="{FF2B5EF4-FFF2-40B4-BE49-F238E27FC236}">
                  <a16:creationId xmlns="" xmlns:a16="http://schemas.microsoft.com/office/drawing/2014/main" id="{1E7AE08C-6636-DC87-54C1-8255C55BFB38}"/>
                </a:ext>
              </a:extLst>
            </p:cNvPr>
            <p:cNvSpPr/>
            <p:nvPr/>
          </p:nvSpPr>
          <p:spPr>
            <a:xfrm>
              <a:off x="6651939" y="2843094"/>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51" name="Freeform 1150">
              <a:extLst>
                <a:ext uri="{FF2B5EF4-FFF2-40B4-BE49-F238E27FC236}">
                  <a16:creationId xmlns="" xmlns:a16="http://schemas.microsoft.com/office/drawing/2014/main" id="{C50B4CAA-D3F0-C74D-B516-65284BE08785}"/>
                </a:ext>
              </a:extLst>
            </p:cNvPr>
            <p:cNvSpPr/>
            <p:nvPr/>
          </p:nvSpPr>
          <p:spPr>
            <a:xfrm>
              <a:off x="6663224" y="2880605"/>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52" name="Freeform 1151">
              <a:extLst>
                <a:ext uri="{FF2B5EF4-FFF2-40B4-BE49-F238E27FC236}">
                  <a16:creationId xmlns="" xmlns:a16="http://schemas.microsoft.com/office/drawing/2014/main" id="{33A775B9-3AC3-2DA7-5B6D-992ED113B97B}"/>
                </a:ext>
              </a:extLst>
            </p:cNvPr>
            <p:cNvSpPr/>
            <p:nvPr/>
          </p:nvSpPr>
          <p:spPr>
            <a:xfrm>
              <a:off x="6674510" y="2913884"/>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53" name="Freeform 1152">
              <a:extLst>
                <a:ext uri="{FF2B5EF4-FFF2-40B4-BE49-F238E27FC236}">
                  <a16:creationId xmlns="" xmlns:a16="http://schemas.microsoft.com/office/drawing/2014/main" id="{E9C3E899-77F8-F1A9-164D-697A3FB71C62}"/>
                </a:ext>
              </a:extLst>
            </p:cNvPr>
            <p:cNvSpPr/>
            <p:nvPr/>
          </p:nvSpPr>
          <p:spPr>
            <a:xfrm>
              <a:off x="6685795" y="2936673"/>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54" name="Freeform 1153">
              <a:extLst>
                <a:ext uri="{FF2B5EF4-FFF2-40B4-BE49-F238E27FC236}">
                  <a16:creationId xmlns="" xmlns:a16="http://schemas.microsoft.com/office/drawing/2014/main" id="{096E9701-A35D-7F65-2B86-C634AD59CED6}"/>
                </a:ext>
              </a:extLst>
            </p:cNvPr>
            <p:cNvSpPr/>
            <p:nvPr/>
          </p:nvSpPr>
          <p:spPr>
            <a:xfrm>
              <a:off x="6697081" y="2964555"/>
              <a:ext cx="3507" cy="3507"/>
            </a:xfrm>
            <a:custGeom>
              <a:avLst/>
              <a:gdLst>
                <a:gd name="connsiteX0" fmla="*/ 3508 w 3507"/>
                <a:gd name="connsiteY0" fmla="*/ 1754 h 3507"/>
                <a:gd name="connsiteX1" fmla="*/ 1754 w 3507"/>
                <a:gd name="connsiteY1" fmla="*/ 3507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7"/>
                    <a:pt x="1754" y="3507"/>
                  </a:cubicBezTo>
                  <a:cubicBezTo>
                    <a:pt x="785" y="3507"/>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55" name="Freeform 1154">
              <a:extLst>
                <a:ext uri="{FF2B5EF4-FFF2-40B4-BE49-F238E27FC236}">
                  <a16:creationId xmlns="" xmlns:a16="http://schemas.microsoft.com/office/drawing/2014/main" id="{A672AA2E-8F1A-5728-D447-651BAFA2A885}"/>
                </a:ext>
              </a:extLst>
            </p:cNvPr>
            <p:cNvSpPr/>
            <p:nvPr/>
          </p:nvSpPr>
          <p:spPr>
            <a:xfrm>
              <a:off x="6708358" y="2989292"/>
              <a:ext cx="3507" cy="3507"/>
            </a:xfrm>
            <a:custGeom>
              <a:avLst/>
              <a:gdLst>
                <a:gd name="connsiteX0" fmla="*/ 3507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8"/>
                    <a:pt x="1754" y="3508"/>
                  </a:cubicBezTo>
                  <a:cubicBezTo>
                    <a:pt x="785" y="3508"/>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56" name="Freeform 1155">
              <a:extLst>
                <a:ext uri="{FF2B5EF4-FFF2-40B4-BE49-F238E27FC236}">
                  <a16:creationId xmlns="" xmlns:a16="http://schemas.microsoft.com/office/drawing/2014/main" id="{26D7CAA9-7AF5-F296-9BB1-B3AFDB3E1EC3}"/>
                </a:ext>
              </a:extLst>
            </p:cNvPr>
            <p:cNvSpPr/>
            <p:nvPr/>
          </p:nvSpPr>
          <p:spPr>
            <a:xfrm>
              <a:off x="6719643" y="3016002"/>
              <a:ext cx="3507" cy="3507"/>
            </a:xfrm>
            <a:custGeom>
              <a:avLst/>
              <a:gdLst>
                <a:gd name="connsiteX0" fmla="*/ 3507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8"/>
                    <a:pt x="1754" y="3508"/>
                  </a:cubicBezTo>
                  <a:cubicBezTo>
                    <a:pt x="785" y="3508"/>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57" name="Freeform 1156">
              <a:extLst>
                <a:ext uri="{FF2B5EF4-FFF2-40B4-BE49-F238E27FC236}">
                  <a16:creationId xmlns="" xmlns:a16="http://schemas.microsoft.com/office/drawing/2014/main" id="{7F386E6F-3887-31F2-2CD1-7FEE18D9EBFD}"/>
                </a:ext>
              </a:extLst>
            </p:cNvPr>
            <p:cNvSpPr/>
            <p:nvPr/>
          </p:nvSpPr>
          <p:spPr>
            <a:xfrm>
              <a:off x="6730929" y="3033574"/>
              <a:ext cx="3507" cy="3507"/>
            </a:xfrm>
            <a:custGeom>
              <a:avLst/>
              <a:gdLst>
                <a:gd name="connsiteX0" fmla="*/ 3507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8"/>
                    <a:pt x="1754" y="3508"/>
                  </a:cubicBezTo>
                  <a:cubicBezTo>
                    <a:pt x="785" y="3508"/>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58" name="Freeform 1157">
              <a:extLst>
                <a:ext uri="{FF2B5EF4-FFF2-40B4-BE49-F238E27FC236}">
                  <a16:creationId xmlns="" xmlns:a16="http://schemas.microsoft.com/office/drawing/2014/main" id="{8DAE88A7-B486-4852-F894-5E639A8982A5}"/>
                </a:ext>
              </a:extLst>
            </p:cNvPr>
            <p:cNvSpPr/>
            <p:nvPr/>
          </p:nvSpPr>
          <p:spPr>
            <a:xfrm>
              <a:off x="6742214" y="3055558"/>
              <a:ext cx="3507" cy="3507"/>
            </a:xfrm>
            <a:custGeom>
              <a:avLst/>
              <a:gdLst>
                <a:gd name="connsiteX0" fmla="*/ 3507 w 3507"/>
                <a:gd name="connsiteY0" fmla="*/ 1754 h 3507"/>
                <a:gd name="connsiteX1" fmla="*/ 1754 w 3507"/>
                <a:gd name="connsiteY1" fmla="*/ 3507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7"/>
                    <a:pt x="1754" y="3507"/>
                  </a:cubicBezTo>
                  <a:cubicBezTo>
                    <a:pt x="785" y="3507"/>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59" name="Freeform 1158">
              <a:extLst>
                <a:ext uri="{FF2B5EF4-FFF2-40B4-BE49-F238E27FC236}">
                  <a16:creationId xmlns="" xmlns:a16="http://schemas.microsoft.com/office/drawing/2014/main" id="{6D906BE9-F070-A616-973B-ED1C977EE023}"/>
                </a:ext>
              </a:extLst>
            </p:cNvPr>
            <p:cNvSpPr/>
            <p:nvPr/>
          </p:nvSpPr>
          <p:spPr>
            <a:xfrm>
              <a:off x="6753500" y="3071833"/>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60" name="Freeform 1159">
              <a:extLst>
                <a:ext uri="{FF2B5EF4-FFF2-40B4-BE49-F238E27FC236}">
                  <a16:creationId xmlns="" xmlns:a16="http://schemas.microsoft.com/office/drawing/2014/main" id="{F07893E3-9C91-1572-F01A-E67FE80C5B22}"/>
                </a:ext>
              </a:extLst>
            </p:cNvPr>
            <p:cNvSpPr/>
            <p:nvPr/>
          </p:nvSpPr>
          <p:spPr>
            <a:xfrm>
              <a:off x="6764785" y="3092624"/>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61" name="Freeform 1160">
              <a:extLst>
                <a:ext uri="{FF2B5EF4-FFF2-40B4-BE49-F238E27FC236}">
                  <a16:creationId xmlns="" xmlns:a16="http://schemas.microsoft.com/office/drawing/2014/main" id="{80480417-2E6D-6A95-2904-D7DDC255CB48}"/>
                </a:ext>
              </a:extLst>
            </p:cNvPr>
            <p:cNvSpPr/>
            <p:nvPr/>
          </p:nvSpPr>
          <p:spPr>
            <a:xfrm>
              <a:off x="6776071" y="3111977"/>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62" name="Freeform 1161">
              <a:extLst>
                <a:ext uri="{FF2B5EF4-FFF2-40B4-BE49-F238E27FC236}">
                  <a16:creationId xmlns="" xmlns:a16="http://schemas.microsoft.com/office/drawing/2014/main" id="{6EBFD3A4-A0C9-3F6F-C213-A12C413F1CF2}"/>
                </a:ext>
              </a:extLst>
            </p:cNvPr>
            <p:cNvSpPr/>
            <p:nvPr/>
          </p:nvSpPr>
          <p:spPr>
            <a:xfrm>
              <a:off x="6787356" y="3126489"/>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63" name="Freeform 1162">
              <a:extLst>
                <a:ext uri="{FF2B5EF4-FFF2-40B4-BE49-F238E27FC236}">
                  <a16:creationId xmlns="" xmlns:a16="http://schemas.microsoft.com/office/drawing/2014/main" id="{56D2B3D6-7645-6DCD-68DC-F4D81212AA6B}"/>
                </a:ext>
              </a:extLst>
            </p:cNvPr>
            <p:cNvSpPr/>
            <p:nvPr/>
          </p:nvSpPr>
          <p:spPr>
            <a:xfrm>
              <a:off x="6798642" y="3142115"/>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64" name="Freeform 1163">
              <a:extLst>
                <a:ext uri="{FF2B5EF4-FFF2-40B4-BE49-F238E27FC236}">
                  <a16:creationId xmlns="" xmlns:a16="http://schemas.microsoft.com/office/drawing/2014/main" id="{C42452EF-069F-D8CF-FA58-77E9D9B75D89}"/>
                </a:ext>
              </a:extLst>
            </p:cNvPr>
            <p:cNvSpPr/>
            <p:nvPr/>
          </p:nvSpPr>
          <p:spPr>
            <a:xfrm>
              <a:off x="6809927" y="3150165"/>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65" name="Freeform 1164">
              <a:extLst>
                <a:ext uri="{FF2B5EF4-FFF2-40B4-BE49-F238E27FC236}">
                  <a16:creationId xmlns="" xmlns:a16="http://schemas.microsoft.com/office/drawing/2014/main" id="{CFF13205-CFFD-FF03-3A91-34EA6C4D2C1D}"/>
                </a:ext>
              </a:extLst>
            </p:cNvPr>
            <p:cNvSpPr/>
            <p:nvPr/>
          </p:nvSpPr>
          <p:spPr>
            <a:xfrm>
              <a:off x="6821213" y="3166799"/>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66" name="Freeform 1165">
              <a:extLst>
                <a:ext uri="{FF2B5EF4-FFF2-40B4-BE49-F238E27FC236}">
                  <a16:creationId xmlns="" xmlns:a16="http://schemas.microsoft.com/office/drawing/2014/main" id="{1A9FA839-91EE-18BF-3266-97F0694CE9C5}"/>
                </a:ext>
              </a:extLst>
            </p:cNvPr>
            <p:cNvSpPr/>
            <p:nvPr/>
          </p:nvSpPr>
          <p:spPr>
            <a:xfrm>
              <a:off x="6832498" y="3177471"/>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67" name="Freeform 1166">
              <a:extLst>
                <a:ext uri="{FF2B5EF4-FFF2-40B4-BE49-F238E27FC236}">
                  <a16:creationId xmlns="" xmlns:a16="http://schemas.microsoft.com/office/drawing/2014/main" id="{634F5A9C-A285-B51D-FE8D-C429C5F359CB}"/>
                </a:ext>
              </a:extLst>
            </p:cNvPr>
            <p:cNvSpPr/>
            <p:nvPr/>
          </p:nvSpPr>
          <p:spPr>
            <a:xfrm>
              <a:off x="6843784" y="3187424"/>
              <a:ext cx="3507" cy="3507"/>
            </a:xfrm>
            <a:custGeom>
              <a:avLst/>
              <a:gdLst>
                <a:gd name="connsiteX0" fmla="*/ 3508 w 3507"/>
                <a:gd name="connsiteY0" fmla="*/ 1754 h 3507"/>
                <a:gd name="connsiteX1" fmla="*/ 1754 w 3507"/>
                <a:gd name="connsiteY1" fmla="*/ 3507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7"/>
                    <a:pt x="1754" y="3507"/>
                  </a:cubicBezTo>
                  <a:cubicBezTo>
                    <a:pt x="785" y="3507"/>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68" name="Freeform 1167">
              <a:extLst>
                <a:ext uri="{FF2B5EF4-FFF2-40B4-BE49-F238E27FC236}">
                  <a16:creationId xmlns="" xmlns:a16="http://schemas.microsoft.com/office/drawing/2014/main" id="{ECA72092-59E7-2E1C-8E04-9CA53B1907CC}"/>
                </a:ext>
              </a:extLst>
            </p:cNvPr>
            <p:cNvSpPr/>
            <p:nvPr/>
          </p:nvSpPr>
          <p:spPr>
            <a:xfrm>
              <a:off x="6855060" y="3196087"/>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69" name="Freeform 1168">
              <a:extLst>
                <a:ext uri="{FF2B5EF4-FFF2-40B4-BE49-F238E27FC236}">
                  <a16:creationId xmlns="" xmlns:a16="http://schemas.microsoft.com/office/drawing/2014/main" id="{F52BB35A-3F3C-3FD9-5BED-5FD1356299A3}"/>
                </a:ext>
              </a:extLst>
            </p:cNvPr>
            <p:cNvSpPr/>
            <p:nvPr/>
          </p:nvSpPr>
          <p:spPr>
            <a:xfrm>
              <a:off x="6866346" y="3203690"/>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70" name="Freeform 1169">
              <a:extLst>
                <a:ext uri="{FF2B5EF4-FFF2-40B4-BE49-F238E27FC236}">
                  <a16:creationId xmlns="" xmlns:a16="http://schemas.microsoft.com/office/drawing/2014/main" id="{E0705E92-0893-8DF4-E300-73EBFCFE64DE}"/>
                </a:ext>
              </a:extLst>
            </p:cNvPr>
            <p:cNvSpPr/>
            <p:nvPr/>
          </p:nvSpPr>
          <p:spPr>
            <a:xfrm>
              <a:off x="6877631" y="3212757"/>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71" name="Freeform 1170">
              <a:extLst>
                <a:ext uri="{FF2B5EF4-FFF2-40B4-BE49-F238E27FC236}">
                  <a16:creationId xmlns="" xmlns:a16="http://schemas.microsoft.com/office/drawing/2014/main" id="{8C019FC4-A853-067A-393C-0569CD710BCE}"/>
                </a:ext>
              </a:extLst>
            </p:cNvPr>
            <p:cNvSpPr/>
            <p:nvPr/>
          </p:nvSpPr>
          <p:spPr>
            <a:xfrm>
              <a:off x="6888917" y="3220482"/>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grpSp>
      <p:sp>
        <p:nvSpPr>
          <p:cNvPr id="1172" name="Freeform 1171">
            <a:extLst>
              <a:ext uri="{FF2B5EF4-FFF2-40B4-BE49-F238E27FC236}">
                <a16:creationId xmlns="" xmlns:a16="http://schemas.microsoft.com/office/drawing/2014/main" id="{4191765C-9EC8-DAE7-3811-2EFE1D6BD2C9}"/>
              </a:ext>
            </a:extLst>
          </p:cNvPr>
          <p:cNvSpPr/>
          <p:nvPr/>
        </p:nvSpPr>
        <p:spPr>
          <a:xfrm>
            <a:off x="5429282" y="2129732"/>
            <a:ext cx="1805583" cy="1145941"/>
          </a:xfrm>
          <a:custGeom>
            <a:avLst/>
            <a:gdLst>
              <a:gd name="connsiteX0" fmla="*/ 0 w 1805583"/>
              <a:gd name="connsiteY0" fmla="*/ 1145941 h 1145941"/>
              <a:gd name="connsiteX1" fmla="*/ 1807 w 1805583"/>
              <a:gd name="connsiteY1" fmla="*/ 1145933 h 1145941"/>
              <a:gd name="connsiteX2" fmla="*/ 3615 w 1805583"/>
              <a:gd name="connsiteY2" fmla="*/ 1145915 h 1145941"/>
              <a:gd name="connsiteX3" fmla="*/ 5422 w 1805583"/>
              <a:gd name="connsiteY3" fmla="*/ 1145906 h 1145941"/>
              <a:gd name="connsiteX4" fmla="*/ 7229 w 1805583"/>
              <a:gd name="connsiteY4" fmla="*/ 1145889 h 1145941"/>
              <a:gd name="connsiteX5" fmla="*/ 9037 w 1805583"/>
              <a:gd name="connsiteY5" fmla="*/ 1145880 h 1145941"/>
              <a:gd name="connsiteX6" fmla="*/ 10844 w 1805583"/>
              <a:gd name="connsiteY6" fmla="*/ 1145862 h 1145941"/>
              <a:gd name="connsiteX7" fmla="*/ 12652 w 1805583"/>
              <a:gd name="connsiteY7" fmla="*/ 1145845 h 1145941"/>
              <a:gd name="connsiteX8" fmla="*/ 14459 w 1805583"/>
              <a:gd name="connsiteY8" fmla="*/ 1145827 h 1145941"/>
              <a:gd name="connsiteX9" fmla="*/ 16266 w 1805583"/>
              <a:gd name="connsiteY9" fmla="*/ 1145819 h 1145941"/>
              <a:gd name="connsiteX10" fmla="*/ 18073 w 1805583"/>
              <a:gd name="connsiteY10" fmla="*/ 1145801 h 1145941"/>
              <a:gd name="connsiteX11" fmla="*/ 19881 w 1805583"/>
              <a:gd name="connsiteY11" fmla="*/ 1145784 h 1145941"/>
              <a:gd name="connsiteX12" fmla="*/ 21689 w 1805583"/>
              <a:gd name="connsiteY12" fmla="*/ 1145766 h 1145941"/>
              <a:gd name="connsiteX13" fmla="*/ 23496 w 1805583"/>
              <a:gd name="connsiteY13" fmla="*/ 1145748 h 1145941"/>
              <a:gd name="connsiteX14" fmla="*/ 25303 w 1805583"/>
              <a:gd name="connsiteY14" fmla="*/ 1145731 h 1145941"/>
              <a:gd name="connsiteX15" fmla="*/ 27111 w 1805583"/>
              <a:gd name="connsiteY15" fmla="*/ 1145713 h 1145941"/>
              <a:gd name="connsiteX16" fmla="*/ 28918 w 1805583"/>
              <a:gd name="connsiteY16" fmla="*/ 1145687 h 1145941"/>
              <a:gd name="connsiteX17" fmla="*/ 30725 w 1805583"/>
              <a:gd name="connsiteY17" fmla="*/ 1145670 h 1145941"/>
              <a:gd name="connsiteX18" fmla="*/ 32532 w 1805583"/>
              <a:gd name="connsiteY18" fmla="*/ 1145652 h 1145941"/>
              <a:gd name="connsiteX19" fmla="*/ 34341 w 1805583"/>
              <a:gd name="connsiteY19" fmla="*/ 1145626 h 1145941"/>
              <a:gd name="connsiteX20" fmla="*/ 36148 w 1805583"/>
              <a:gd name="connsiteY20" fmla="*/ 1145608 h 1145941"/>
              <a:gd name="connsiteX21" fmla="*/ 37955 w 1805583"/>
              <a:gd name="connsiteY21" fmla="*/ 1145582 h 1145941"/>
              <a:gd name="connsiteX22" fmla="*/ 39762 w 1805583"/>
              <a:gd name="connsiteY22" fmla="*/ 1145564 h 1145941"/>
              <a:gd name="connsiteX23" fmla="*/ 41570 w 1805583"/>
              <a:gd name="connsiteY23" fmla="*/ 1145538 h 1145941"/>
              <a:gd name="connsiteX24" fmla="*/ 43377 w 1805583"/>
              <a:gd name="connsiteY24" fmla="*/ 1145512 h 1145941"/>
              <a:gd name="connsiteX25" fmla="*/ 45185 w 1805583"/>
              <a:gd name="connsiteY25" fmla="*/ 1145485 h 1145941"/>
              <a:gd name="connsiteX26" fmla="*/ 46992 w 1805583"/>
              <a:gd name="connsiteY26" fmla="*/ 1145459 h 1145941"/>
              <a:gd name="connsiteX27" fmla="*/ 48800 w 1805583"/>
              <a:gd name="connsiteY27" fmla="*/ 1145433 h 1145941"/>
              <a:gd name="connsiteX28" fmla="*/ 50607 w 1805583"/>
              <a:gd name="connsiteY28" fmla="*/ 1145406 h 1145941"/>
              <a:gd name="connsiteX29" fmla="*/ 52414 w 1805583"/>
              <a:gd name="connsiteY29" fmla="*/ 1145380 h 1145941"/>
              <a:gd name="connsiteX30" fmla="*/ 54221 w 1805583"/>
              <a:gd name="connsiteY30" fmla="*/ 1145354 h 1145941"/>
              <a:gd name="connsiteX31" fmla="*/ 56029 w 1805583"/>
              <a:gd name="connsiteY31" fmla="*/ 1145319 h 1145941"/>
              <a:gd name="connsiteX32" fmla="*/ 57837 w 1805583"/>
              <a:gd name="connsiteY32" fmla="*/ 1145292 h 1145941"/>
              <a:gd name="connsiteX33" fmla="*/ 59644 w 1805583"/>
              <a:gd name="connsiteY33" fmla="*/ 1145257 h 1145941"/>
              <a:gd name="connsiteX34" fmla="*/ 61451 w 1805583"/>
              <a:gd name="connsiteY34" fmla="*/ 1145222 h 1145941"/>
              <a:gd name="connsiteX35" fmla="*/ 63258 w 1805583"/>
              <a:gd name="connsiteY35" fmla="*/ 1145196 h 1145941"/>
              <a:gd name="connsiteX36" fmla="*/ 65066 w 1805583"/>
              <a:gd name="connsiteY36" fmla="*/ 1145161 h 1145941"/>
              <a:gd name="connsiteX37" fmla="*/ 66873 w 1805583"/>
              <a:gd name="connsiteY37" fmla="*/ 1145126 h 1145941"/>
              <a:gd name="connsiteX38" fmla="*/ 68680 w 1805583"/>
              <a:gd name="connsiteY38" fmla="*/ 1145091 h 1145941"/>
              <a:gd name="connsiteX39" fmla="*/ 70488 w 1805583"/>
              <a:gd name="connsiteY39" fmla="*/ 1145047 h 1145941"/>
              <a:gd name="connsiteX40" fmla="*/ 72296 w 1805583"/>
              <a:gd name="connsiteY40" fmla="*/ 1145012 h 1145941"/>
              <a:gd name="connsiteX41" fmla="*/ 74103 w 1805583"/>
              <a:gd name="connsiteY41" fmla="*/ 1144968 h 1145941"/>
              <a:gd name="connsiteX42" fmla="*/ 75910 w 1805583"/>
              <a:gd name="connsiteY42" fmla="*/ 1144933 h 1145941"/>
              <a:gd name="connsiteX43" fmla="*/ 77717 w 1805583"/>
              <a:gd name="connsiteY43" fmla="*/ 1144889 h 1145941"/>
              <a:gd name="connsiteX44" fmla="*/ 79525 w 1805583"/>
              <a:gd name="connsiteY44" fmla="*/ 1144845 h 1145941"/>
              <a:gd name="connsiteX45" fmla="*/ 81332 w 1805583"/>
              <a:gd name="connsiteY45" fmla="*/ 1144801 h 1145941"/>
              <a:gd name="connsiteX46" fmla="*/ 83140 w 1805583"/>
              <a:gd name="connsiteY46" fmla="*/ 1144758 h 1145941"/>
              <a:gd name="connsiteX47" fmla="*/ 84947 w 1805583"/>
              <a:gd name="connsiteY47" fmla="*/ 1144714 h 1145941"/>
              <a:gd name="connsiteX48" fmla="*/ 86755 w 1805583"/>
              <a:gd name="connsiteY48" fmla="*/ 1144661 h 1145941"/>
              <a:gd name="connsiteX49" fmla="*/ 88562 w 1805583"/>
              <a:gd name="connsiteY49" fmla="*/ 1144617 h 1145941"/>
              <a:gd name="connsiteX50" fmla="*/ 90369 w 1805583"/>
              <a:gd name="connsiteY50" fmla="*/ 1144565 h 1145941"/>
              <a:gd name="connsiteX51" fmla="*/ 92176 w 1805583"/>
              <a:gd name="connsiteY51" fmla="*/ 1144512 h 1145941"/>
              <a:gd name="connsiteX52" fmla="*/ 93984 w 1805583"/>
              <a:gd name="connsiteY52" fmla="*/ 1144459 h 1145941"/>
              <a:gd name="connsiteX53" fmla="*/ 95792 w 1805583"/>
              <a:gd name="connsiteY53" fmla="*/ 1144407 h 1145941"/>
              <a:gd name="connsiteX54" fmla="*/ 97599 w 1805583"/>
              <a:gd name="connsiteY54" fmla="*/ 1144354 h 1145941"/>
              <a:gd name="connsiteX55" fmla="*/ 99406 w 1805583"/>
              <a:gd name="connsiteY55" fmla="*/ 1144293 h 1145941"/>
              <a:gd name="connsiteX56" fmla="*/ 101214 w 1805583"/>
              <a:gd name="connsiteY56" fmla="*/ 1144240 h 1145941"/>
              <a:gd name="connsiteX57" fmla="*/ 103021 w 1805583"/>
              <a:gd name="connsiteY57" fmla="*/ 1144179 h 1145941"/>
              <a:gd name="connsiteX58" fmla="*/ 104828 w 1805583"/>
              <a:gd name="connsiteY58" fmla="*/ 1144117 h 1145941"/>
              <a:gd name="connsiteX59" fmla="*/ 106635 w 1805583"/>
              <a:gd name="connsiteY59" fmla="*/ 1144047 h 1145941"/>
              <a:gd name="connsiteX60" fmla="*/ 108443 w 1805583"/>
              <a:gd name="connsiteY60" fmla="*/ 1143986 h 1145941"/>
              <a:gd name="connsiteX61" fmla="*/ 110251 w 1805583"/>
              <a:gd name="connsiteY61" fmla="*/ 1143916 h 1145941"/>
              <a:gd name="connsiteX62" fmla="*/ 112058 w 1805583"/>
              <a:gd name="connsiteY62" fmla="*/ 1143854 h 1145941"/>
              <a:gd name="connsiteX63" fmla="*/ 113865 w 1805583"/>
              <a:gd name="connsiteY63" fmla="*/ 1143775 h 1145941"/>
              <a:gd name="connsiteX64" fmla="*/ 115673 w 1805583"/>
              <a:gd name="connsiteY64" fmla="*/ 1143705 h 1145941"/>
              <a:gd name="connsiteX65" fmla="*/ 117480 w 1805583"/>
              <a:gd name="connsiteY65" fmla="*/ 1143635 h 1145941"/>
              <a:gd name="connsiteX66" fmla="*/ 119287 w 1805583"/>
              <a:gd name="connsiteY66" fmla="*/ 1143556 h 1145941"/>
              <a:gd name="connsiteX67" fmla="*/ 121095 w 1805583"/>
              <a:gd name="connsiteY67" fmla="*/ 1143477 h 1145941"/>
              <a:gd name="connsiteX68" fmla="*/ 122902 w 1805583"/>
              <a:gd name="connsiteY68" fmla="*/ 1143398 h 1145941"/>
              <a:gd name="connsiteX69" fmla="*/ 124710 w 1805583"/>
              <a:gd name="connsiteY69" fmla="*/ 1143319 h 1145941"/>
              <a:gd name="connsiteX70" fmla="*/ 126517 w 1805583"/>
              <a:gd name="connsiteY70" fmla="*/ 1143232 h 1145941"/>
              <a:gd name="connsiteX71" fmla="*/ 128324 w 1805583"/>
              <a:gd name="connsiteY71" fmla="*/ 1143144 h 1145941"/>
              <a:gd name="connsiteX72" fmla="*/ 130131 w 1805583"/>
              <a:gd name="connsiteY72" fmla="*/ 1143056 h 1145941"/>
              <a:gd name="connsiteX73" fmla="*/ 131940 w 1805583"/>
              <a:gd name="connsiteY73" fmla="*/ 1142969 h 1145941"/>
              <a:gd name="connsiteX74" fmla="*/ 133747 w 1805583"/>
              <a:gd name="connsiteY74" fmla="*/ 1142872 h 1145941"/>
              <a:gd name="connsiteX75" fmla="*/ 135554 w 1805583"/>
              <a:gd name="connsiteY75" fmla="*/ 1142776 h 1145941"/>
              <a:gd name="connsiteX76" fmla="*/ 137361 w 1805583"/>
              <a:gd name="connsiteY76" fmla="*/ 1142679 h 1145941"/>
              <a:gd name="connsiteX77" fmla="*/ 139169 w 1805583"/>
              <a:gd name="connsiteY77" fmla="*/ 1142583 h 1145941"/>
              <a:gd name="connsiteX78" fmla="*/ 140976 w 1805583"/>
              <a:gd name="connsiteY78" fmla="*/ 1142478 h 1145941"/>
              <a:gd name="connsiteX79" fmla="*/ 142783 w 1805583"/>
              <a:gd name="connsiteY79" fmla="*/ 1142372 h 1145941"/>
              <a:gd name="connsiteX80" fmla="*/ 144591 w 1805583"/>
              <a:gd name="connsiteY80" fmla="*/ 1142267 h 1145941"/>
              <a:gd name="connsiteX81" fmla="*/ 146399 w 1805583"/>
              <a:gd name="connsiteY81" fmla="*/ 1142153 h 1145941"/>
              <a:gd name="connsiteX82" fmla="*/ 148206 w 1805583"/>
              <a:gd name="connsiteY82" fmla="*/ 1142039 h 1145941"/>
              <a:gd name="connsiteX83" fmla="*/ 150013 w 1805583"/>
              <a:gd name="connsiteY83" fmla="*/ 1141925 h 1145941"/>
              <a:gd name="connsiteX84" fmla="*/ 151820 w 1805583"/>
              <a:gd name="connsiteY84" fmla="*/ 1141802 h 1145941"/>
              <a:gd name="connsiteX85" fmla="*/ 153628 w 1805583"/>
              <a:gd name="connsiteY85" fmla="*/ 1141680 h 1145941"/>
              <a:gd name="connsiteX86" fmla="*/ 155435 w 1805583"/>
              <a:gd name="connsiteY86" fmla="*/ 1141557 h 1145941"/>
              <a:gd name="connsiteX87" fmla="*/ 157243 w 1805583"/>
              <a:gd name="connsiteY87" fmla="*/ 1141434 h 1145941"/>
              <a:gd name="connsiteX88" fmla="*/ 159050 w 1805583"/>
              <a:gd name="connsiteY88" fmla="*/ 1141303 h 1145941"/>
              <a:gd name="connsiteX89" fmla="*/ 160857 w 1805583"/>
              <a:gd name="connsiteY89" fmla="*/ 1141162 h 1145941"/>
              <a:gd name="connsiteX90" fmla="*/ 162665 w 1805583"/>
              <a:gd name="connsiteY90" fmla="*/ 1141031 h 1145941"/>
              <a:gd name="connsiteX91" fmla="*/ 164472 w 1805583"/>
              <a:gd name="connsiteY91" fmla="*/ 1140890 h 1145941"/>
              <a:gd name="connsiteX92" fmla="*/ 166279 w 1805583"/>
              <a:gd name="connsiteY92" fmla="*/ 1140741 h 1145941"/>
              <a:gd name="connsiteX93" fmla="*/ 168087 w 1805583"/>
              <a:gd name="connsiteY93" fmla="*/ 1140592 h 1145941"/>
              <a:gd name="connsiteX94" fmla="*/ 169895 w 1805583"/>
              <a:gd name="connsiteY94" fmla="*/ 1140443 h 1145941"/>
              <a:gd name="connsiteX95" fmla="*/ 171702 w 1805583"/>
              <a:gd name="connsiteY95" fmla="*/ 1140285 h 1145941"/>
              <a:gd name="connsiteX96" fmla="*/ 173509 w 1805583"/>
              <a:gd name="connsiteY96" fmla="*/ 1140128 h 1145941"/>
              <a:gd name="connsiteX97" fmla="*/ 175316 w 1805583"/>
              <a:gd name="connsiteY97" fmla="*/ 1139970 h 1145941"/>
              <a:gd name="connsiteX98" fmla="*/ 177124 w 1805583"/>
              <a:gd name="connsiteY98" fmla="*/ 1139803 h 1145941"/>
              <a:gd name="connsiteX99" fmla="*/ 178931 w 1805583"/>
              <a:gd name="connsiteY99" fmla="*/ 1139637 h 1145941"/>
              <a:gd name="connsiteX100" fmla="*/ 180738 w 1805583"/>
              <a:gd name="connsiteY100" fmla="*/ 1139461 h 1145941"/>
              <a:gd name="connsiteX101" fmla="*/ 182546 w 1805583"/>
              <a:gd name="connsiteY101" fmla="*/ 1139277 h 1145941"/>
              <a:gd name="connsiteX102" fmla="*/ 184354 w 1805583"/>
              <a:gd name="connsiteY102" fmla="*/ 1139102 h 1145941"/>
              <a:gd name="connsiteX103" fmla="*/ 186161 w 1805583"/>
              <a:gd name="connsiteY103" fmla="*/ 1138909 h 1145941"/>
              <a:gd name="connsiteX104" fmla="*/ 187968 w 1805583"/>
              <a:gd name="connsiteY104" fmla="*/ 1138725 h 1145941"/>
              <a:gd name="connsiteX105" fmla="*/ 189775 w 1805583"/>
              <a:gd name="connsiteY105" fmla="*/ 1138523 h 1145941"/>
              <a:gd name="connsiteX106" fmla="*/ 191583 w 1805583"/>
              <a:gd name="connsiteY106" fmla="*/ 1138330 h 1145941"/>
              <a:gd name="connsiteX107" fmla="*/ 193390 w 1805583"/>
              <a:gd name="connsiteY107" fmla="*/ 1138120 h 1145941"/>
              <a:gd name="connsiteX108" fmla="*/ 195198 w 1805583"/>
              <a:gd name="connsiteY108" fmla="*/ 1137918 h 1145941"/>
              <a:gd name="connsiteX109" fmla="*/ 197005 w 1805583"/>
              <a:gd name="connsiteY109" fmla="*/ 1137699 h 1145941"/>
              <a:gd name="connsiteX110" fmla="*/ 198813 w 1805583"/>
              <a:gd name="connsiteY110" fmla="*/ 1137479 h 1145941"/>
              <a:gd name="connsiteX111" fmla="*/ 200620 w 1805583"/>
              <a:gd name="connsiteY111" fmla="*/ 1137260 h 1145941"/>
              <a:gd name="connsiteX112" fmla="*/ 202427 w 1805583"/>
              <a:gd name="connsiteY112" fmla="*/ 1137032 h 1145941"/>
              <a:gd name="connsiteX113" fmla="*/ 204234 w 1805583"/>
              <a:gd name="connsiteY113" fmla="*/ 1136795 h 1145941"/>
              <a:gd name="connsiteX114" fmla="*/ 206042 w 1805583"/>
              <a:gd name="connsiteY114" fmla="*/ 1136559 h 1145941"/>
              <a:gd name="connsiteX115" fmla="*/ 207850 w 1805583"/>
              <a:gd name="connsiteY115" fmla="*/ 1136313 h 1145941"/>
              <a:gd name="connsiteX116" fmla="*/ 209657 w 1805583"/>
              <a:gd name="connsiteY116" fmla="*/ 1136068 h 1145941"/>
              <a:gd name="connsiteX117" fmla="*/ 211464 w 1805583"/>
              <a:gd name="connsiteY117" fmla="*/ 1135805 h 1145941"/>
              <a:gd name="connsiteX118" fmla="*/ 213271 w 1805583"/>
              <a:gd name="connsiteY118" fmla="*/ 1135550 h 1145941"/>
              <a:gd name="connsiteX119" fmla="*/ 215079 w 1805583"/>
              <a:gd name="connsiteY119" fmla="*/ 1135278 h 1145941"/>
              <a:gd name="connsiteX120" fmla="*/ 216886 w 1805583"/>
              <a:gd name="connsiteY120" fmla="*/ 1135007 h 1145941"/>
              <a:gd name="connsiteX121" fmla="*/ 218694 w 1805583"/>
              <a:gd name="connsiteY121" fmla="*/ 1134726 h 1145941"/>
              <a:gd name="connsiteX122" fmla="*/ 220501 w 1805583"/>
              <a:gd name="connsiteY122" fmla="*/ 1134445 h 1145941"/>
              <a:gd name="connsiteX123" fmla="*/ 222309 w 1805583"/>
              <a:gd name="connsiteY123" fmla="*/ 1134156 h 1145941"/>
              <a:gd name="connsiteX124" fmla="*/ 224116 w 1805583"/>
              <a:gd name="connsiteY124" fmla="*/ 1133858 h 1145941"/>
              <a:gd name="connsiteX125" fmla="*/ 225923 w 1805583"/>
              <a:gd name="connsiteY125" fmla="*/ 1133551 h 1145941"/>
              <a:gd name="connsiteX126" fmla="*/ 227730 w 1805583"/>
              <a:gd name="connsiteY126" fmla="*/ 1133244 h 1145941"/>
              <a:gd name="connsiteX127" fmla="*/ 229538 w 1805583"/>
              <a:gd name="connsiteY127" fmla="*/ 1132928 h 1145941"/>
              <a:gd name="connsiteX128" fmla="*/ 231346 w 1805583"/>
              <a:gd name="connsiteY128" fmla="*/ 1132604 h 1145941"/>
              <a:gd name="connsiteX129" fmla="*/ 233153 w 1805583"/>
              <a:gd name="connsiteY129" fmla="*/ 1132271 h 1145941"/>
              <a:gd name="connsiteX130" fmla="*/ 234960 w 1805583"/>
              <a:gd name="connsiteY130" fmla="*/ 1131937 h 1145941"/>
              <a:gd name="connsiteX131" fmla="*/ 236768 w 1805583"/>
              <a:gd name="connsiteY131" fmla="*/ 1131595 h 1145941"/>
              <a:gd name="connsiteX132" fmla="*/ 238575 w 1805583"/>
              <a:gd name="connsiteY132" fmla="*/ 1131236 h 1145941"/>
              <a:gd name="connsiteX133" fmla="*/ 240382 w 1805583"/>
              <a:gd name="connsiteY133" fmla="*/ 1130876 h 1145941"/>
              <a:gd name="connsiteX134" fmla="*/ 242189 w 1805583"/>
              <a:gd name="connsiteY134" fmla="*/ 1130517 h 1145941"/>
              <a:gd name="connsiteX135" fmla="*/ 243998 w 1805583"/>
              <a:gd name="connsiteY135" fmla="*/ 1130140 h 1145941"/>
              <a:gd name="connsiteX136" fmla="*/ 245805 w 1805583"/>
              <a:gd name="connsiteY136" fmla="*/ 1129754 h 1145941"/>
              <a:gd name="connsiteX137" fmla="*/ 247612 w 1805583"/>
              <a:gd name="connsiteY137" fmla="*/ 1129368 h 1145941"/>
              <a:gd name="connsiteX138" fmla="*/ 249419 w 1805583"/>
              <a:gd name="connsiteY138" fmla="*/ 1128965 h 1145941"/>
              <a:gd name="connsiteX139" fmla="*/ 251227 w 1805583"/>
              <a:gd name="connsiteY139" fmla="*/ 1128561 h 1145941"/>
              <a:gd name="connsiteX140" fmla="*/ 253034 w 1805583"/>
              <a:gd name="connsiteY140" fmla="*/ 1128149 h 1145941"/>
              <a:gd name="connsiteX141" fmla="*/ 254841 w 1805583"/>
              <a:gd name="connsiteY141" fmla="*/ 1127720 h 1145941"/>
              <a:gd name="connsiteX142" fmla="*/ 256649 w 1805583"/>
              <a:gd name="connsiteY142" fmla="*/ 1127290 h 1145941"/>
              <a:gd name="connsiteX143" fmla="*/ 258456 w 1805583"/>
              <a:gd name="connsiteY143" fmla="*/ 1126852 h 1145941"/>
              <a:gd name="connsiteX144" fmla="*/ 260264 w 1805583"/>
              <a:gd name="connsiteY144" fmla="*/ 1126404 h 1145941"/>
              <a:gd name="connsiteX145" fmla="*/ 262071 w 1805583"/>
              <a:gd name="connsiteY145" fmla="*/ 1125940 h 1145941"/>
              <a:gd name="connsiteX146" fmla="*/ 263878 w 1805583"/>
              <a:gd name="connsiteY146" fmla="*/ 1125475 h 1145941"/>
              <a:gd name="connsiteX147" fmla="*/ 265686 w 1805583"/>
              <a:gd name="connsiteY147" fmla="*/ 1124993 h 1145941"/>
              <a:gd name="connsiteX148" fmla="*/ 267493 w 1805583"/>
              <a:gd name="connsiteY148" fmla="*/ 1124510 h 1145941"/>
              <a:gd name="connsiteX149" fmla="*/ 269301 w 1805583"/>
              <a:gd name="connsiteY149" fmla="*/ 1124010 h 1145941"/>
              <a:gd name="connsiteX150" fmla="*/ 271108 w 1805583"/>
              <a:gd name="connsiteY150" fmla="*/ 1123502 h 1145941"/>
              <a:gd name="connsiteX151" fmla="*/ 272915 w 1805583"/>
              <a:gd name="connsiteY151" fmla="*/ 1122993 h 1145941"/>
              <a:gd name="connsiteX152" fmla="*/ 274723 w 1805583"/>
              <a:gd name="connsiteY152" fmla="*/ 1122458 h 1145941"/>
              <a:gd name="connsiteX153" fmla="*/ 276530 w 1805583"/>
              <a:gd name="connsiteY153" fmla="*/ 1121923 h 1145941"/>
              <a:gd name="connsiteX154" fmla="*/ 278337 w 1805583"/>
              <a:gd name="connsiteY154" fmla="*/ 1121380 h 1145941"/>
              <a:gd name="connsiteX155" fmla="*/ 280145 w 1805583"/>
              <a:gd name="connsiteY155" fmla="*/ 1120819 h 1145941"/>
              <a:gd name="connsiteX156" fmla="*/ 281953 w 1805583"/>
              <a:gd name="connsiteY156" fmla="*/ 1120249 h 1145941"/>
              <a:gd name="connsiteX157" fmla="*/ 283760 w 1805583"/>
              <a:gd name="connsiteY157" fmla="*/ 1119670 h 1145941"/>
              <a:gd name="connsiteX158" fmla="*/ 285567 w 1805583"/>
              <a:gd name="connsiteY158" fmla="*/ 1119082 h 1145941"/>
              <a:gd name="connsiteX159" fmla="*/ 287374 w 1805583"/>
              <a:gd name="connsiteY159" fmla="*/ 1118477 h 1145941"/>
              <a:gd name="connsiteX160" fmla="*/ 289182 w 1805583"/>
              <a:gd name="connsiteY160" fmla="*/ 1117863 h 1145941"/>
              <a:gd name="connsiteX161" fmla="*/ 290989 w 1805583"/>
              <a:gd name="connsiteY161" fmla="*/ 1117241 h 1145941"/>
              <a:gd name="connsiteX162" fmla="*/ 292797 w 1805583"/>
              <a:gd name="connsiteY162" fmla="*/ 1116601 h 1145941"/>
              <a:gd name="connsiteX163" fmla="*/ 294604 w 1805583"/>
              <a:gd name="connsiteY163" fmla="*/ 1115952 h 1145941"/>
              <a:gd name="connsiteX164" fmla="*/ 296412 w 1805583"/>
              <a:gd name="connsiteY164" fmla="*/ 1115294 h 1145941"/>
              <a:gd name="connsiteX165" fmla="*/ 298219 w 1805583"/>
              <a:gd name="connsiteY165" fmla="*/ 1114619 h 1145941"/>
              <a:gd name="connsiteX166" fmla="*/ 300026 w 1805583"/>
              <a:gd name="connsiteY166" fmla="*/ 1113926 h 1145941"/>
              <a:gd name="connsiteX167" fmla="*/ 301833 w 1805583"/>
              <a:gd name="connsiteY167" fmla="*/ 1113234 h 1145941"/>
              <a:gd name="connsiteX168" fmla="*/ 303641 w 1805583"/>
              <a:gd name="connsiteY168" fmla="*/ 1112514 h 1145941"/>
              <a:gd name="connsiteX169" fmla="*/ 305449 w 1805583"/>
              <a:gd name="connsiteY169" fmla="*/ 1111795 h 1145941"/>
              <a:gd name="connsiteX170" fmla="*/ 307256 w 1805583"/>
              <a:gd name="connsiteY170" fmla="*/ 1111050 h 1145941"/>
              <a:gd name="connsiteX171" fmla="*/ 309063 w 1805583"/>
              <a:gd name="connsiteY171" fmla="*/ 1110305 h 1145941"/>
              <a:gd name="connsiteX172" fmla="*/ 310871 w 1805583"/>
              <a:gd name="connsiteY172" fmla="*/ 1109533 h 1145941"/>
              <a:gd name="connsiteX173" fmla="*/ 312678 w 1805583"/>
              <a:gd name="connsiteY173" fmla="*/ 1108753 h 1145941"/>
              <a:gd name="connsiteX174" fmla="*/ 314485 w 1805583"/>
              <a:gd name="connsiteY174" fmla="*/ 1107963 h 1145941"/>
              <a:gd name="connsiteX175" fmla="*/ 316292 w 1805583"/>
              <a:gd name="connsiteY175" fmla="*/ 1107157 h 1145941"/>
              <a:gd name="connsiteX176" fmla="*/ 318100 w 1805583"/>
              <a:gd name="connsiteY176" fmla="*/ 1106333 h 1145941"/>
              <a:gd name="connsiteX177" fmla="*/ 319908 w 1805583"/>
              <a:gd name="connsiteY177" fmla="*/ 1105499 h 1145941"/>
              <a:gd name="connsiteX178" fmla="*/ 321715 w 1805583"/>
              <a:gd name="connsiteY178" fmla="*/ 1104640 h 1145941"/>
              <a:gd name="connsiteX179" fmla="*/ 323522 w 1805583"/>
              <a:gd name="connsiteY179" fmla="*/ 1103781 h 1145941"/>
              <a:gd name="connsiteX180" fmla="*/ 325329 w 1805583"/>
              <a:gd name="connsiteY180" fmla="*/ 1102895 h 1145941"/>
              <a:gd name="connsiteX181" fmla="*/ 327137 w 1805583"/>
              <a:gd name="connsiteY181" fmla="*/ 1102001 h 1145941"/>
              <a:gd name="connsiteX182" fmla="*/ 328944 w 1805583"/>
              <a:gd name="connsiteY182" fmla="*/ 1101080 h 1145941"/>
              <a:gd name="connsiteX183" fmla="*/ 330752 w 1805583"/>
              <a:gd name="connsiteY183" fmla="*/ 1100150 h 1145941"/>
              <a:gd name="connsiteX184" fmla="*/ 332559 w 1805583"/>
              <a:gd name="connsiteY184" fmla="*/ 1099212 h 1145941"/>
              <a:gd name="connsiteX185" fmla="*/ 334367 w 1805583"/>
              <a:gd name="connsiteY185" fmla="*/ 1098248 h 1145941"/>
              <a:gd name="connsiteX186" fmla="*/ 336174 w 1805583"/>
              <a:gd name="connsiteY186" fmla="*/ 1097265 h 1145941"/>
              <a:gd name="connsiteX187" fmla="*/ 337981 w 1805583"/>
              <a:gd name="connsiteY187" fmla="*/ 1096275 h 1145941"/>
              <a:gd name="connsiteX188" fmla="*/ 339788 w 1805583"/>
              <a:gd name="connsiteY188" fmla="*/ 1095266 h 1145941"/>
              <a:gd name="connsiteX189" fmla="*/ 341596 w 1805583"/>
              <a:gd name="connsiteY189" fmla="*/ 1094231 h 1145941"/>
              <a:gd name="connsiteX190" fmla="*/ 343404 w 1805583"/>
              <a:gd name="connsiteY190" fmla="*/ 1093188 h 1145941"/>
              <a:gd name="connsiteX191" fmla="*/ 345211 w 1805583"/>
              <a:gd name="connsiteY191" fmla="*/ 1092127 h 1145941"/>
              <a:gd name="connsiteX192" fmla="*/ 347018 w 1805583"/>
              <a:gd name="connsiteY192" fmla="*/ 1091048 h 1145941"/>
              <a:gd name="connsiteX193" fmla="*/ 348826 w 1805583"/>
              <a:gd name="connsiteY193" fmla="*/ 1089943 h 1145941"/>
              <a:gd name="connsiteX194" fmla="*/ 350633 w 1805583"/>
              <a:gd name="connsiteY194" fmla="*/ 1088830 h 1145941"/>
              <a:gd name="connsiteX195" fmla="*/ 352440 w 1805583"/>
              <a:gd name="connsiteY195" fmla="*/ 1087690 h 1145941"/>
              <a:gd name="connsiteX196" fmla="*/ 354248 w 1805583"/>
              <a:gd name="connsiteY196" fmla="*/ 1086541 h 1145941"/>
              <a:gd name="connsiteX197" fmla="*/ 356055 w 1805583"/>
              <a:gd name="connsiteY197" fmla="*/ 1085366 h 1145941"/>
              <a:gd name="connsiteX198" fmla="*/ 357863 w 1805583"/>
              <a:gd name="connsiteY198" fmla="*/ 1084174 h 1145941"/>
              <a:gd name="connsiteX199" fmla="*/ 359670 w 1805583"/>
              <a:gd name="connsiteY199" fmla="*/ 1082964 h 1145941"/>
              <a:gd name="connsiteX200" fmla="*/ 361477 w 1805583"/>
              <a:gd name="connsiteY200" fmla="*/ 1081727 h 1145941"/>
              <a:gd name="connsiteX201" fmla="*/ 363285 w 1805583"/>
              <a:gd name="connsiteY201" fmla="*/ 1080482 h 1145941"/>
              <a:gd name="connsiteX202" fmla="*/ 365092 w 1805583"/>
              <a:gd name="connsiteY202" fmla="*/ 1079210 h 1145941"/>
              <a:gd name="connsiteX203" fmla="*/ 366900 w 1805583"/>
              <a:gd name="connsiteY203" fmla="*/ 1077921 h 1145941"/>
              <a:gd name="connsiteX204" fmla="*/ 368707 w 1805583"/>
              <a:gd name="connsiteY204" fmla="*/ 1076606 h 1145941"/>
              <a:gd name="connsiteX205" fmla="*/ 370514 w 1805583"/>
              <a:gd name="connsiteY205" fmla="*/ 1075273 h 1145941"/>
              <a:gd name="connsiteX206" fmla="*/ 372322 w 1805583"/>
              <a:gd name="connsiteY206" fmla="*/ 1073923 h 1145941"/>
              <a:gd name="connsiteX207" fmla="*/ 374129 w 1805583"/>
              <a:gd name="connsiteY207" fmla="*/ 1072546 h 1145941"/>
              <a:gd name="connsiteX208" fmla="*/ 375936 w 1805583"/>
              <a:gd name="connsiteY208" fmla="*/ 1071152 h 1145941"/>
              <a:gd name="connsiteX209" fmla="*/ 377743 w 1805583"/>
              <a:gd name="connsiteY209" fmla="*/ 1069740 h 1145941"/>
              <a:gd name="connsiteX210" fmla="*/ 379552 w 1805583"/>
              <a:gd name="connsiteY210" fmla="*/ 1068302 h 1145941"/>
              <a:gd name="connsiteX211" fmla="*/ 381359 w 1805583"/>
              <a:gd name="connsiteY211" fmla="*/ 1066846 h 1145941"/>
              <a:gd name="connsiteX212" fmla="*/ 383166 w 1805583"/>
              <a:gd name="connsiteY212" fmla="*/ 1065364 h 1145941"/>
              <a:gd name="connsiteX213" fmla="*/ 384973 w 1805583"/>
              <a:gd name="connsiteY213" fmla="*/ 1063856 h 1145941"/>
              <a:gd name="connsiteX214" fmla="*/ 386781 w 1805583"/>
              <a:gd name="connsiteY214" fmla="*/ 1062330 h 1145941"/>
              <a:gd name="connsiteX215" fmla="*/ 388588 w 1805583"/>
              <a:gd name="connsiteY215" fmla="*/ 1060778 h 1145941"/>
              <a:gd name="connsiteX216" fmla="*/ 390395 w 1805583"/>
              <a:gd name="connsiteY216" fmla="*/ 1059209 h 1145941"/>
              <a:gd name="connsiteX217" fmla="*/ 392203 w 1805583"/>
              <a:gd name="connsiteY217" fmla="*/ 1057613 h 1145941"/>
              <a:gd name="connsiteX218" fmla="*/ 394011 w 1805583"/>
              <a:gd name="connsiteY218" fmla="*/ 1055991 h 1145941"/>
              <a:gd name="connsiteX219" fmla="*/ 395818 w 1805583"/>
              <a:gd name="connsiteY219" fmla="*/ 1054351 h 1145941"/>
              <a:gd name="connsiteX220" fmla="*/ 397625 w 1805583"/>
              <a:gd name="connsiteY220" fmla="*/ 1052685 h 1145941"/>
              <a:gd name="connsiteX221" fmla="*/ 399432 w 1805583"/>
              <a:gd name="connsiteY221" fmla="*/ 1050992 h 1145941"/>
              <a:gd name="connsiteX222" fmla="*/ 401240 w 1805583"/>
              <a:gd name="connsiteY222" fmla="*/ 1049282 h 1145941"/>
              <a:gd name="connsiteX223" fmla="*/ 403047 w 1805583"/>
              <a:gd name="connsiteY223" fmla="*/ 1047537 h 1145941"/>
              <a:gd name="connsiteX224" fmla="*/ 404855 w 1805583"/>
              <a:gd name="connsiteY224" fmla="*/ 1045775 h 1145941"/>
              <a:gd name="connsiteX225" fmla="*/ 406662 w 1805583"/>
              <a:gd name="connsiteY225" fmla="*/ 1043986 h 1145941"/>
              <a:gd name="connsiteX226" fmla="*/ 408470 w 1805583"/>
              <a:gd name="connsiteY226" fmla="*/ 1042171 h 1145941"/>
              <a:gd name="connsiteX227" fmla="*/ 410277 w 1805583"/>
              <a:gd name="connsiteY227" fmla="*/ 1040338 h 1145941"/>
              <a:gd name="connsiteX228" fmla="*/ 412084 w 1805583"/>
              <a:gd name="connsiteY228" fmla="*/ 1038470 h 1145941"/>
              <a:gd name="connsiteX229" fmla="*/ 413891 w 1805583"/>
              <a:gd name="connsiteY229" fmla="*/ 1036576 h 1145941"/>
              <a:gd name="connsiteX230" fmla="*/ 415699 w 1805583"/>
              <a:gd name="connsiteY230" fmla="*/ 1034665 h 1145941"/>
              <a:gd name="connsiteX231" fmla="*/ 417507 w 1805583"/>
              <a:gd name="connsiteY231" fmla="*/ 1032718 h 1145941"/>
              <a:gd name="connsiteX232" fmla="*/ 419314 w 1805583"/>
              <a:gd name="connsiteY232" fmla="*/ 1030754 h 1145941"/>
              <a:gd name="connsiteX233" fmla="*/ 421121 w 1805583"/>
              <a:gd name="connsiteY233" fmla="*/ 1028754 h 1145941"/>
              <a:gd name="connsiteX234" fmla="*/ 422928 w 1805583"/>
              <a:gd name="connsiteY234" fmla="*/ 1026729 h 1145941"/>
              <a:gd name="connsiteX235" fmla="*/ 424736 w 1805583"/>
              <a:gd name="connsiteY235" fmla="*/ 1024677 h 1145941"/>
              <a:gd name="connsiteX236" fmla="*/ 426543 w 1805583"/>
              <a:gd name="connsiteY236" fmla="*/ 1022607 h 1145941"/>
              <a:gd name="connsiteX237" fmla="*/ 428350 w 1805583"/>
              <a:gd name="connsiteY237" fmla="*/ 1020503 h 1145941"/>
              <a:gd name="connsiteX238" fmla="*/ 430158 w 1805583"/>
              <a:gd name="connsiteY238" fmla="*/ 1018372 h 1145941"/>
              <a:gd name="connsiteX239" fmla="*/ 431966 w 1805583"/>
              <a:gd name="connsiteY239" fmla="*/ 1016206 h 1145941"/>
              <a:gd name="connsiteX240" fmla="*/ 433773 w 1805583"/>
              <a:gd name="connsiteY240" fmla="*/ 1014023 h 1145941"/>
              <a:gd name="connsiteX241" fmla="*/ 435580 w 1805583"/>
              <a:gd name="connsiteY241" fmla="*/ 1011804 h 1145941"/>
              <a:gd name="connsiteX242" fmla="*/ 437387 w 1805583"/>
              <a:gd name="connsiteY242" fmla="*/ 1009559 h 1145941"/>
              <a:gd name="connsiteX243" fmla="*/ 439195 w 1805583"/>
              <a:gd name="connsiteY243" fmla="*/ 1007288 h 1145941"/>
              <a:gd name="connsiteX244" fmla="*/ 441003 w 1805583"/>
              <a:gd name="connsiteY244" fmla="*/ 1004982 h 1145941"/>
              <a:gd name="connsiteX245" fmla="*/ 442810 w 1805583"/>
              <a:gd name="connsiteY245" fmla="*/ 1002658 h 1145941"/>
              <a:gd name="connsiteX246" fmla="*/ 444617 w 1805583"/>
              <a:gd name="connsiteY246" fmla="*/ 1000300 h 1145941"/>
              <a:gd name="connsiteX247" fmla="*/ 446425 w 1805583"/>
              <a:gd name="connsiteY247" fmla="*/ 997906 h 1145941"/>
              <a:gd name="connsiteX248" fmla="*/ 448232 w 1805583"/>
              <a:gd name="connsiteY248" fmla="*/ 995494 h 1145941"/>
              <a:gd name="connsiteX249" fmla="*/ 450039 w 1805583"/>
              <a:gd name="connsiteY249" fmla="*/ 993039 h 1145941"/>
              <a:gd name="connsiteX250" fmla="*/ 451846 w 1805583"/>
              <a:gd name="connsiteY250" fmla="*/ 990566 h 1145941"/>
              <a:gd name="connsiteX251" fmla="*/ 453654 w 1805583"/>
              <a:gd name="connsiteY251" fmla="*/ 988058 h 1145941"/>
              <a:gd name="connsiteX252" fmla="*/ 455462 w 1805583"/>
              <a:gd name="connsiteY252" fmla="*/ 985524 h 1145941"/>
              <a:gd name="connsiteX253" fmla="*/ 457269 w 1805583"/>
              <a:gd name="connsiteY253" fmla="*/ 982955 h 1145941"/>
              <a:gd name="connsiteX254" fmla="*/ 459076 w 1805583"/>
              <a:gd name="connsiteY254" fmla="*/ 980359 h 1145941"/>
              <a:gd name="connsiteX255" fmla="*/ 460884 w 1805583"/>
              <a:gd name="connsiteY255" fmla="*/ 977729 h 1145941"/>
              <a:gd name="connsiteX256" fmla="*/ 462691 w 1805583"/>
              <a:gd name="connsiteY256" fmla="*/ 975072 h 1145941"/>
              <a:gd name="connsiteX257" fmla="*/ 464498 w 1805583"/>
              <a:gd name="connsiteY257" fmla="*/ 972380 h 1145941"/>
              <a:gd name="connsiteX258" fmla="*/ 466306 w 1805583"/>
              <a:gd name="connsiteY258" fmla="*/ 969661 h 1145941"/>
              <a:gd name="connsiteX259" fmla="*/ 468113 w 1805583"/>
              <a:gd name="connsiteY259" fmla="*/ 966908 h 1145941"/>
              <a:gd name="connsiteX260" fmla="*/ 469921 w 1805583"/>
              <a:gd name="connsiteY260" fmla="*/ 964128 h 1145941"/>
              <a:gd name="connsiteX261" fmla="*/ 471728 w 1805583"/>
              <a:gd name="connsiteY261" fmla="*/ 961313 h 1145941"/>
              <a:gd name="connsiteX262" fmla="*/ 473535 w 1805583"/>
              <a:gd name="connsiteY262" fmla="*/ 958463 h 1145941"/>
              <a:gd name="connsiteX263" fmla="*/ 475343 w 1805583"/>
              <a:gd name="connsiteY263" fmla="*/ 955587 h 1145941"/>
              <a:gd name="connsiteX264" fmla="*/ 477150 w 1805583"/>
              <a:gd name="connsiteY264" fmla="*/ 952676 h 1145941"/>
              <a:gd name="connsiteX265" fmla="*/ 478958 w 1805583"/>
              <a:gd name="connsiteY265" fmla="*/ 949738 h 1145941"/>
              <a:gd name="connsiteX266" fmla="*/ 480765 w 1805583"/>
              <a:gd name="connsiteY266" fmla="*/ 946766 h 1145941"/>
              <a:gd name="connsiteX267" fmla="*/ 482572 w 1805583"/>
              <a:gd name="connsiteY267" fmla="*/ 943758 h 1145941"/>
              <a:gd name="connsiteX268" fmla="*/ 484380 w 1805583"/>
              <a:gd name="connsiteY268" fmla="*/ 940724 h 1145941"/>
              <a:gd name="connsiteX269" fmla="*/ 486187 w 1805583"/>
              <a:gd name="connsiteY269" fmla="*/ 937655 h 1145941"/>
              <a:gd name="connsiteX270" fmla="*/ 487994 w 1805583"/>
              <a:gd name="connsiteY270" fmla="*/ 934560 h 1145941"/>
              <a:gd name="connsiteX271" fmla="*/ 489801 w 1805583"/>
              <a:gd name="connsiteY271" fmla="*/ 931420 h 1145941"/>
              <a:gd name="connsiteX272" fmla="*/ 491610 w 1805583"/>
              <a:gd name="connsiteY272" fmla="*/ 928255 h 1145941"/>
              <a:gd name="connsiteX273" fmla="*/ 493417 w 1805583"/>
              <a:gd name="connsiteY273" fmla="*/ 925063 h 1145941"/>
              <a:gd name="connsiteX274" fmla="*/ 495224 w 1805583"/>
              <a:gd name="connsiteY274" fmla="*/ 921827 h 1145941"/>
              <a:gd name="connsiteX275" fmla="*/ 497031 w 1805583"/>
              <a:gd name="connsiteY275" fmla="*/ 918565 h 1145941"/>
              <a:gd name="connsiteX276" fmla="*/ 498839 w 1805583"/>
              <a:gd name="connsiteY276" fmla="*/ 915277 h 1145941"/>
              <a:gd name="connsiteX277" fmla="*/ 500646 w 1805583"/>
              <a:gd name="connsiteY277" fmla="*/ 911945 h 1145941"/>
              <a:gd name="connsiteX278" fmla="*/ 502453 w 1805583"/>
              <a:gd name="connsiteY278" fmla="*/ 908586 h 1145941"/>
              <a:gd name="connsiteX279" fmla="*/ 504261 w 1805583"/>
              <a:gd name="connsiteY279" fmla="*/ 905193 h 1145941"/>
              <a:gd name="connsiteX280" fmla="*/ 506069 w 1805583"/>
              <a:gd name="connsiteY280" fmla="*/ 901764 h 1145941"/>
              <a:gd name="connsiteX281" fmla="*/ 507876 w 1805583"/>
              <a:gd name="connsiteY281" fmla="*/ 898309 h 1145941"/>
              <a:gd name="connsiteX282" fmla="*/ 509683 w 1805583"/>
              <a:gd name="connsiteY282" fmla="*/ 894810 h 1145941"/>
              <a:gd name="connsiteX283" fmla="*/ 511490 w 1805583"/>
              <a:gd name="connsiteY283" fmla="*/ 891285 h 1145941"/>
              <a:gd name="connsiteX284" fmla="*/ 513298 w 1805583"/>
              <a:gd name="connsiteY284" fmla="*/ 887734 h 1145941"/>
              <a:gd name="connsiteX285" fmla="*/ 515106 w 1805583"/>
              <a:gd name="connsiteY285" fmla="*/ 884139 h 1145941"/>
              <a:gd name="connsiteX286" fmla="*/ 516913 w 1805583"/>
              <a:gd name="connsiteY286" fmla="*/ 880517 h 1145941"/>
              <a:gd name="connsiteX287" fmla="*/ 518720 w 1805583"/>
              <a:gd name="connsiteY287" fmla="*/ 876861 h 1145941"/>
              <a:gd name="connsiteX288" fmla="*/ 520527 w 1805583"/>
              <a:gd name="connsiteY288" fmla="*/ 873178 h 1145941"/>
              <a:gd name="connsiteX289" fmla="*/ 522335 w 1805583"/>
              <a:gd name="connsiteY289" fmla="*/ 869451 h 1145941"/>
              <a:gd name="connsiteX290" fmla="*/ 524142 w 1805583"/>
              <a:gd name="connsiteY290" fmla="*/ 865698 h 1145941"/>
              <a:gd name="connsiteX291" fmla="*/ 525949 w 1805583"/>
              <a:gd name="connsiteY291" fmla="*/ 861910 h 1145941"/>
              <a:gd name="connsiteX292" fmla="*/ 527757 w 1805583"/>
              <a:gd name="connsiteY292" fmla="*/ 858095 h 1145941"/>
              <a:gd name="connsiteX293" fmla="*/ 529565 w 1805583"/>
              <a:gd name="connsiteY293" fmla="*/ 854246 h 1145941"/>
              <a:gd name="connsiteX294" fmla="*/ 531372 w 1805583"/>
              <a:gd name="connsiteY294" fmla="*/ 850361 h 1145941"/>
              <a:gd name="connsiteX295" fmla="*/ 533179 w 1805583"/>
              <a:gd name="connsiteY295" fmla="*/ 846441 h 1145941"/>
              <a:gd name="connsiteX296" fmla="*/ 534986 w 1805583"/>
              <a:gd name="connsiteY296" fmla="*/ 842495 h 1145941"/>
              <a:gd name="connsiteX297" fmla="*/ 536794 w 1805583"/>
              <a:gd name="connsiteY297" fmla="*/ 838514 h 1145941"/>
              <a:gd name="connsiteX298" fmla="*/ 538601 w 1805583"/>
              <a:gd name="connsiteY298" fmla="*/ 834498 h 1145941"/>
              <a:gd name="connsiteX299" fmla="*/ 540409 w 1805583"/>
              <a:gd name="connsiteY299" fmla="*/ 830456 h 1145941"/>
              <a:gd name="connsiteX300" fmla="*/ 542216 w 1805583"/>
              <a:gd name="connsiteY300" fmla="*/ 826378 h 1145941"/>
              <a:gd name="connsiteX301" fmla="*/ 544024 w 1805583"/>
              <a:gd name="connsiteY301" fmla="*/ 822266 h 1145941"/>
              <a:gd name="connsiteX302" fmla="*/ 545831 w 1805583"/>
              <a:gd name="connsiteY302" fmla="*/ 818127 h 1145941"/>
              <a:gd name="connsiteX303" fmla="*/ 547638 w 1805583"/>
              <a:gd name="connsiteY303" fmla="*/ 813954 h 1145941"/>
              <a:gd name="connsiteX304" fmla="*/ 549445 w 1805583"/>
              <a:gd name="connsiteY304" fmla="*/ 809749 h 1145941"/>
              <a:gd name="connsiteX305" fmla="*/ 551253 w 1805583"/>
              <a:gd name="connsiteY305" fmla="*/ 805515 h 1145941"/>
              <a:gd name="connsiteX306" fmla="*/ 553061 w 1805583"/>
              <a:gd name="connsiteY306" fmla="*/ 801248 h 1145941"/>
              <a:gd name="connsiteX307" fmla="*/ 554868 w 1805583"/>
              <a:gd name="connsiteY307" fmla="*/ 796950 h 1145941"/>
              <a:gd name="connsiteX308" fmla="*/ 556675 w 1805583"/>
              <a:gd name="connsiteY308" fmla="*/ 792622 h 1145941"/>
              <a:gd name="connsiteX309" fmla="*/ 558483 w 1805583"/>
              <a:gd name="connsiteY309" fmla="*/ 788263 h 1145941"/>
              <a:gd name="connsiteX310" fmla="*/ 560290 w 1805583"/>
              <a:gd name="connsiteY310" fmla="*/ 783873 h 1145941"/>
              <a:gd name="connsiteX311" fmla="*/ 562097 w 1805583"/>
              <a:gd name="connsiteY311" fmla="*/ 779454 h 1145941"/>
              <a:gd name="connsiteX312" fmla="*/ 563904 w 1805583"/>
              <a:gd name="connsiteY312" fmla="*/ 775003 h 1145941"/>
              <a:gd name="connsiteX313" fmla="*/ 565712 w 1805583"/>
              <a:gd name="connsiteY313" fmla="*/ 770524 h 1145941"/>
              <a:gd name="connsiteX314" fmla="*/ 567520 w 1805583"/>
              <a:gd name="connsiteY314" fmla="*/ 766014 h 1145941"/>
              <a:gd name="connsiteX315" fmla="*/ 569327 w 1805583"/>
              <a:gd name="connsiteY315" fmla="*/ 761476 h 1145941"/>
              <a:gd name="connsiteX316" fmla="*/ 571134 w 1805583"/>
              <a:gd name="connsiteY316" fmla="*/ 756908 h 1145941"/>
              <a:gd name="connsiteX317" fmla="*/ 572942 w 1805583"/>
              <a:gd name="connsiteY317" fmla="*/ 752311 h 1145941"/>
              <a:gd name="connsiteX318" fmla="*/ 574749 w 1805583"/>
              <a:gd name="connsiteY318" fmla="*/ 747686 h 1145941"/>
              <a:gd name="connsiteX319" fmla="*/ 576556 w 1805583"/>
              <a:gd name="connsiteY319" fmla="*/ 743031 h 1145941"/>
              <a:gd name="connsiteX320" fmla="*/ 578364 w 1805583"/>
              <a:gd name="connsiteY320" fmla="*/ 738349 h 1145941"/>
              <a:gd name="connsiteX321" fmla="*/ 580171 w 1805583"/>
              <a:gd name="connsiteY321" fmla="*/ 733639 h 1145941"/>
              <a:gd name="connsiteX322" fmla="*/ 581979 w 1805583"/>
              <a:gd name="connsiteY322" fmla="*/ 728901 h 1145941"/>
              <a:gd name="connsiteX323" fmla="*/ 583786 w 1805583"/>
              <a:gd name="connsiteY323" fmla="*/ 724136 h 1145941"/>
              <a:gd name="connsiteX324" fmla="*/ 585593 w 1805583"/>
              <a:gd name="connsiteY324" fmla="*/ 719344 h 1145941"/>
              <a:gd name="connsiteX325" fmla="*/ 587400 w 1805583"/>
              <a:gd name="connsiteY325" fmla="*/ 714526 h 1145941"/>
              <a:gd name="connsiteX326" fmla="*/ 589209 w 1805583"/>
              <a:gd name="connsiteY326" fmla="*/ 709680 h 1145941"/>
              <a:gd name="connsiteX327" fmla="*/ 591016 w 1805583"/>
              <a:gd name="connsiteY327" fmla="*/ 704809 h 1145941"/>
              <a:gd name="connsiteX328" fmla="*/ 592823 w 1805583"/>
              <a:gd name="connsiteY328" fmla="*/ 699912 h 1145941"/>
              <a:gd name="connsiteX329" fmla="*/ 594630 w 1805583"/>
              <a:gd name="connsiteY329" fmla="*/ 694989 h 1145941"/>
              <a:gd name="connsiteX330" fmla="*/ 596438 w 1805583"/>
              <a:gd name="connsiteY330" fmla="*/ 690042 h 1145941"/>
              <a:gd name="connsiteX331" fmla="*/ 598245 w 1805583"/>
              <a:gd name="connsiteY331" fmla="*/ 685070 h 1145941"/>
              <a:gd name="connsiteX332" fmla="*/ 600052 w 1805583"/>
              <a:gd name="connsiteY332" fmla="*/ 680075 h 1145941"/>
              <a:gd name="connsiteX333" fmla="*/ 601860 w 1805583"/>
              <a:gd name="connsiteY333" fmla="*/ 675054 h 1145941"/>
              <a:gd name="connsiteX334" fmla="*/ 603668 w 1805583"/>
              <a:gd name="connsiteY334" fmla="*/ 670011 h 1145941"/>
              <a:gd name="connsiteX335" fmla="*/ 605475 w 1805583"/>
              <a:gd name="connsiteY335" fmla="*/ 664944 h 1145941"/>
              <a:gd name="connsiteX336" fmla="*/ 607282 w 1805583"/>
              <a:gd name="connsiteY336" fmla="*/ 659854 h 1145941"/>
              <a:gd name="connsiteX337" fmla="*/ 609089 w 1805583"/>
              <a:gd name="connsiteY337" fmla="*/ 654742 h 1145941"/>
              <a:gd name="connsiteX338" fmla="*/ 610897 w 1805583"/>
              <a:gd name="connsiteY338" fmla="*/ 649609 h 1145941"/>
              <a:gd name="connsiteX339" fmla="*/ 612704 w 1805583"/>
              <a:gd name="connsiteY339" fmla="*/ 644454 h 1145941"/>
              <a:gd name="connsiteX340" fmla="*/ 614512 w 1805583"/>
              <a:gd name="connsiteY340" fmla="*/ 639278 h 1145941"/>
              <a:gd name="connsiteX341" fmla="*/ 616319 w 1805583"/>
              <a:gd name="connsiteY341" fmla="*/ 634082 h 1145941"/>
              <a:gd name="connsiteX342" fmla="*/ 618127 w 1805583"/>
              <a:gd name="connsiteY342" fmla="*/ 628865 h 1145941"/>
              <a:gd name="connsiteX343" fmla="*/ 619930 w 1805583"/>
              <a:gd name="connsiteY343" fmla="*/ 623629 h 1145941"/>
              <a:gd name="connsiteX344" fmla="*/ 621745 w 1805583"/>
              <a:gd name="connsiteY344" fmla="*/ 618373 h 1145941"/>
              <a:gd name="connsiteX345" fmla="*/ 623552 w 1805583"/>
              <a:gd name="connsiteY345" fmla="*/ 613100 h 1145941"/>
              <a:gd name="connsiteX346" fmla="*/ 625358 w 1805583"/>
              <a:gd name="connsiteY346" fmla="*/ 607807 h 1145941"/>
              <a:gd name="connsiteX347" fmla="*/ 627165 w 1805583"/>
              <a:gd name="connsiteY347" fmla="*/ 602497 h 1145941"/>
              <a:gd name="connsiteX348" fmla="*/ 628971 w 1805583"/>
              <a:gd name="connsiteY348" fmla="*/ 597170 h 1145941"/>
              <a:gd name="connsiteX349" fmla="*/ 630777 w 1805583"/>
              <a:gd name="connsiteY349" fmla="*/ 591828 h 1145941"/>
              <a:gd name="connsiteX350" fmla="*/ 632584 w 1805583"/>
              <a:gd name="connsiteY350" fmla="*/ 586468 h 1145941"/>
              <a:gd name="connsiteX351" fmla="*/ 634390 w 1805583"/>
              <a:gd name="connsiteY351" fmla="*/ 581093 h 1145941"/>
              <a:gd name="connsiteX352" fmla="*/ 636196 w 1805583"/>
              <a:gd name="connsiteY352" fmla="*/ 575703 h 1145941"/>
              <a:gd name="connsiteX353" fmla="*/ 638012 w 1805583"/>
              <a:gd name="connsiteY353" fmla="*/ 570297 h 1145941"/>
              <a:gd name="connsiteX354" fmla="*/ 639818 w 1805583"/>
              <a:gd name="connsiteY354" fmla="*/ 564879 h 1145941"/>
              <a:gd name="connsiteX355" fmla="*/ 641624 w 1805583"/>
              <a:gd name="connsiteY355" fmla="*/ 559448 h 1145941"/>
              <a:gd name="connsiteX356" fmla="*/ 643431 w 1805583"/>
              <a:gd name="connsiteY356" fmla="*/ 554003 h 1145941"/>
              <a:gd name="connsiteX357" fmla="*/ 645237 w 1805583"/>
              <a:gd name="connsiteY357" fmla="*/ 548546 h 1145941"/>
              <a:gd name="connsiteX358" fmla="*/ 647044 w 1805583"/>
              <a:gd name="connsiteY358" fmla="*/ 543077 h 1145941"/>
              <a:gd name="connsiteX359" fmla="*/ 648850 w 1805583"/>
              <a:gd name="connsiteY359" fmla="*/ 537598 h 1145941"/>
              <a:gd name="connsiteX360" fmla="*/ 650656 w 1805583"/>
              <a:gd name="connsiteY360" fmla="*/ 532108 h 1145941"/>
              <a:gd name="connsiteX361" fmla="*/ 652463 w 1805583"/>
              <a:gd name="connsiteY361" fmla="*/ 526609 h 1145941"/>
              <a:gd name="connsiteX362" fmla="*/ 654278 w 1805583"/>
              <a:gd name="connsiteY362" fmla="*/ 521101 h 1145941"/>
              <a:gd name="connsiteX363" fmla="*/ 656084 w 1805583"/>
              <a:gd name="connsiteY363" fmla="*/ 515583 h 1145941"/>
              <a:gd name="connsiteX364" fmla="*/ 657891 w 1805583"/>
              <a:gd name="connsiteY364" fmla="*/ 510058 h 1145941"/>
              <a:gd name="connsiteX365" fmla="*/ 659697 w 1805583"/>
              <a:gd name="connsiteY365" fmla="*/ 504526 h 1145941"/>
              <a:gd name="connsiteX366" fmla="*/ 661503 w 1805583"/>
              <a:gd name="connsiteY366" fmla="*/ 498987 h 1145941"/>
              <a:gd name="connsiteX367" fmla="*/ 663310 w 1805583"/>
              <a:gd name="connsiteY367" fmla="*/ 493442 h 1145941"/>
              <a:gd name="connsiteX368" fmla="*/ 665116 w 1805583"/>
              <a:gd name="connsiteY368" fmla="*/ 487892 h 1145941"/>
              <a:gd name="connsiteX369" fmla="*/ 666922 w 1805583"/>
              <a:gd name="connsiteY369" fmla="*/ 482337 h 1145941"/>
              <a:gd name="connsiteX370" fmla="*/ 668729 w 1805583"/>
              <a:gd name="connsiteY370" fmla="*/ 476779 h 1145941"/>
              <a:gd name="connsiteX371" fmla="*/ 670544 w 1805583"/>
              <a:gd name="connsiteY371" fmla="*/ 471216 h 1145941"/>
              <a:gd name="connsiteX372" fmla="*/ 672350 w 1805583"/>
              <a:gd name="connsiteY372" fmla="*/ 465653 h 1145941"/>
              <a:gd name="connsiteX373" fmla="*/ 674157 w 1805583"/>
              <a:gd name="connsiteY373" fmla="*/ 460086 h 1145941"/>
              <a:gd name="connsiteX374" fmla="*/ 675963 w 1805583"/>
              <a:gd name="connsiteY374" fmla="*/ 454519 h 1145941"/>
              <a:gd name="connsiteX375" fmla="*/ 677770 w 1805583"/>
              <a:gd name="connsiteY375" fmla="*/ 448951 h 1145941"/>
              <a:gd name="connsiteX376" fmla="*/ 679576 w 1805583"/>
              <a:gd name="connsiteY376" fmla="*/ 443383 h 1145941"/>
              <a:gd name="connsiteX377" fmla="*/ 681382 w 1805583"/>
              <a:gd name="connsiteY377" fmla="*/ 437817 h 1145941"/>
              <a:gd name="connsiteX378" fmla="*/ 683189 w 1805583"/>
              <a:gd name="connsiteY378" fmla="*/ 432252 h 1145941"/>
              <a:gd name="connsiteX379" fmla="*/ 685004 w 1805583"/>
              <a:gd name="connsiteY379" fmla="*/ 426689 h 1145941"/>
              <a:gd name="connsiteX380" fmla="*/ 686810 w 1805583"/>
              <a:gd name="connsiteY380" fmla="*/ 421131 h 1145941"/>
              <a:gd name="connsiteX381" fmla="*/ 688617 w 1805583"/>
              <a:gd name="connsiteY381" fmla="*/ 415575 h 1145941"/>
              <a:gd name="connsiteX382" fmla="*/ 690423 w 1805583"/>
              <a:gd name="connsiteY382" fmla="*/ 410024 h 1145941"/>
              <a:gd name="connsiteX383" fmla="*/ 692229 w 1805583"/>
              <a:gd name="connsiteY383" fmla="*/ 404479 h 1145941"/>
              <a:gd name="connsiteX384" fmla="*/ 694036 w 1805583"/>
              <a:gd name="connsiteY384" fmla="*/ 398940 h 1145941"/>
              <a:gd name="connsiteX385" fmla="*/ 695842 w 1805583"/>
              <a:gd name="connsiteY385" fmla="*/ 393408 h 1145941"/>
              <a:gd name="connsiteX386" fmla="*/ 697649 w 1805583"/>
              <a:gd name="connsiteY386" fmla="*/ 387884 h 1145941"/>
              <a:gd name="connsiteX387" fmla="*/ 699455 w 1805583"/>
              <a:gd name="connsiteY387" fmla="*/ 382367 h 1145941"/>
              <a:gd name="connsiteX388" fmla="*/ 701270 w 1805583"/>
              <a:gd name="connsiteY388" fmla="*/ 376860 h 1145941"/>
              <a:gd name="connsiteX389" fmla="*/ 703076 w 1805583"/>
              <a:gd name="connsiteY389" fmla="*/ 371364 h 1145941"/>
              <a:gd name="connsiteX390" fmla="*/ 704883 w 1805583"/>
              <a:gd name="connsiteY390" fmla="*/ 365878 h 1145941"/>
              <a:gd name="connsiteX391" fmla="*/ 706689 w 1805583"/>
              <a:gd name="connsiteY391" fmla="*/ 360404 h 1145941"/>
              <a:gd name="connsiteX392" fmla="*/ 708496 w 1805583"/>
              <a:gd name="connsiteY392" fmla="*/ 354942 h 1145941"/>
              <a:gd name="connsiteX393" fmla="*/ 710302 w 1805583"/>
              <a:gd name="connsiteY393" fmla="*/ 349493 h 1145941"/>
              <a:gd name="connsiteX394" fmla="*/ 712108 w 1805583"/>
              <a:gd name="connsiteY394" fmla="*/ 344058 h 1145941"/>
              <a:gd name="connsiteX395" fmla="*/ 713915 w 1805583"/>
              <a:gd name="connsiteY395" fmla="*/ 338637 h 1145941"/>
              <a:gd name="connsiteX396" fmla="*/ 715721 w 1805583"/>
              <a:gd name="connsiteY396" fmla="*/ 333233 h 1145941"/>
              <a:gd name="connsiteX397" fmla="*/ 717536 w 1805583"/>
              <a:gd name="connsiteY397" fmla="*/ 327844 h 1145941"/>
              <a:gd name="connsiteX398" fmla="*/ 719343 w 1805583"/>
              <a:gd name="connsiteY398" fmla="*/ 322472 h 1145941"/>
              <a:gd name="connsiteX399" fmla="*/ 721149 w 1805583"/>
              <a:gd name="connsiteY399" fmla="*/ 317119 h 1145941"/>
              <a:gd name="connsiteX400" fmla="*/ 722955 w 1805583"/>
              <a:gd name="connsiteY400" fmla="*/ 311785 h 1145941"/>
              <a:gd name="connsiteX401" fmla="*/ 724762 w 1805583"/>
              <a:gd name="connsiteY401" fmla="*/ 306469 h 1145941"/>
              <a:gd name="connsiteX402" fmla="*/ 726568 w 1805583"/>
              <a:gd name="connsiteY402" fmla="*/ 301175 h 1145941"/>
              <a:gd name="connsiteX403" fmla="*/ 728375 w 1805583"/>
              <a:gd name="connsiteY403" fmla="*/ 295901 h 1145941"/>
              <a:gd name="connsiteX404" fmla="*/ 730181 w 1805583"/>
              <a:gd name="connsiteY404" fmla="*/ 290649 h 1145941"/>
              <a:gd name="connsiteX405" fmla="*/ 731996 w 1805583"/>
              <a:gd name="connsiteY405" fmla="*/ 285420 h 1145941"/>
              <a:gd name="connsiteX406" fmla="*/ 733802 w 1805583"/>
              <a:gd name="connsiteY406" fmla="*/ 280215 h 1145941"/>
              <a:gd name="connsiteX407" fmla="*/ 735609 w 1805583"/>
              <a:gd name="connsiteY407" fmla="*/ 275035 h 1145941"/>
              <a:gd name="connsiteX408" fmla="*/ 737415 w 1805583"/>
              <a:gd name="connsiteY408" fmla="*/ 269879 h 1145941"/>
              <a:gd name="connsiteX409" fmla="*/ 739222 w 1805583"/>
              <a:gd name="connsiteY409" fmla="*/ 264750 h 1145941"/>
              <a:gd name="connsiteX410" fmla="*/ 741028 w 1805583"/>
              <a:gd name="connsiteY410" fmla="*/ 259646 h 1145941"/>
              <a:gd name="connsiteX411" fmla="*/ 742834 w 1805583"/>
              <a:gd name="connsiteY411" fmla="*/ 254572 h 1145941"/>
              <a:gd name="connsiteX412" fmla="*/ 744641 w 1805583"/>
              <a:gd name="connsiteY412" fmla="*/ 249524 h 1145941"/>
              <a:gd name="connsiteX413" fmla="*/ 746447 w 1805583"/>
              <a:gd name="connsiteY413" fmla="*/ 244508 h 1145941"/>
              <a:gd name="connsiteX414" fmla="*/ 748262 w 1805583"/>
              <a:gd name="connsiteY414" fmla="*/ 239520 h 1145941"/>
              <a:gd name="connsiteX415" fmla="*/ 750069 w 1805583"/>
              <a:gd name="connsiteY415" fmla="*/ 234564 h 1145941"/>
              <a:gd name="connsiteX416" fmla="*/ 751875 w 1805583"/>
              <a:gd name="connsiteY416" fmla="*/ 229639 h 1145941"/>
              <a:gd name="connsiteX417" fmla="*/ 753682 w 1805583"/>
              <a:gd name="connsiteY417" fmla="*/ 224747 h 1145941"/>
              <a:gd name="connsiteX418" fmla="*/ 755488 w 1805583"/>
              <a:gd name="connsiteY418" fmla="*/ 219887 h 1145941"/>
              <a:gd name="connsiteX419" fmla="*/ 757294 w 1805583"/>
              <a:gd name="connsiteY419" fmla="*/ 215063 h 1145941"/>
              <a:gd name="connsiteX420" fmla="*/ 759101 w 1805583"/>
              <a:gd name="connsiteY420" fmla="*/ 210273 h 1145941"/>
              <a:gd name="connsiteX421" fmla="*/ 760907 w 1805583"/>
              <a:gd name="connsiteY421" fmla="*/ 205519 h 1145941"/>
              <a:gd name="connsiteX422" fmla="*/ 762713 w 1805583"/>
              <a:gd name="connsiteY422" fmla="*/ 200801 h 1145941"/>
              <a:gd name="connsiteX423" fmla="*/ 764529 w 1805583"/>
              <a:gd name="connsiteY423" fmla="*/ 196121 h 1145941"/>
              <a:gd name="connsiteX424" fmla="*/ 766335 w 1805583"/>
              <a:gd name="connsiteY424" fmla="*/ 191478 h 1145941"/>
              <a:gd name="connsiteX425" fmla="*/ 768141 w 1805583"/>
              <a:gd name="connsiteY425" fmla="*/ 186874 h 1145941"/>
              <a:gd name="connsiteX426" fmla="*/ 769948 w 1805583"/>
              <a:gd name="connsiteY426" fmla="*/ 182311 h 1145941"/>
              <a:gd name="connsiteX427" fmla="*/ 771754 w 1805583"/>
              <a:gd name="connsiteY427" fmla="*/ 177787 h 1145941"/>
              <a:gd name="connsiteX428" fmla="*/ 773560 w 1805583"/>
              <a:gd name="connsiteY428" fmla="*/ 173306 h 1145941"/>
              <a:gd name="connsiteX429" fmla="*/ 775367 w 1805583"/>
              <a:gd name="connsiteY429" fmla="*/ 168865 h 1145941"/>
              <a:gd name="connsiteX430" fmla="*/ 777173 w 1805583"/>
              <a:gd name="connsiteY430" fmla="*/ 164467 h 1145941"/>
              <a:gd name="connsiteX431" fmla="*/ 778980 w 1805583"/>
              <a:gd name="connsiteY431" fmla="*/ 160113 h 1145941"/>
              <a:gd name="connsiteX432" fmla="*/ 780795 w 1805583"/>
              <a:gd name="connsiteY432" fmla="*/ 155803 h 1145941"/>
              <a:gd name="connsiteX433" fmla="*/ 782601 w 1805583"/>
              <a:gd name="connsiteY433" fmla="*/ 151538 h 1145941"/>
              <a:gd name="connsiteX434" fmla="*/ 784407 w 1805583"/>
              <a:gd name="connsiteY434" fmla="*/ 147318 h 1145941"/>
              <a:gd name="connsiteX435" fmla="*/ 786214 w 1805583"/>
              <a:gd name="connsiteY435" fmla="*/ 143146 h 1145941"/>
              <a:gd name="connsiteX436" fmla="*/ 788020 w 1805583"/>
              <a:gd name="connsiteY436" fmla="*/ 139020 h 1145941"/>
              <a:gd name="connsiteX437" fmla="*/ 789827 w 1805583"/>
              <a:gd name="connsiteY437" fmla="*/ 134942 h 1145941"/>
              <a:gd name="connsiteX438" fmla="*/ 791633 w 1805583"/>
              <a:gd name="connsiteY438" fmla="*/ 130913 h 1145941"/>
              <a:gd name="connsiteX439" fmla="*/ 793439 w 1805583"/>
              <a:gd name="connsiteY439" fmla="*/ 126933 h 1145941"/>
              <a:gd name="connsiteX440" fmla="*/ 795255 w 1805583"/>
              <a:gd name="connsiteY440" fmla="*/ 123003 h 1145941"/>
              <a:gd name="connsiteX441" fmla="*/ 797061 w 1805583"/>
              <a:gd name="connsiteY441" fmla="*/ 119124 h 1145941"/>
              <a:gd name="connsiteX442" fmla="*/ 798867 w 1805583"/>
              <a:gd name="connsiteY442" fmla="*/ 115296 h 1145941"/>
              <a:gd name="connsiteX443" fmla="*/ 800674 w 1805583"/>
              <a:gd name="connsiteY443" fmla="*/ 111520 h 1145941"/>
              <a:gd name="connsiteX444" fmla="*/ 802480 w 1805583"/>
              <a:gd name="connsiteY444" fmla="*/ 107798 h 1145941"/>
              <a:gd name="connsiteX445" fmla="*/ 804286 w 1805583"/>
              <a:gd name="connsiteY445" fmla="*/ 104128 h 1145941"/>
              <a:gd name="connsiteX446" fmla="*/ 806093 w 1805583"/>
              <a:gd name="connsiteY446" fmla="*/ 100513 h 1145941"/>
              <a:gd name="connsiteX447" fmla="*/ 807899 w 1805583"/>
              <a:gd name="connsiteY447" fmla="*/ 96953 h 1145941"/>
              <a:gd name="connsiteX448" fmla="*/ 809706 w 1805583"/>
              <a:gd name="connsiteY448" fmla="*/ 93448 h 1145941"/>
              <a:gd name="connsiteX449" fmla="*/ 811521 w 1805583"/>
              <a:gd name="connsiteY449" fmla="*/ 89998 h 1145941"/>
              <a:gd name="connsiteX450" fmla="*/ 813327 w 1805583"/>
              <a:gd name="connsiteY450" fmla="*/ 86606 h 1145941"/>
              <a:gd name="connsiteX451" fmla="*/ 815134 w 1805583"/>
              <a:gd name="connsiteY451" fmla="*/ 83271 h 1145941"/>
              <a:gd name="connsiteX452" fmla="*/ 816940 w 1805583"/>
              <a:gd name="connsiteY452" fmla="*/ 79994 h 1145941"/>
              <a:gd name="connsiteX453" fmla="*/ 818746 w 1805583"/>
              <a:gd name="connsiteY453" fmla="*/ 76775 h 1145941"/>
              <a:gd name="connsiteX454" fmla="*/ 820553 w 1805583"/>
              <a:gd name="connsiteY454" fmla="*/ 73615 h 1145941"/>
              <a:gd name="connsiteX455" fmla="*/ 822359 w 1805583"/>
              <a:gd name="connsiteY455" fmla="*/ 70514 h 1145941"/>
              <a:gd name="connsiteX456" fmla="*/ 824165 w 1805583"/>
              <a:gd name="connsiteY456" fmla="*/ 67475 h 1145941"/>
              <a:gd name="connsiteX457" fmla="*/ 825972 w 1805583"/>
              <a:gd name="connsiteY457" fmla="*/ 64496 h 1145941"/>
              <a:gd name="connsiteX458" fmla="*/ 827787 w 1805583"/>
              <a:gd name="connsiteY458" fmla="*/ 61578 h 1145941"/>
              <a:gd name="connsiteX459" fmla="*/ 829593 w 1805583"/>
              <a:gd name="connsiteY459" fmla="*/ 58722 h 1145941"/>
              <a:gd name="connsiteX460" fmla="*/ 831400 w 1805583"/>
              <a:gd name="connsiteY460" fmla="*/ 55929 h 1145941"/>
              <a:gd name="connsiteX461" fmla="*/ 833206 w 1805583"/>
              <a:gd name="connsiteY461" fmla="*/ 53199 h 1145941"/>
              <a:gd name="connsiteX462" fmla="*/ 835013 w 1805583"/>
              <a:gd name="connsiteY462" fmla="*/ 50531 h 1145941"/>
              <a:gd name="connsiteX463" fmla="*/ 836819 w 1805583"/>
              <a:gd name="connsiteY463" fmla="*/ 47929 h 1145941"/>
              <a:gd name="connsiteX464" fmla="*/ 838625 w 1805583"/>
              <a:gd name="connsiteY464" fmla="*/ 45389 h 1145941"/>
              <a:gd name="connsiteX465" fmla="*/ 840432 w 1805583"/>
              <a:gd name="connsiteY465" fmla="*/ 42915 h 1145941"/>
              <a:gd name="connsiteX466" fmla="*/ 842238 w 1805583"/>
              <a:gd name="connsiteY466" fmla="*/ 40508 h 1145941"/>
              <a:gd name="connsiteX467" fmla="*/ 844053 w 1805583"/>
              <a:gd name="connsiteY467" fmla="*/ 38164 h 1145941"/>
              <a:gd name="connsiteX468" fmla="*/ 845860 w 1805583"/>
              <a:gd name="connsiteY468" fmla="*/ 35888 h 1145941"/>
              <a:gd name="connsiteX469" fmla="*/ 847666 w 1805583"/>
              <a:gd name="connsiteY469" fmla="*/ 33678 h 1145941"/>
              <a:gd name="connsiteX470" fmla="*/ 849472 w 1805583"/>
              <a:gd name="connsiteY470" fmla="*/ 31536 h 1145941"/>
              <a:gd name="connsiteX471" fmla="*/ 851279 w 1805583"/>
              <a:gd name="connsiteY471" fmla="*/ 29461 h 1145941"/>
              <a:gd name="connsiteX472" fmla="*/ 853085 w 1805583"/>
              <a:gd name="connsiteY472" fmla="*/ 27453 h 1145941"/>
              <a:gd name="connsiteX473" fmla="*/ 854891 w 1805583"/>
              <a:gd name="connsiteY473" fmla="*/ 25514 h 1145941"/>
              <a:gd name="connsiteX474" fmla="*/ 856698 w 1805583"/>
              <a:gd name="connsiteY474" fmla="*/ 23644 h 1145941"/>
              <a:gd name="connsiteX475" fmla="*/ 858513 w 1805583"/>
              <a:gd name="connsiteY475" fmla="*/ 21843 h 1145941"/>
              <a:gd name="connsiteX476" fmla="*/ 860319 w 1805583"/>
              <a:gd name="connsiteY476" fmla="*/ 20111 h 1145941"/>
              <a:gd name="connsiteX477" fmla="*/ 862126 w 1805583"/>
              <a:gd name="connsiteY477" fmla="*/ 18448 h 1145941"/>
              <a:gd name="connsiteX478" fmla="*/ 863932 w 1805583"/>
              <a:gd name="connsiteY478" fmla="*/ 16856 h 1145941"/>
              <a:gd name="connsiteX479" fmla="*/ 865739 w 1805583"/>
              <a:gd name="connsiteY479" fmla="*/ 15334 h 1145941"/>
              <a:gd name="connsiteX480" fmla="*/ 867545 w 1805583"/>
              <a:gd name="connsiteY480" fmla="*/ 13882 h 1145941"/>
              <a:gd name="connsiteX481" fmla="*/ 869351 w 1805583"/>
              <a:gd name="connsiteY481" fmla="*/ 12502 h 1145941"/>
              <a:gd name="connsiteX482" fmla="*/ 871158 w 1805583"/>
              <a:gd name="connsiteY482" fmla="*/ 11192 h 1145941"/>
              <a:gd name="connsiteX483" fmla="*/ 872964 w 1805583"/>
              <a:gd name="connsiteY483" fmla="*/ 9954 h 1145941"/>
              <a:gd name="connsiteX484" fmla="*/ 874779 w 1805583"/>
              <a:gd name="connsiteY484" fmla="*/ 8788 h 1145941"/>
              <a:gd name="connsiteX485" fmla="*/ 876586 w 1805583"/>
              <a:gd name="connsiteY485" fmla="*/ 7693 h 1145941"/>
              <a:gd name="connsiteX486" fmla="*/ 878392 w 1805583"/>
              <a:gd name="connsiteY486" fmla="*/ 6670 h 1145941"/>
              <a:gd name="connsiteX487" fmla="*/ 880198 w 1805583"/>
              <a:gd name="connsiteY487" fmla="*/ 5720 h 1145941"/>
              <a:gd name="connsiteX488" fmla="*/ 882005 w 1805583"/>
              <a:gd name="connsiteY488" fmla="*/ 4842 h 1145941"/>
              <a:gd name="connsiteX489" fmla="*/ 883811 w 1805583"/>
              <a:gd name="connsiteY489" fmla="*/ 4036 h 1145941"/>
              <a:gd name="connsiteX490" fmla="*/ 885618 w 1805583"/>
              <a:gd name="connsiteY490" fmla="*/ 3303 h 1145941"/>
              <a:gd name="connsiteX491" fmla="*/ 887424 w 1805583"/>
              <a:gd name="connsiteY491" fmla="*/ 2643 h 1145941"/>
              <a:gd name="connsiteX492" fmla="*/ 889230 w 1805583"/>
              <a:gd name="connsiteY492" fmla="*/ 2056 h 1145941"/>
              <a:gd name="connsiteX493" fmla="*/ 891045 w 1805583"/>
              <a:gd name="connsiteY493" fmla="*/ 1543 h 1145941"/>
              <a:gd name="connsiteX494" fmla="*/ 892852 w 1805583"/>
              <a:gd name="connsiteY494" fmla="*/ 1102 h 1145941"/>
              <a:gd name="connsiteX495" fmla="*/ 894658 w 1805583"/>
              <a:gd name="connsiteY495" fmla="*/ 735 h 1145941"/>
              <a:gd name="connsiteX496" fmla="*/ 896465 w 1805583"/>
              <a:gd name="connsiteY496" fmla="*/ 441 h 1145941"/>
              <a:gd name="connsiteX497" fmla="*/ 898271 w 1805583"/>
              <a:gd name="connsiteY497" fmla="*/ 221 h 1145941"/>
              <a:gd name="connsiteX498" fmla="*/ 900077 w 1805583"/>
              <a:gd name="connsiteY498" fmla="*/ 73 h 1145941"/>
              <a:gd name="connsiteX499" fmla="*/ 901884 w 1805583"/>
              <a:gd name="connsiteY499" fmla="*/ 0 h 1145941"/>
              <a:gd name="connsiteX500" fmla="*/ 903690 w 1805583"/>
              <a:gd name="connsiteY500" fmla="*/ 0 h 1145941"/>
              <a:gd name="connsiteX501" fmla="*/ 905505 w 1805583"/>
              <a:gd name="connsiteY501" fmla="*/ 73 h 1145941"/>
              <a:gd name="connsiteX502" fmla="*/ 907312 w 1805583"/>
              <a:gd name="connsiteY502" fmla="*/ 221 h 1145941"/>
              <a:gd name="connsiteX503" fmla="*/ 909118 w 1805583"/>
              <a:gd name="connsiteY503" fmla="*/ 441 h 1145941"/>
              <a:gd name="connsiteX504" fmla="*/ 910924 w 1805583"/>
              <a:gd name="connsiteY504" fmla="*/ 735 h 1145941"/>
              <a:gd name="connsiteX505" fmla="*/ 912731 w 1805583"/>
              <a:gd name="connsiteY505" fmla="*/ 1102 h 1145941"/>
              <a:gd name="connsiteX506" fmla="*/ 914537 w 1805583"/>
              <a:gd name="connsiteY506" fmla="*/ 1543 h 1145941"/>
              <a:gd name="connsiteX507" fmla="*/ 916344 w 1805583"/>
              <a:gd name="connsiteY507" fmla="*/ 2056 h 1145941"/>
              <a:gd name="connsiteX508" fmla="*/ 918150 w 1805583"/>
              <a:gd name="connsiteY508" fmla="*/ 2643 h 1145941"/>
              <a:gd name="connsiteX509" fmla="*/ 919956 w 1805583"/>
              <a:gd name="connsiteY509" fmla="*/ 3303 h 1145941"/>
              <a:gd name="connsiteX510" fmla="*/ 921771 w 1805583"/>
              <a:gd name="connsiteY510" fmla="*/ 4036 h 1145941"/>
              <a:gd name="connsiteX511" fmla="*/ 923578 w 1805583"/>
              <a:gd name="connsiteY511" fmla="*/ 4842 h 1145941"/>
              <a:gd name="connsiteX512" fmla="*/ 925384 w 1805583"/>
              <a:gd name="connsiteY512" fmla="*/ 5720 h 1145941"/>
              <a:gd name="connsiteX513" fmla="*/ 927191 w 1805583"/>
              <a:gd name="connsiteY513" fmla="*/ 6670 h 1145941"/>
              <a:gd name="connsiteX514" fmla="*/ 928997 w 1805583"/>
              <a:gd name="connsiteY514" fmla="*/ 7693 h 1145941"/>
              <a:gd name="connsiteX515" fmla="*/ 930803 w 1805583"/>
              <a:gd name="connsiteY515" fmla="*/ 8788 h 1145941"/>
              <a:gd name="connsiteX516" fmla="*/ 932610 w 1805583"/>
              <a:gd name="connsiteY516" fmla="*/ 9954 h 1145941"/>
              <a:gd name="connsiteX517" fmla="*/ 934416 w 1805583"/>
              <a:gd name="connsiteY517" fmla="*/ 11192 h 1145941"/>
              <a:gd name="connsiteX518" fmla="*/ 936222 w 1805583"/>
              <a:gd name="connsiteY518" fmla="*/ 12502 h 1145941"/>
              <a:gd name="connsiteX519" fmla="*/ 938038 w 1805583"/>
              <a:gd name="connsiteY519" fmla="*/ 13882 h 1145941"/>
              <a:gd name="connsiteX520" fmla="*/ 939844 w 1805583"/>
              <a:gd name="connsiteY520" fmla="*/ 15334 h 1145941"/>
              <a:gd name="connsiteX521" fmla="*/ 941650 w 1805583"/>
              <a:gd name="connsiteY521" fmla="*/ 16856 h 1145941"/>
              <a:gd name="connsiteX522" fmla="*/ 943457 w 1805583"/>
              <a:gd name="connsiteY522" fmla="*/ 18448 h 1145941"/>
              <a:gd name="connsiteX523" fmla="*/ 945263 w 1805583"/>
              <a:gd name="connsiteY523" fmla="*/ 20111 h 1145941"/>
              <a:gd name="connsiteX524" fmla="*/ 947070 w 1805583"/>
              <a:gd name="connsiteY524" fmla="*/ 21843 h 1145941"/>
              <a:gd name="connsiteX525" fmla="*/ 948876 w 1805583"/>
              <a:gd name="connsiteY525" fmla="*/ 23644 h 1145941"/>
              <a:gd name="connsiteX526" fmla="*/ 950682 w 1805583"/>
              <a:gd name="connsiteY526" fmla="*/ 25514 h 1145941"/>
              <a:gd name="connsiteX527" fmla="*/ 952489 w 1805583"/>
              <a:gd name="connsiteY527" fmla="*/ 27453 h 1145941"/>
              <a:gd name="connsiteX528" fmla="*/ 954304 w 1805583"/>
              <a:gd name="connsiteY528" fmla="*/ 29461 h 1145941"/>
              <a:gd name="connsiteX529" fmla="*/ 956110 w 1805583"/>
              <a:gd name="connsiteY529" fmla="*/ 31536 h 1145941"/>
              <a:gd name="connsiteX530" fmla="*/ 957917 w 1805583"/>
              <a:gd name="connsiteY530" fmla="*/ 33678 h 1145941"/>
              <a:gd name="connsiteX531" fmla="*/ 959723 w 1805583"/>
              <a:gd name="connsiteY531" fmla="*/ 35888 h 1145941"/>
              <a:gd name="connsiteX532" fmla="*/ 961529 w 1805583"/>
              <a:gd name="connsiteY532" fmla="*/ 38164 h 1145941"/>
              <a:gd name="connsiteX533" fmla="*/ 963336 w 1805583"/>
              <a:gd name="connsiteY533" fmla="*/ 40508 h 1145941"/>
              <a:gd name="connsiteX534" fmla="*/ 965142 w 1805583"/>
              <a:gd name="connsiteY534" fmla="*/ 42915 h 1145941"/>
              <a:gd name="connsiteX535" fmla="*/ 966949 w 1805583"/>
              <a:gd name="connsiteY535" fmla="*/ 45389 h 1145941"/>
              <a:gd name="connsiteX536" fmla="*/ 968764 w 1805583"/>
              <a:gd name="connsiteY536" fmla="*/ 47929 h 1145941"/>
              <a:gd name="connsiteX537" fmla="*/ 970570 w 1805583"/>
              <a:gd name="connsiteY537" fmla="*/ 50531 h 1145941"/>
              <a:gd name="connsiteX538" fmla="*/ 972376 w 1805583"/>
              <a:gd name="connsiteY538" fmla="*/ 53199 h 1145941"/>
              <a:gd name="connsiteX539" fmla="*/ 974183 w 1805583"/>
              <a:gd name="connsiteY539" fmla="*/ 55929 h 1145941"/>
              <a:gd name="connsiteX540" fmla="*/ 975989 w 1805583"/>
              <a:gd name="connsiteY540" fmla="*/ 58722 h 1145941"/>
              <a:gd name="connsiteX541" fmla="*/ 977796 w 1805583"/>
              <a:gd name="connsiteY541" fmla="*/ 61578 h 1145941"/>
              <a:gd name="connsiteX542" fmla="*/ 979602 w 1805583"/>
              <a:gd name="connsiteY542" fmla="*/ 64496 h 1145941"/>
              <a:gd name="connsiteX543" fmla="*/ 981408 w 1805583"/>
              <a:gd name="connsiteY543" fmla="*/ 67475 h 1145941"/>
              <a:gd name="connsiteX544" fmla="*/ 983215 w 1805583"/>
              <a:gd name="connsiteY544" fmla="*/ 70514 h 1145941"/>
              <a:gd name="connsiteX545" fmla="*/ 985030 w 1805583"/>
              <a:gd name="connsiteY545" fmla="*/ 73615 h 1145941"/>
              <a:gd name="connsiteX546" fmla="*/ 986836 w 1805583"/>
              <a:gd name="connsiteY546" fmla="*/ 76775 h 1145941"/>
              <a:gd name="connsiteX547" fmla="*/ 988643 w 1805583"/>
              <a:gd name="connsiteY547" fmla="*/ 79994 h 1145941"/>
              <a:gd name="connsiteX548" fmla="*/ 990449 w 1805583"/>
              <a:gd name="connsiteY548" fmla="*/ 83271 h 1145941"/>
              <a:gd name="connsiteX549" fmla="*/ 992255 w 1805583"/>
              <a:gd name="connsiteY549" fmla="*/ 86606 h 1145941"/>
              <a:gd name="connsiteX550" fmla="*/ 994062 w 1805583"/>
              <a:gd name="connsiteY550" fmla="*/ 89998 h 1145941"/>
              <a:gd name="connsiteX551" fmla="*/ 995868 w 1805583"/>
              <a:gd name="connsiteY551" fmla="*/ 93448 h 1145941"/>
              <a:gd name="connsiteX552" fmla="*/ 997675 w 1805583"/>
              <a:gd name="connsiteY552" fmla="*/ 96953 h 1145941"/>
              <a:gd name="connsiteX553" fmla="*/ 999481 w 1805583"/>
              <a:gd name="connsiteY553" fmla="*/ 100513 h 1145941"/>
              <a:gd name="connsiteX554" fmla="*/ 1001296 w 1805583"/>
              <a:gd name="connsiteY554" fmla="*/ 104128 h 1145941"/>
              <a:gd name="connsiteX555" fmla="*/ 1003103 w 1805583"/>
              <a:gd name="connsiteY555" fmla="*/ 107798 h 1145941"/>
              <a:gd name="connsiteX556" fmla="*/ 1004909 w 1805583"/>
              <a:gd name="connsiteY556" fmla="*/ 111520 h 1145941"/>
              <a:gd name="connsiteX557" fmla="*/ 1006715 w 1805583"/>
              <a:gd name="connsiteY557" fmla="*/ 115296 h 1145941"/>
              <a:gd name="connsiteX558" fmla="*/ 1008522 w 1805583"/>
              <a:gd name="connsiteY558" fmla="*/ 119124 h 1145941"/>
              <a:gd name="connsiteX559" fmla="*/ 1010328 w 1805583"/>
              <a:gd name="connsiteY559" fmla="*/ 123003 h 1145941"/>
              <a:gd name="connsiteX560" fmla="*/ 1012134 w 1805583"/>
              <a:gd name="connsiteY560" fmla="*/ 126933 h 1145941"/>
              <a:gd name="connsiteX561" fmla="*/ 1013941 w 1805583"/>
              <a:gd name="connsiteY561" fmla="*/ 130913 h 1145941"/>
              <a:gd name="connsiteX562" fmla="*/ 1015756 w 1805583"/>
              <a:gd name="connsiteY562" fmla="*/ 134942 h 1145941"/>
              <a:gd name="connsiteX563" fmla="*/ 1017562 w 1805583"/>
              <a:gd name="connsiteY563" fmla="*/ 139020 h 1145941"/>
              <a:gd name="connsiteX564" fmla="*/ 1019369 w 1805583"/>
              <a:gd name="connsiteY564" fmla="*/ 143146 h 1145941"/>
              <a:gd name="connsiteX565" fmla="*/ 1021175 w 1805583"/>
              <a:gd name="connsiteY565" fmla="*/ 147318 h 1145941"/>
              <a:gd name="connsiteX566" fmla="*/ 1022982 w 1805583"/>
              <a:gd name="connsiteY566" fmla="*/ 151538 h 1145941"/>
              <a:gd name="connsiteX567" fmla="*/ 1024788 w 1805583"/>
              <a:gd name="connsiteY567" fmla="*/ 155803 h 1145941"/>
              <a:gd name="connsiteX568" fmla="*/ 1026594 w 1805583"/>
              <a:gd name="connsiteY568" fmla="*/ 160113 h 1145941"/>
              <a:gd name="connsiteX569" fmla="*/ 1028401 w 1805583"/>
              <a:gd name="connsiteY569" fmla="*/ 164467 h 1145941"/>
              <a:gd name="connsiteX570" fmla="*/ 1030207 w 1805583"/>
              <a:gd name="connsiteY570" fmla="*/ 168865 h 1145941"/>
              <a:gd name="connsiteX571" fmla="*/ 1032022 w 1805583"/>
              <a:gd name="connsiteY571" fmla="*/ 173306 h 1145941"/>
              <a:gd name="connsiteX572" fmla="*/ 1033829 w 1805583"/>
              <a:gd name="connsiteY572" fmla="*/ 177787 h 1145941"/>
              <a:gd name="connsiteX573" fmla="*/ 1035635 w 1805583"/>
              <a:gd name="connsiteY573" fmla="*/ 182311 h 1145941"/>
              <a:gd name="connsiteX574" fmla="*/ 1037441 w 1805583"/>
              <a:gd name="connsiteY574" fmla="*/ 186874 h 1145941"/>
              <a:gd name="connsiteX575" fmla="*/ 1039248 w 1805583"/>
              <a:gd name="connsiteY575" fmla="*/ 191478 h 1145941"/>
              <a:gd name="connsiteX576" fmla="*/ 1041054 w 1805583"/>
              <a:gd name="connsiteY576" fmla="*/ 196121 h 1145941"/>
              <a:gd name="connsiteX577" fmla="*/ 1042860 w 1805583"/>
              <a:gd name="connsiteY577" fmla="*/ 200801 h 1145941"/>
              <a:gd name="connsiteX578" fmla="*/ 1044667 w 1805583"/>
              <a:gd name="connsiteY578" fmla="*/ 205519 h 1145941"/>
              <a:gd name="connsiteX579" fmla="*/ 1046473 w 1805583"/>
              <a:gd name="connsiteY579" fmla="*/ 210273 h 1145941"/>
              <a:gd name="connsiteX580" fmla="*/ 1048288 w 1805583"/>
              <a:gd name="connsiteY580" fmla="*/ 215063 h 1145941"/>
              <a:gd name="connsiteX581" fmla="*/ 1050095 w 1805583"/>
              <a:gd name="connsiteY581" fmla="*/ 219887 h 1145941"/>
              <a:gd name="connsiteX582" fmla="*/ 1051901 w 1805583"/>
              <a:gd name="connsiteY582" fmla="*/ 224747 h 1145941"/>
              <a:gd name="connsiteX583" fmla="*/ 1053708 w 1805583"/>
              <a:gd name="connsiteY583" fmla="*/ 229639 h 1145941"/>
              <a:gd name="connsiteX584" fmla="*/ 1055514 w 1805583"/>
              <a:gd name="connsiteY584" fmla="*/ 234564 h 1145941"/>
              <a:gd name="connsiteX585" fmla="*/ 1057320 w 1805583"/>
              <a:gd name="connsiteY585" fmla="*/ 239520 h 1145941"/>
              <a:gd name="connsiteX586" fmla="*/ 1059127 w 1805583"/>
              <a:gd name="connsiteY586" fmla="*/ 244508 h 1145941"/>
              <a:gd name="connsiteX587" fmla="*/ 1060933 w 1805583"/>
              <a:gd name="connsiteY587" fmla="*/ 249524 h 1145941"/>
              <a:gd name="connsiteX588" fmla="*/ 1062739 w 1805583"/>
              <a:gd name="connsiteY588" fmla="*/ 254572 h 1145941"/>
              <a:gd name="connsiteX589" fmla="*/ 1064555 w 1805583"/>
              <a:gd name="connsiteY589" fmla="*/ 259646 h 1145941"/>
              <a:gd name="connsiteX590" fmla="*/ 1066361 w 1805583"/>
              <a:gd name="connsiteY590" fmla="*/ 264750 h 1145941"/>
              <a:gd name="connsiteX591" fmla="*/ 1068167 w 1805583"/>
              <a:gd name="connsiteY591" fmla="*/ 269879 h 1145941"/>
              <a:gd name="connsiteX592" fmla="*/ 1069974 w 1805583"/>
              <a:gd name="connsiteY592" fmla="*/ 275035 h 1145941"/>
              <a:gd name="connsiteX593" fmla="*/ 1071780 w 1805583"/>
              <a:gd name="connsiteY593" fmla="*/ 280215 h 1145941"/>
              <a:gd name="connsiteX594" fmla="*/ 1073587 w 1805583"/>
              <a:gd name="connsiteY594" fmla="*/ 285420 h 1145941"/>
              <a:gd name="connsiteX595" fmla="*/ 1075393 w 1805583"/>
              <a:gd name="connsiteY595" fmla="*/ 290649 h 1145941"/>
              <a:gd name="connsiteX596" fmla="*/ 1077199 w 1805583"/>
              <a:gd name="connsiteY596" fmla="*/ 295901 h 1145941"/>
              <a:gd name="connsiteX597" fmla="*/ 1079014 w 1805583"/>
              <a:gd name="connsiteY597" fmla="*/ 301175 h 1145941"/>
              <a:gd name="connsiteX598" fmla="*/ 1080821 w 1805583"/>
              <a:gd name="connsiteY598" fmla="*/ 306469 h 1145941"/>
              <a:gd name="connsiteX599" fmla="*/ 1082627 w 1805583"/>
              <a:gd name="connsiteY599" fmla="*/ 311785 h 1145941"/>
              <a:gd name="connsiteX600" fmla="*/ 1084434 w 1805583"/>
              <a:gd name="connsiteY600" fmla="*/ 317119 h 1145941"/>
              <a:gd name="connsiteX601" fmla="*/ 1086240 w 1805583"/>
              <a:gd name="connsiteY601" fmla="*/ 322472 h 1145941"/>
              <a:gd name="connsiteX602" fmla="*/ 1088046 w 1805583"/>
              <a:gd name="connsiteY602" fmla="*/ 327844 h 1145941"/>
              <a:gd name="connsiteX603" fmla="*/ 1089853 w 1805583"/>
              <a:gd name="connsiteY603" fmla="*/ 333233 h 1145941"/>
              <a:gd name="connsiteX604" fmla="*/ 1091659 w 1805583"/>
              <a:gd name="connsiteY604" fmla="*/ 338637 h 1145941"/>
              <a:gd name="connsiteX605" fmla="*/ 1093466 w 1805583"/>
              <a:gd name="connsiteY605" fmla="*/ 344058 h 1145941"/>
              <a:gd name="connsiteX606" fmla="*/ 1095281 w 1805583"/>
              <a:gd name="connsiteY606" fmla="*/ 349493 h 1145941"/>
              <a:gd name="connsiteX607" fmla="*/ 1097087 w 1805583"/>
              <a:gd name="connsiteY607" fmla="*/ 354942 h 1145941"/>
              <a:gd name="connsiteX608" fmla="*/ 1098893 w 1805583"/>
              <a:gd name="connsiteY608" fmla="*/ 360404 h 1145941"/>
              <a:gd name="connsiteX609" fmla="*/ 1100700 w 1805583"/>
              <a:gd name="connsiteY609" fmla="*/ 365878 h 1145941"/>
              <a:gd name="connsiteX610" fmla="*/ 1102506 w 1805583"/>
              <a:gd name="connsiteY610" fmla="*/ 371364 h 1145941"/>
              <a:gd name="connsiteX611" fmla="*/ 1104313 w 1805583"/>
              <a:gd name="connsiteY611" fmla="*/ 376860 h 1145941"/>
              <a:gd name="connsiteX612" fmla="*/ 1106119 w 1805583"/>
              <a:gd name="connsiteY612" fmla="*/ 382367 h 1145941"/>
              <a:gd name="connsiteX613" fmla="*/ 1107925 w 1805583"/>
              <a:gd name="connsiteY613" fmla="*/ 387884 h 1145941"/>
              <a:gd name="connsiteX614" fmla="*/ 1109732 w 1805583"/>
              <a:gd name="connsiteY614" fmla="*/ 393408 h 1145941"/>
              <a:gd name="connsiteX615" fmla="*/ 1111547 w 1805583"/>
              <a:gd name="connsiteY615" fmla="*/ 398940 h 1145941"/>
              <a:gd name="connsiteX616" fmla="*/ 1113353 w 1805583"/>
              <a:gd name="connsiteY616" fmla="*/ 404479 h 1145941"/>
              <a:gd name="connsiteX617" fmla="*/ 1115160 w 1805583"/>
              <a:gd name="connsiteY617" fmla="*/ 410024 h 1145941"/>
              <a:gd name="connsiteX618" fmla="*/ 1116966 w 1805583"/>
              <a:gd name="connsiteY618" fmla="*/ 415575 h 1145941"/>
              <a:gd name="connsiteX619" fmla="*/ 1118772 w 1805583"/>
              <a:gd name="connsiteY619" fmla="*/ 421131 h 1145941"/>
              <a:gd name="connsiteX620" fmla="*/ 1120579 w 1805583"/>
              <a:gd name="connsiteY620" fmla="*/ 426689 h 1145941"/>
              <a:gd name="connsiteX621" fmla="*/ 1122385 w 1805583"/>
              <a:gd name="connsiteY621" fmla="*/ 432252 h 1145941"/>
              <a:gd name="connsiteX622" fmla="*/ 1124191 w 1805583"/>
              <a:gd name="connsiteY622" fmla="*/ 437817 h 1145941"/>
              <a:gd name="connsiteX623" fmla="*/ 1125998 w 1805583"/>
              <a:gd name="connsiteY623" fmla="*/ 443383 h 1145941"/>
              <a:gd name="connsiteX624" fmla="*/ 1127813 w 1805583"/>
              <a:gd name="connsiteY624" fmla="*/ 448951 h 1145941"/>
              <a:gd name="connsiteX625" fmla="*/ 1129619 w 1805583"/>
              <a:gd name="connsiteY625" fmla="*/ 454519 h 1145941"/>
              <a:gd name="connsiteX626" fmla="*/ 1131426 w 1805583"/>
              <a:gd name="connsiteY626" fmla="*/ 460086 h 1145941"/>
              <a:gd name="connsiteX627" fmla="*/ 1133232 w 1805583"/>
              <a:gd name="connsiteY627" fmla="*/ 465653 h 1145941"/>
              <a:gd name="connsiteX628" fmla="*/ 1135039 w 1805583"/>
              <a:gd name="connsiteY628" fmla="*/ 471216 h 1145941"/>
              <a:gd name="connsiteX629" fmla="*/ 1136845 w 1805583"/>
              <a:gd name="connsiteY629" fmla="*/ 476779 h 1145941"/>
              <a:gd name="connsiteX630" fmla="*/ 1138651 w 1805583"/>
              <a:gd name="connsiteY630" fmla="*/ 482337 h 1145941"/>
              <a:gd name="connsiteX631" fmla="*/ 1140458 w 1805583"/>
              <a:gd name="connsiteY631" fmla="*/ 487892 h 1145941"/>
              <a:gd name="connsiteX632" fmla="*/ 1142273 w 1805583"/>
              <a:gd name="connsiteY632" fmla="*/ 493442 h 1145941"/>
              <a:gd name="connsiteX633" fmla="*/ 1144079 w 1805583"/>
              <a:gd name="connsiteY633" fmla="*/ 498987 h 1145941"/>
              <a:gd name="connsiteX634" fmla="*/ 1145886 w 1805583"/>
              <a:gd name="connsiteY634" fmla="*/ 504526 h 1145941"/>
              <a:gd name="connsiteX635" fmla="*/ 1147692 w 1805583"/>
              <a:gd name="connsiteY635" fmla="*/ 510058 h 1145941"/>
              <a:gd name="connsiteX636" fmla="*/ 1149498 w 1805583"/>
              <a:gd name="connsiteY636" fmla="*/ 515583 h 1145941"/>
              <a:gd name="connsiteX637" fmla="*/ 1151305 w 1805583"/>
              <a:gd name="connsiteY637" fmla="*/ 521101 h 1145941"/>
              <a:gd name="connsiteX638" fmla="*/ 1153111 w 1805583"/>
              <a:gd name="connsiteY638" fmla="*/ 526609 h 1145941"/>
              <a:gd name="connsiteX639" fmla="*/ 1154918 w 1805583"/>
              <a:gd name="connsiteY639" fmla="*/ 532108 h 1145941"/>
              <a:gd name="connsiteX640" fmla="*/ 1156724 w 1805583"/>
              <a:gd name="connsiteY640" fmla="*/ 537598 h 1145941"/>
              <a:gd name="connsiteX641" fmla="*/ 1158539 w 1805583"/>
              <a:gd name="connsiteY641" fmla="*/ 543077 h 1145941"/>
              <a:gd name="connsiteX642" fmla="*/ 1160346 w 1805583"/>
              <a:gd name="connsiteY642" fmla="*/ 548546 h 1145941"/>
              <a:gd name="connsiteX643" fmla="*/ 1162152 w 1805583"/>
              <a:gd name="connsiteY643" fmla="*/ 554003 h 1145941"/>
              <a:gd name="connsiteX644" fmla="*/ 1163958 w 1805583"/>
              <a:gd name="connsiteY644" fmla="*/ 559448 h 1145941"/>
              <a:gd name="connsiteX645" fmla="*/ 1165765 w 1805583"/>
              <a:gd name="connsiteY645" fmla="*/ 564879 h 1145941"/>
              <a:gd name="connsiteX646" fmla="*/ 1167571 w 1805583"/>
              <a:gd name="connsiteY646" fmla="*/ 570297 h 1145941"/>
              <a:gd name="connsiteX647" fmla="*/ 1169377 w 1805583"/>
              <a:gd name="connsiteY647" fmla="*/ 575703 h 1145941"/>
              <a:gd name="connsiteX648" fmla="*/ 1171184 w 1805583"/>
              <a:gd name="connsiteY648" fmla="*/ 581093 h 1145941"/>
              <a:gd name="connsiteX649" fmla="*/ 1172990 w 1805583"/>
              <a:gd name="connsiteY649" fmla="*/ 586468 h 1145941"/>
              <a:gd name="connsiteX650" fmla="*/ 1174805 w 1805583"/>
              <a:gd name="connsiteY650" fmla="*/ 591828 h 1145941"/>
              <a:gd name="connsiteX651" fmla="*/ 1176612 w 1805583"/>
              <a:gd name="connsiteY651" fmla="*/ 597170 h 1145941"/>
              <a:gd name="connsiteX652" fmla="*/ 1178418 w 1805583"/>
              <a:gd name="connsiteY652" fmla="*/ 602497 h 1145941"/>
              <a:gd name="connsiteX653" fmla="*/ 1180224 w 1805583"/>
              <a:gd name="connsiteY653" fmla="*/ 607807 h 1145941"/>
              <a:gd name="connsiteX654" fmla="*/ 1182031 w 1805583"/>
              <a:gd name="connsiteY654" fmla="*/ 613100 h 1145941"/>
              <a:gd name="connsiteX655" fmla="*/ 1183837 w 1805583"/>
              <a:gd name="connsiteY655" fmla="*/ 618373 h 1145941"/>
              <a:gd name="connsiteX656" fmla="*/ 1185644 w 1805583"/>
              <a:gd name="connsiteY656" fmla="*/ 623629 h 1145941"/>
              <a:gd name="connsiteX657" fmla="*/ 1187450 w 1805583"/>
              <a:gd name="connsiteY657" fmla="*/ 628865 h 1145941"/>
              <a:gd name="connsiteX658" fmla="*/ 1189265 w 1805583"/>
              <a:gd name="connsiteY658" fmla="*/ 634082 h 1145941"/>
              <a:gd name="connsiteX659" fmla="*/ 1191071 w 1805583"/>
              <a:gd name="connsiteY659" fmla="*/ 639278 h 1145941"/>
              <a:gd name="connsiteX660" fmla="*/ 1192878 w 1805583"/>
              <a:gd name="connsiteY660" fmla="*/ 644454 h 1145941"/>
              <a:gd name="connsiteX661" fmla="*/ 1194684 w 1805583"/>
              <a:gd name="connsiteY661" fmla="*/ 649609 h 1145941"/>
              <a:gd name="connsiteX662" fmla="*/ 1196491 w 1805583"/>
              <a:gd name="connsiteY662" fmla="*/ 654742 h 1145941"/>
              <a:gd name="connsiteX663" fmla="*/ 1198297 w 1805583"/>
              <a:gd name="connsiteY663" fmla="*/ 659854 h 1145941"/>
              <a:gd name="connsiteX664" fmla="*/ 1200103 w 1805583"/>
              <a:gd name="connsiteY664" fmla="*/ 664944 h 1145941"/>
              <a:gd name="connsiteX665" fmla="*/ 1201910 w 1805583"/>
              <a:gd name="connsiteY665" fmla="*/ 670011 h 1145941"/>
              <a:gd name="connsiteX666" fmla="*/ 1203716 w 1805583"/>
              <a:gd name="connsiteY666" fmla="*/ 675054 h 1145941"/>
              <a:gd name="connsiteX667" fmla="*/ 1205531 w 1805583"/>
              <a:gd name="connsiteY667" fmla="*/ 680075 h 1145941"/>
              <a:gd name="connsiteX668" fmla="*/ 1207338 w 1805583"/>
              <a:gd name="connsiteY668" fmla="*/ 685070 h 1145941"/>
              <a:gd name="connsiteX669" fmla="*/ 1209144 w 1805583"/>
              <a:gd name="connsiteY669" fmla="*/ 690042 h 1145941"/>
              <a:gd name="connsiteX670" fmla="*/ 1210951 w 1805583"/>
              <a:gd name="connsiteY670" fmla="*/ 694989 h 1145941"/>
              <a:gd name="connsiteX671" fmla="*/ 1212757 w 1805583"/>
              <a:gd name="connsiteY671" fmla="*/ 699912 h 1145941"/>
              <a:gd name="connsiteX672" fmla="*/ 1214563 w 1805583"/>
              <a:gd name="connsiteY672" fmla="*/ 704809 h 1145941"/>
              <a:gd name="connsiteX673" fmla="*/ 1216370 w 1805583"/>
              <a:gd name="connsiteY673" fmla="*/ 709680 h 1145941"/>
              <a:gd name="connsiteX674" fmla="*/ 1218176 w 1805583"/>
              <a:gd name="connsiteY674" fmla="*/ 714526 h 1145941"/>
              <a:gd name="connsiteX675" fmla="*/ 1219982 w 1805583"/>
              <a:gd name="connsiteY675" fmla="*/ 719344 h 1145941"/>
              <a:gd name="connsiteX676" fmla="*/ 1221798 w 1805583"/>
              <a:gd name="connsiteY676" fmla="*/ 724136 h 1145941"/>
              <a:gd name="connsiteX677" fmla="*/ 1223604 w 1805583"/>
              <a:gd name="connsiteY677" fmla="*/ 728901 h 1145941"/>
              <a:gd name="connsiteX678" fmla="*/ 1225410 w 1805583"/>
              <a:gd name="connsiteY678" fmla="*/ 733639 h 1145941"/>
              <a:gd name="connsiteX679" fmla="*/ 1227217 w 1805583"/>
              <a:gd name="connsiteY679" fmla="*/ 738349 h 1145941"/>
              <a:gd name="connsiteX680" fmla="*/ 1229023 w 1805583"/>
              <a:gd name="connsiteY680" fmla="*/ 743031 h 1145941"/>
              <a:gd name="connsiteX681" fmla="*/ 1230830 w 1805583"/>
              <a:gd name="connsiteY681" fmla="*/ 747686 h 1145941"/>
              <a:gd name="connsiteX682" fmla="*/ 1232636 w 1805583"/>
              <a:gd name="connsiteY682" fmla="*/ 752311 h 1145941"/>
              <a:gd name="connsiteX683" fmla="*/ 1234442 w 1805583"/>
              <a:gd name="connsiteY683" fmla="*/ 756908 h 1145941"/>
              <a:gd name="connsiteX684" fmla="*/ 1236249 w 1805583"/>
              <a:gd name="connsiteY684" fmla="*/ 761476 h 1145941"/>
              <a:gd name="connsiteX685" fmla="*/ 1238064 w 1805583"/>
              <a:gd name="connsiteY685" fmla="*/ 766014 h 1145941"/>
              <a:gd name="connsiteX686" fmla="*/ 1239870 w 1805583"/>
              <a:gd name="connsiteY686" fmla="*/ 770524 h 1145941"/>
              <a:gd name="connsiteX687" fmla="*/ 1241677 w 1805583"/>
              <a:gd name="connsiteY687" fmla="*/ 775003 h 1145941"/>
              <a:gd name="connsiteX688" fmla="*/ 1243483 w 1805583"/>
              <a:gd name="connsiteY688" fmla="*/ 779454 h 1145941"/>
              <a:gd name="connsiteX689" fmla="*/ 1245289 w 1805583"/>
              <a:gd name="connsiteY689" fmla="*/ 783873 h 1145941"/>
              <a:gd name="connsiteX690" fmla="*/ 1247096 w 1805583"/>
              <a:gd name="connsiteY690" fmla="*/ 788263 h 1145941"/>
              <a:gd name="connsiteX691" fmla="*/ 1248902 w 1805583"/>
              <a:gd name="connsiteY691" fmla="*/ 792622 h 1145941"/>
              <a:gd name="connsiteX692" fmla="*/ 1250708 w 1805583"/>
              <a:gd name="connsiteY692" fmla="*/ 796950 h 1145941"/>
              <a:gd name="connsiteX693" fmla="*/ 1252524 w 1805583"/>
              <a:gd name="connsiteY693" fmla="*/ 801248 h 1145941"/>
              <a:gd name="connsiteX694" fmla="*/ 1254330 w 1805583"/>
              <a:gd name="connsiteY694" fmla="*/ 805515 h 1145941"/>
              <a:gd name="connsiteX695" fmla="*/ 1256136 w 1805583"/>
              <a:gd name="connsiteY695" fmla="*/ 809749 h 1145941"/>
              <a:gd name="connsiteX696" fmla="*/ 1257943 w 1805583"/>
              <a:gd name="connsiteY696" fmla="*/ 813954 h 1145941"/>
              <a:gd name="connsiteX697" fmla="*/ 1259749 w 1805583"/>
              <a:gd name="connsiteY697" fmla="*/ 818127 h 1145941"/>
              <a:gd name="connsiteX698" fmla="*/ 1261555 w 1805583"/>
              <a:gd name="connsiteY698" fmla="*/ 822266 h 1145941"/>
              <a:gd name="connsiteX699" fmla="*/ 1263362 w 1805583"/>
              <a:gd name="connsiteY699" fmla="*/ 826378 h 1145941"/>
              <a:gd name="connsiteX700" fmla="*/ 1265168 w 1805583"/>
              <a:gd name="connsiteY700" fmla="*/ 830456 h 1145941"/>
              <a:gd name="connsiteX701" fmla="*/ 1266975 w 1805583"/>
              <a:gd name="connsiteY701" fmla="*/ 834498 h 1145941"/>
              <a:gd name="connsiteX702" fmla="*/ 1268790 w 1805583"/>
              <a:gd name="connsiteY702" fmla="*/ 838514 h 1145941"/>
              <a:gd name="connsiteX703" fmla="*/ 1270596 w 1805583"/>
              <a:gd name="connsiteY703" fmla="*/ 842495 h 1145941"/>
              <a:gd name="connsiteX704" fmla="*/ 1272403 w 1805583"/>
              <a:gd name="connsiteY704" fmla="*/ 846441 h 1145941"/>
              <a:gd name="connsiteX705" fmla="*/ 1274209 w 1805583"/>
              <a:gd name="connsiteY705" fmla="*/ 850361 h 1145941"/>
              <a:gd name="connsiteX706" fmla="*/ 1276015 w 1805583"/>
              <a:gd name="connsiteY706" fmla="*/ 854246 h 1145941"/>
              <a:gd name="connsiteX707" fmla="*/ 1277822 w 1805583"/>
              <a:gd name="connsiteY707" fmla="*/ 858095 h 1145941"/>
              <a:gd name="connsiteX708" fmla="*/ 1279628 w 1805583"/>
              <a:gd name="connsiteY708" fmla="*/ 861910 h 1145941"/>
              <a:gd name="connsiteX709" fmla="*/ 1281434 w 1805583"/>
              <a:gd name="connsiteY709" fmla="*/ 865698 h 1145941"/>
              <a:gd name="connsiteX710" fmla="*/ 1283241 w 1805583"/>
              <a:gd name="connsiteY710" fmla="*/ 869451 h 1145941"/>
              <a:gd name="connsiteX711" fmla="*/ 1285056 w 1805583"/>
              <a:gd name="connsiteY711" fmla="*/ 873178 h 1145941"/>
              <a:gd name="connsiteX712" fmla="*/ 1286862 w 1805583"/>
              <a:gd name="connsiteY712" fmla="*/ 876861 h 1145941"/>
              <a:gd name="connsiteX713" fmla="*/ 1288669 w 1805583"/>
              <a:gd name="connsiteY713" fmla="*/ 880517 h 1145941"/>
              <a:gd name="connsiteX714" fmla="*/ 1290475 w 1805583"/>
              <a:gd name="connsiteY714" fmla="*/ 884139 h 1145941"/>
              <a:gd name="connsiteX715" fmla="*/ 1292282 w 1805583"/>
              <a:gd name="connsiteY715" fmla="*/ 887734 h 1145941"/>
              <a:gd name="connsiteX716" fmla="*/ 1294088 w 1805583"/>
              <a:gd name="connsiteY716" fmla="*/ 891285 h 1145941"/>
              <a:gd name="connsiteX717" fmla="*/ 1295894 w 1805583"/>
              <a:gd name="connsiteY717" fmla="*/ 894810 h 1145941"/>
              <a:gd name="connsiteX718" fmla="*/ 1297701 w 1805583"/>
              <a:gd name="connsiteY718" fmla="*/ 898309 h 1145941"/>
              <a:gd name="connsiteX719" fmla="*/ 1299507 w 1805583"/>
              <a:gd name="connsiteY719" fmla="*/ 901764 h 1145941"/>
              <a:gd name="connsiteX720" fmla="*/ 1301322 w 1805583"/>
              <a:gd name="connsiteY720" fmla="*/ 905193 h 1145941"/>
              <a:gd name="connsiteX721" fmla="*/ 1303129 w 1805583"/>
              <a:gd name="connsiteY721" fmla="*/ 908586 h 1145941"/>
              <a:gd name="connsiteX722" fmla="*/ 1304935 w 1805583"/>
              <a:gd name="connsiteY722" fmla="*/ 911945 h 1145941"/>
              <a:gd name="connsiteX723" fmla="*/ 1306741 w 1805583"/>
              <a:gd name="connsiteY723" fmla="*/ 915277 h 1145941"/>
              <a:gd name="connsiteX724" fmla="*/ 1308548 w 1805583"/>
              <a:gd name="connsiteY724" fmla="*/ 918565 h 1145941"/>
              <a:gd name="connsiteX725" fmla="*/ 1310354 w 1805583"/>
              <a:gd name="connsiteY725" fmla="*/ 921827 h 1145941"/>
              <a:gd name="connsiteX726" fmla="*/ 1312161 w 1805583"/>
              <a:gd name="connsiteY726" fmla="*/ 925063 h 1145941"/>
              <a:gd name="connsiteX727" fmla="*/ 1313967 w 1805583"/>
              <a:gd name="connsiteY727" fmla="*/ 928255 h 1145941"/>
              <a:gd name="connsiteX728" fmla="*/ 1315782 w 1805583"/>
              <a:gd name="connsiteY728" fmla="*/ 931420 h 1145941"/>
              <a:gd name="connsiteX729" fmla="*/ 1317588 w 1805583"/>
              <a:gd name="connsiteY729" fmla="*/ 934560 h 1145941"/>
              <a:gd name="connsiteX730" fmla="*/ 1319395 w 1805583"/>
              <a:gd name="connsiteY730" fmla="*/ 937655 h 1145941"/>
              <a:gd name="connsiteX731" fmla="*/ 1321201 w 1805583"/>
              <a:gd name="connsiteY731" fmla="*/ 940724 h 1145941"/>
              <a:gd name="connsiteX732" fmla="*/ 1323008 w 1805583"/>
              <a:gd name="connsiteY732" fmla="*/ 943758 h 1145941"/>
              <a:gd name="connsiteX733" fmla="*/ 1324814 w 1805583"/>
              <a:gd name="connsiteY733" fmla="*/ 946766 h 1145941"/>
              <a:gd name="connsiteX734" fmla="*/ 1326620 w 1805583"/>
              <a:gd name="connsiteY734" fmla="*/ 949738 h 1145941"/>
              <a:gd name="connsiteX735" fmla="*/ 1328427 w 1805583"/>
              <a:gd name="connsiteY735" fmla="*/ 952676 h 1145941"/>
              <a:gd name="connsiteX736" fmla="*/ 1330233 w 1805583"/>
              <a:gd name="connsiteY736" fmla="*/ 955587 h 1145941"/>
              <a:gd name="connsiteX737" fmla="*/ 1332048 w 1805583"/>
              <a:gd name="connsiteY737" fmla="*/ 958463 h 1145941"/>
              <a:gd name="connsiteX738" fmla="*/ 1333855 w 1805583"/>
              <a:gd name="connsiteY738" fmla="*/ 961313 h 1145941"/>
              <a:gd name="connsiteX739" fmla="*/ 1335661 w 1805583"/>
              <a:gd name="connsiteY739" fmla="*/ 964128 h 1145941"/>
              <a:gd name="connsiteX740" fmla="*/ 1337467 w 1805583"/>
              <a:gd name="connsiteY740" fmla="*/ 966908 h 1145941"/>
              <a:gd name="connsiteX741" fmla="*/ 1339274 w 1805583"/>
              <a:gd name="connsiteY741" fmla="*/ 969661 h 1145941"/>
              <a:gd name="connsiteX742" fmla="*/ 1341080 w 1805583"/>
              <a:gd name="connsiteY742" fmla="*/ 972380 h 1145941"/>
              <a:gd name="connsiteX743" fmla="*/ 1342887 w 1805583"/>
              <a:gd name="connsiteY743" fmla="*/ 975072 h 1145941"/>
              <a:gd name="connsiteX744" fmla="*/ 1344693 w 1805583"/>
              <a:gd name="connsiteY744" fmla="*/ 977729 h 1145941"/>
              <a:gd name="connsiteX745" fmla="*/ 1346499 w 1805583"/>
              <a:gd name="connsiteY745" fmla="*/ 980359 h 1145941"/>
              <a:gd name="connsiteX746" fmla="*/ 1348315 w 1805583"/>
              <a:gd name="connsiteY746" fmla="*/ 982955 h 1145941"/>
              <a:gd name="connsiteX747" fmla="*/ 1350121 w 1805583"/>
              <a:gd name="connsiteY747" fmla="*/ 985524 h 1145941"/>
              <a:gd name="connsiteX748" fmla="*/ 1351927 w 1805583"/>
              <a:gd name="connsiteY748" fmla="*/ 988058 h 1145941"/>
              <a:gd name="connsiteX749" fmla="*/ 1353734 w 1805583"/>
              <a:gd name="connsiteY749" fmla="*/ 990566 h 1145941"/>
              <a:gd name="connsiteX750" fmla="*/ 1355540 w 1805583"/>
              <a:gd name="connsiteY750" fmla="*/ 993039 h 1145941"/>
              <a:gd name="connsiteX751" fmla="*/ 1357346 w 1805583"/>
              <a:gd name="connsiteY751" fmla="*/ 995494 h 1145941"/>
              <a:gd name="connsiteX752" fmla="*/ 1359153 w 1805583"/>
              <a:gd name="connsiteY752" fmla="*/ 997906 h 1145941"/>
              <a:gd name="connsiteX753" fmla="*/ 1360959 w 1805583"/>
              <a:gd name="connsiteY753" fmla="*/ 1000300 h 1145941"/>
              <a:gd name="connsiteX754" fmla="*/ 1362774 w 1805583"/>
              <a:gd name="connsiteY754" fmla="*/ 1002658 h 1145941"/>
              <a:gd name="connsiteX755" fmla="*/ 1364581 w 1805583"/>
              <a:gd name="connsiteY755" fmla="*/ 1004982 h 1145941"/>
              <a:gd name="connsiteX756" fmla="*/ 1366387 w 1805583"/>
              <a:gd name="connsiteY756" fmla="*/ 1007288 h 1145941"/>
              <a:gd name="connsiteX757" fmla="*/ 1368193 w 1805583"/>
              <a:gd name="connsiteY757" fmla="*/ 1009559 h 1145941"/>
              <a:gd name="connsiteX758" fmla="*/ 1370000 w 1805583"/>
              <a:gd name="connsiteY758" fmla="*/ 1011804 h 1145941"/>
              <a:gd name="connsiteX759" fmla="*/ 1371806 w 1805583"/>
              <a:gd name="connsiteY759" fmla="*/ 1014023 h 1145941"/>
              <a:gd name="connsiteX760" fmla="*/ 1373613 w 1805583"/>
              <a:gd name="connsiteY760" fmla="*/ 1016206 h 1145941"/>
              <a:gd name="connsiteX761" fmla="*/ 1375419 w 1805583"/>
              <a:gd name="connsiteY761" fmla="*/ 1018372 h 1145941"/>
              <a:gd name="connsiteX762" fmla="*/ 1377225 w 1805583"/>
              <a:gd name="connsiteY762" fmla="*/ 1020503 h 1145941"/>
              <a:gd name="connsiteX763" fmla="*/ 1379040 w 1805583"/>
              <a:gd name="connsiteY763" fmla="*/ 1022607 h 1145941"/>
              <a:gd name="connsiteX764" fmla="*/ 1380847 w 1805583"/>
              <a:gd name="connsiteY764" fmla="*/ 1024677 h 1145941"/>
              <a:gd name="connsiteX765" fmla="*/ 1382653 w 1805583"/>
              <a:gd name="connsiteY765" fmla="*/ 1026729 h 1145941"/>
              <a:gd name="connsiteX766" fmla="*/ 1384460 w 1805583"/>
              <a:gd name="connsiteY766" fmla="*/ 1028754 h 1145941"/>
              <a:gd name="connsiteX767" fmla="*/ 1386266 w 1805583"/>
              <a:gd name="connsiteY767" fmla="*/ 1030754 h 1145941"/>
              <a:gd name="connsiteX768" fmla="*/ 1388072 w 1805583"/>
              <a:gd name="connsiteY768" fmla="*/ 1032718 h 1145941"/>
              <a:gd name="connsiteX769" fmla="*/ 1389879 w 1805583"/>
              <a:gd name="connsiteY769" fmla="*/ 1034665 h 1145941"/>
              <a:gd name="connsiteX770" fmla="*/ 1391685 w 1805583"/>
              <a:gd name="connsiteY770" fmla="*/ 1036576 h 1145941"/>
              <a:gd name="connsiteX771" fmla="*/ 1393492 w 1805583"/>
              <a:gd name="connsiteY771" fmla="*/ 1038470 h 1145941"/>
              <a:gd name="connsiteX772" fmla="*/ 1395307 w 1805583"/>
              <a:gd name="connsiteY772" fmla="*/ 1040338 h 1145941"/>
              <a:gd name="connsiteX773" fmla="*/ 1397113 w 1805583"/>
              <a:gd name="connsiteY773" fmla="*/ 1042171 h 1145941"/>
              <a:gd name="connsiteX774" fmla="*/ 1398919 w 1805583"/>
              <a:gd name="connsiteY774" fmla="*/ 1043986 h 1145941"/>
              <a:gd name="connsiteX775" fmla="*/ 1400726 w 1805583"/>
              <a:gd name="connsiteY775" fmla="*/ 1045775 h 1145941"/>
              <a:gd name="connsiteX776" fmla="*/ 1402532 w 1805583"/>
              <a:gd name="connsiteY776" fmla="*/ 1047537 h 1145941"/>
              <a:gd name="connsiteX777" fmla="*/ 1404339 w 1805583"/>
              <a:gd name="connsiteY777" fmla="*/ 1049282 h 1145941"/>
              <a:gd name="connsiteX778" fmla="*/ 1406145 w 1805583"/>
              <a:gd name="connsiteY778" fmla="*/ 1050992 h 1145941"/>
              <a:gd name="connsiteX779" fmla="*/ 1407951 w 1805583"/>
              <a:gd name="connsiteY779" fmla="*/ 1052685 h 1145941"/>
              <a:gd name="connsiteX780" fmla="*/ 1409758 w 1805583"/>
              <a:gd name="connsiteY780" fmla="*/ 1054351 h 1145941"/>
              <a:gd name="connsiteX781" fmla="*/ 1411573 w 1805583"/>
              <a:gd name="connsiteY781" fmla="*/ 1055991 h 1145941"/>
              <a:gd name="connsiteX782" fmla="*/ 1413379 w 1805583"/>
              <a:gd name="connsiteY782" fmla="*/ 1057613 h 1145941"/>
              <a:gd name="connsiteX783" fmla="*/ 1415186 w 1805583"/>
              <a:gd name="connsiteY783" fmla="*/ 1059209 h 1145941"/>
              <a:gd name="connsiteX784" fmla="*/ 1416992 w 1805583"/>
              <a:gd name="connsiteY784" fmla="*/ 1060778 h 1145941"/>
              <a:gd name="connsiteX785" fmla="*/ 1418798 w 1805583"/>
              <a:gd name="connsiteY785" fmla="*/ 1062330 h 1145941"/>
              <a:gd name="connsiteX786" fmla="*/ 1420605 w 1805583"/>
              <a:gd name="connsiteY786" fmla="*/ 1063856 h 1145941"/>
              <a:gd name="connsiteX787" fmla="*/ 1422411 w 1805583"/>
              <a:gd name="connsiteY787" fmla="*/ 1065364 h 1145941"/>
              <a:gd name="connsiteX788" fmla="*/ 1424218 w 1805583"/>
              <a:gd name="connsiteY788" fmla="*/ 1066846 h 1145941"/>
              <a:gd name="connsiteX789" fmla="*/ 1426033 w 1805583"/>
              <a:gd name="connsiteY789" fmla="*/ 1068302 h 1145941"/>
              <a:gd name="connsiteX790" fmla="*/ 1427839 w 1805583"/>
              <a:gd name="connsiteY790" fmla="*/ 1069740 h 1145941"/>
              <a:gd name="connsiteX791" fmla="*/ 1429646 w 1805583"/>
              <a:gd name="connsiteY791" fmla="*/ 1071152 h 1145941"/>
              <a:gd name="connsiteX792" fmla="*/ 1431452 w 1805583"/>
              <a:gd name="connsiteY792" fmla="*/ 1072546 h 1145941"/>
              <a:gd name="connsiteX793" fmla="*/ 1433258 w 1805583"/>
              <a:gd name="connsiteY793" fmla="*/ 1073923 h 1145941"/>
              <a:gd name="connsiteX794" fmla="*/ 1435065 w 1805583"/>
              <a:gd name="connsiteY794" fmla="*/ 1075273 h 1145941"/>
              <a:gd name="connsiteX795" fmla="*/ 1436871 w 1805583"/>
              <a:gd name="connsiteY795" fmla="*/ 1076606 h 1145941"/>
              <a:gd name="connsiteX796" fmla="*/ 1438677 w 1805583"/>
              <a:gd name="connsiteY796" fmla="*/ 1077921 h 1145941"/>
              <a:gd name="connsiteX797" fmla="*/ 1440484 w 1805583"/>
              <a:gd name="connsiteY797" fmla="*/ 1079210 h 1145941"/>
              <a:gd name="connsiteX798" fmla="*/ 1442299 w 1805583"/>
              <a:gd name="connsiteY798" fmla="*/ 1080482 h 1145941"/>
              <a:gd name="connsiteX799" fmla="*/ 1444105 w 1805583"/>
              <a:gd name="connsiteY799" fmla="*/ 1081727 h 1145941"/>
              <a:gd name="connsiteX800" fmla="*/ 1445912 w 1805583"/>
              <a:gd name="connsiteY800" fmla="*/ 1082964 h 1145941"/>
              <a:gd name="connsiteX801" fmla="*/ 1447718 w 1805583"/>
              <a:gd name="connsiteY801" fmla="*/ 1084174 h 1145941"/>
              <a:gd name="connsiteX802" fmla="*/ 1449524 w 1805583"/>
              <a:gd name="connsiteY802" fmla="*/ 1085366 h 1145941"/>
              <a:gd name="connsiteX803" fmla="*/ 1451331 w 1805583"/>
              <a:gd name="connsiteY803" fmla="*/ 1086541 h 1145941"/>
              <a:gd name="connsiteX804" fmla="*/ 1453137 w 1805583"/>
              <a:gd name="connsiteY804" fmla="*/ 1087690 h 1145941"/>
              <a:gd name="connsiteX805" fmla="*/ 1454944 w 1805583"/>
              <a:gd name="connsiteY805" fmla="*/ 1088830 h 1145941"/>
              <a:gd name="connsiteX806" fmla="*/ 1456750 w 1805583"/>
              <a:gd name="connsiteY806" fmla="*/ 1089943 h 1145941"/>
              <a:gd name="connsiteX807" fmla="*/ 1458565 w 1805583"/>
              <a:gd name="connsiteY807" fmla="*/ 1091048 h 1145941"/>
              <a:gd name="connsiteX808" fmla="*/ 1460372 w 1805583"/>
              <a:gd name="connsiteY808" fmla="*/ 1092127 h 1145941"/>
              <a:gd name="connsiteX809" fmla="*/ 1462178 w 1805583"/>
              <a:gd name="connsiteY809" fmla="*/ 1093188 h 1145941"/>
              <a:gd name="connsiteX810" fmla="*/ 1463984 w 1805583"/>
              <a:gd name="connsiteY810" fmla="*/ 1094231 h 1145941"/>
              <a:gd name="connsiteX811" fmla="*/ 1465791 w 1805583"/>
              <a:gd name="connsiteY811" fmla="*/ 1095266 h 1145941"/>
              <a:gd name="connsiteX812" fmla="*/ 1467597 w 1805583"/>
              <a:gd name="connsiteY812" fmla="*/ 1096275 h 1145941"/>
              <a:gd name="connsiteX813" fmla="*/ 1469403 w 1805583"/>
              <a:gd name="connsiteY813" fmla="*/ 1097265 h 1145941"/>
              <a:gd name="connsiteX814" fmla="*/ 1471210 w 1805583"/>
              <a:gd name="connsiteY814" fmla="*/ 1098248 h 1145941"/>
              <a:gd name="connsiteX815" fmla="*/ 1473025 w 1805583"/>
              <a:gd name="connsiteY815" fmla="*/ 1099212 h 1145941"/>
              <a:gd name="connsiteX816" fmla="*/ 1474831 w 1805583"/>
              <a:gd name="connsiteY816" fmla="*/ 1100150 h 1145941"/>
              <a:gd name="connsiteX817" fmla="*/ 1476638 w 1805583"/>
              <a:gd name="connsiteY817" fmla="*/ 1101080 h 1145941"/>
              <a:gd name="connsiteX818" fmla="*/ 1478444 w 1805583"/>
              <a:gd name="connsiteY818" fmla="*/ 1102001 h 1145941"/>
              <a:gd name="connsiteX819" fmla="*/ 1480251 w 1805583"/>
              <a:gd name="connsiteY819" fmla="*/ 1102895 h 1145941"/>
              <a:gd name="connsiteX820" fmla="*/ 1482057 w 1805583"/>
              <a:gd name="connsiteY820" fmla="*/ 1103781 h 1145941"/>
              <a:gd name="connsiteX821" fmla="*/ 1483863 w 1805583"/>
              <a:gd name="connsiteY821" fmla="*/ 1104640 h 1145941"/>
              <a:gd name="connsiteX822" fmla="*/ 1485670 w 1805583"/>
              <a:gd name="connsiteY822" fmla="*/ 1105499 h 1145941"/>
              <a:gd name="connsiteX823" fmla="*/ 1487476 w 1805583"/>
              <a:gd name="connsiteY823" fmla="*/ 1106333 h 1145941"/>
              <a:gd name="connsiteX824" fmla="*/ 1489291 w 1805583"/>
              <a:gd name="connsiteY824" fmla="*/ 1107157 h 1145941"/>
              <a:gd name="connsiteX825" fmla="*/ 1491098 w 1805583"/>
              <a:gd name="connsiteY825" fmla="*/ 1107963 h 1145941"/>
              <a:gd name="connsiteX826" fmla="*/ 1492904 w 1805583"/>
              <a:gd name="connsiteY826" fmla="*/ 1108753 h 1145941"/>
              <a:gd name="connsiteX827" fmla="*/ 1494710 w 1805583"/>
              <a:gd name="connsiteY827" fmla="*/ 1109533 h 1145941"/>
              <a:gd name="connsiteX828" fmla="*/ 1496517 w 1805583"/>
              <a:gd name="connsiteY828" fmla="*/ 1110305 h 1145941"/>
              <a:gd name="connsiteX829" fmla="*/ 1498323 w 1805583"/>
              <a:gd name="connsiteY829" fmla="*/ 1111050 h 1145941"/>
              <a:gd name="connsiteX830" fmla="*/ 1500130 w 1805583"/>
              <a:gd name="connsiteY830" fmla="*/ 1111795 h 1145941"/>
              <a:gd name="connsiteX831" fmla="*/ 1501936 w 1805583"/>
              <a:gd name="connsiteY831" fmla="*/ 1112514 h 1145941"/>
              <a:gd name="connsiteX832" fmla="*/ 1503742 w 1805583"/>
              <a:gd name="connsiteY832" fmla="*/ 1113234 h 1145941"/>
              <a:gd name="connsiteX833" fmla="*/ 1505557 w 1805583"/>
              <a:gd name="connsiteY833" fmla="*/ 1113926 h 1145941"/>
              <a:gd name="connsiteX834" fmla="*/ 1507364 w 1805583"/>
              <a:gd name="connsiteY834" fmla="*/ 1114619 h 1145941"/>
              <a:gd name="connsiteX835" fmla="*/ 1509170 w 1805583"/>
              <a:gd name="connsiteY835" fmla="*/ 1115294 h 1145941"/>
              <a:gd name="connsiteX836" fmla="*/ 1510977 w 1805583"/>
              <a:gd name="connsiteY836" fmla="*/ 1115952 h 1145941"/>
              <a:gd name="connsiteX837" fmla="*/ 1512783 w 1805583"/>
              <a:gd name="connsiteY837" fmla="*/ 1116601 h 1145941"/>
              <a:gd name="connsiteX838" fmla="*/ 1514589 w 1805583"/>
              <a:gd name="connsiteY838" fmla="*/ 1117241 h 1145941"/>
              <a:gd name="connsiteX839" fmla="*/ 1516396 w 1805583"/>
              <a:gd name="connsiteY839" fmla="*/ 1117863 h 1145941"/>
              <a:gd name="connsiteX840" fmla="*/ 1518202 w 1805583"/>
              <a:gd name="connsiteY840" fmla="*/ 1118477 h 1145941"/>
              <a:gd name="connsiteX841" fmla="*/ 1520008 w 1805583"/>
              <a:gd name="connsiteY841" fmla="*/ 1119082 h 1145941"/>
              <a:gd name="connsiteX842" fmla="*/ 1521824 w 1805583"/>
              <a:gd name="connsiteY842" fmla="*/ 1119670 h 1145941"/>
              <a:gd name="connsiteX843" fmla="*/ 1523630 w 1805583"/>
              <a:gd name="connsiteY843" fmla="*/ 1120249 h 1145941"/>
              <a:gd name="connsiteX844" fmla="*/ 1525436 w 1805583"/>
              <a:gd name="connsiteY844" fmla="*/ 1120819 h 1145941"/>
              <a:gd name="connsiteX845" fmla="*/ 1527243 w 1805583"/>
              <a:gd name="connsiteY845" fmla="*/ 1121380 h 1145941"/>
              <a:gd name="connsiteX846" fmla="*/ 1529049 w 1805583"/>
              <a:gd name="connsiteY846" fmla="*/ 1121923 h 1145941"/>
              <a:gd name="connsiteX847" fmla="*/ 1530855 w 1805583"/>
              <a:gd name="connsiteY847" fmla="*/ 1122458 h 1145941"/>
              <a:gd name="connsiteX848" fmla="*/ 1532662 w 1805583"/>
              <a:gd name="connsiteY848" fmla="*/ 1122993 h 1145941"/>
              <a:gd name="connsiteX849" fmla="*/ 1534468 w 1805583"/>
              <a:gd name="connsiteY849" fmla="*/ 1123502 h 1145941"/>
              <a:gd name="connsiteX850" fmla="*/ 1536283 w 1805583"/>
              <a:gd name="connsiteY850" fmla="*/ 1124010 h 1145941"/>
              <a:gd name="connsiteX851" fmla="*/ 1538090 w 1805583"/>
              <a:gd name="connsiteY851" fmla="*/ 1124510 h 1145941"/>
              <a:gd name="connsiteX852" fmla="*/ 1539896 w 1805583"/>
              <a:gd name="connsiteY852" fmla="*/ 1124993 h 1145941"/>
              <a:gd name="connsiteX853" fmla="*/ 1541703 w 1805583"/>
              <a:gd name="connsiteY853" fmla="*/ 1125475 h 1145941"/>
              <a:gd name="connsiteX854" fmla="*/ 1543509 w 1805583"/>
              <a:gd name="connsiteY854" fmla="*/ 1125940 h 1145941"/>
              <a:gd name="connsiteX855" fmla="*/ 1545315 w 1805583"/>
              <a:gd name="connsiteY855" fmla="*/ 1126404 h 1145941"/>
              <a:gd name="connsiteX856" fmla="*/ 1547122 w 1805583"/>
              <a:gd name="connsiteY856" fmla="*/ 1126852 h 1145941"/>
              <a:gd name="connsiteX857" fmla="*/ 1548928 w 1805583"/>
              <a:gd name="connsiteY857" fmla="*/ 1127290 h 1145941"/>
              <a:gd name="connsiteX858" fmla="*/ 1550734 w 1805583"/>
              <a:gd name="connsiteY858" fmla="*/ 1127720 h 1145941"/>
              <a:gd name="connsiteX859" fmla="*/ 1552550 w 1805583"/>
              <a:gd name="connsiteY859" fmla="*/ 1128149 h 1145941"/>
              <a:gd name="connsiteX860" fmla="*/ 1554356 w 1805583"/>
              <a:gd name="connsiteY860" fmla="*/ 1128561 h 1145941"/>
              <a:gd name="connsiteX861" fmla="*/ 1556162 w 1805583"/>
              <a:gd name="connsiteY861" fmla="*/ 1128965 h 1145941"/>
              <a:gd name="connsiteX862" fmla="*/ 1557969 w 1805583"/>
              <a:gd name="connsiteY862" fmla="*/ 1129368 h 1145941"/>
              <a:gd name="connsiteX863" fmla="*/ 1559775 w 1805583"/>
              <a:gd name="connsiteY863" fmla="*/ 1129754 h 1145941"/>
              <a:gd name="connsiteX864" fmla="*/ 1561582 w 1805583"/>
              <a:gd name="connsiteY864" fmla="*/ 1130140 h 1145941"/>
              <a:gd name="connsiteX865" fmla="*/ 1563388 w 1805583"/>
              <a:gd name="connsiteY865" fmla="*/ 1130517 h 1145941"/>
              <a:gd name="connsiteX866" fmla="*/ 1565194 w 1805583"/>
              <a:gd name="connsiteY866" fmla="*/ 1130876 h 1145941"/>
              <a:gd name="connsiteX867" fmla="*/ 1567001 w 1805583"/>
              <a:gd name="connsiteY867" fmla="*/ 1131236 h 1145941"/>
              <a:gd name="connsiteX868" fmla="*/ 1568816 w 1805583"/>
              <a:gd name="connsiteY868" fmla="*/ 1131595 h 1145941"/>
              <a:gd name="connsiteX869" fmla="*/ 1570622 w 1805583"/>
              <a:gd name="connsiteY869" fmla="*/ 1131937 h 1145941"/>
              <a:gd name="connsiteX870" fmla="*/ 1572429 w 1805583"/>
              <a:gd name="connsiteY870" fmla="*/ 1132271 h 1145941"/>
              <a:gd name="connsiteX871" fmla="*/ 1574235 w 1805583"/>
              <a:gd name="connsiteY871" fmla="*/ 1132604 h 1145941"/>
              <a:gd name="connsiteX872" fmla="*/ 1576041 w 1805583"/>
              <a:gd name="connsiteY872" fmla="*/ 1132928 h 1145941"/>
              <a:gd name="connsiteX873" fmla="*/ 1577848 w 1805583"/>
              <a:gd name="connsiteY873" fmla="*/ 1133244 h 1145941"/>
              <a:gd name="connsiteX874" fmla="*/ 1579654 w 1805583"/>
              <a:gd name="connsiteY874" fmla="*/ 1133551 h 1145941"/>
              <a:gd name="connsiteX875" fmla="*/ 1581460 w 1805583"/>
              <a:gd name="connsiteY875" fmla="*/ 1133858 h 1145941"/>
              <a:gd name="connsiteX876" fmla="*/ 1583267 w 1805583"/>
              <a:gd name="connsiteY876" fmla="*/ 1134156 h 1145941"/>
              <a:gd name="connsiteX877" fmla="*/ 1585082 w 1805583"/>
              <a:gd name="connsiteY877" fmla="*/ 1134445 h 1145941"/>
              <a:gd name="connsiteX878" fmla="*/ 1586889 w 1805583"/>
              <a:gd name="connsiteY878" fmla="*/ 1134726 h 1145941"/>
              <a:gd name="connsiteX879" fmla="*/ 1588695 w 1805583"/>
              <a:gd name="connsiteY879" fmla="*/ 1135007 h 1145941"/>
              <a:gd name="connsiteX880" fmla="*/ 1590501 w 1805583"/>
              <a:gd name="connsiteY880" fmla="*/ 1135278 h 1145941"/>
              <a:gd name="connsiteX881" fmla="*/ 1592308 w 1805583"/>
              <a:gd name="connsiteY881" fmla="*/ 1135550 h 1145941"/>
              <a:gd name="connsiteX882" fmla="*/ 1594114 w 1805583"/>
              <a:gd name="connsiteY882" fmla="*/ 1135805 h 1145941"/>
              <a:gd name="connsiteX883" fmla="*/ 1595920 w 1805583"/>
              <a:gd name="connsiteY883" fmla="*/ 1136068 h 1145941"/>
              <a:gd name="connsiteX884" fmla="*/ 1597727 w 1805583"/>
              <a:gd name="connsiteY884" fmla="*/ 1136313 h 1145941"/>
              <a:gd name="connsiteX885" fmla="*/ 1599542 w 1805583"/>
              <a:gd name="connsiteY885" fmla="*/ 1136559 h 1145941"/>
              <a:gd name="connsiteX886" fmla="*/ 1601348 w 1805583"/>
              <a:gd name="connsiteY886" fmla="*/ 1136795 h 1145941"/>
              <a:gd name="connsiteX887" fmla="*/ 1603155 w 1805583"/>
              <a:gd name="connsiteY887" fmla="*/ 1137032 h 1145941"/>
              <a:gd name="connsiteX888" fmla="*/ 1604961 w 1805583"/>
              <a:gd name="connsiteY888" fmla="*/ 1137260 h 1145941"/>
              <a:gd name="connsiteX889" fmla="*/ 1606767 w 1805583"/>
              <a:gd name="connsiteY889" fmla="*/ 1137479 h 1145941"/>
              <a:gd name="connsiteX890" fmla="*/ 1608574 w 1805583"/>
              <a:gd name="connsiteY890" fmla="*/ 1137699 h 1145941"/>
              <a:gd name="connsiteX891" fmla="*/ 1610380 w 1805583"/>
              <a:gd name="connsiteY891" fmla="*/ 1137918 h 1145941"/>
              <a:gd name="connsiteX892" fmla="*/ 1612187 w 1805583"/>
              <a:gd name="connsiteY892" fmla="*/ 1138120 h 1145941"/>
              <a:gd name="connsiteX893" fmla="*/ 1613993 w 1805583"/>
              <a:gd name="connsiteY893" fmla="*/ 1138330 h 1145941"/>
              <a:gd name="connsiteX894" fmla="*/ 1615808 w 1805583"/>
              <a:gd name="connsiteY894" fmla="*/ 1138523 h 1145941"/>
              <a:gd name="connsiteX895" fmla="*/ 1617614 w 1805583"/>
              <a:gd name="connsiteY895" fmla="*/ 1138725 h 1145941"/>
              <a:gd name="connsiteX896" fmla="*/ 1619421 w 1805583"/>
              <a:gd name="connsiteY896" fmla="*/ 1138909 h 1145941"/>
              <a:gd name="connsiteX897" fmla="*/ 1621227 w 1805583"/>
              <a:gd name="connsiteY897" fmla="*/ 1139102 h 1145941"/>
              <a:gd name="connsiteX898" fmla="*/ 1623034 w 1805583"/>
              <a:gd name="connsiteY898" fmla="*/ 1139277 h 1145941"/>
              <a:gd name="connsiteX899" fmla="*/ 1624840 w 1805583"/>
              <a:gd name="connsiteY899" fmla="*/ 1139461 h 1145941"/>
              <a:gd name="connsiteX900" fmla="*/ 1626646 w 1805583"/>
              <a:gd name="connsiteY900" fmla="*/ 1139637 h 1145941"/>
              <a:gd name="connsiteX901" fmla="*/ 1628453 w 1805583"/>
              <a:gd name="connsiteY901" fmla="*/ 1139803 h 1145941"/>
              <a:gd name="connsiteX902" fmla="*/ 1630259 w 1805583"/>
              <a:gd name="connsiteY902" fmla="*/ 1139970 h 1145941"/>
              <a:gd name="connsiteX903" fmla="*/ 1632074 w 1805583"/>
              <a:gd name="connsiteY903" fmla="*/ 1140128 h 1145941"/>
              <a:gd name="connsiteX904" fmla="*/ 1633881 w 1805583"/>
              <a:gd name="connsiteY904" fmla="*/ 1140285 h 1145941"/>
              <a:gd name="connsiteX905" fmla="*/ 1635687 w 1805583"/>
              <a:gd name="connsiteY905" fmla="*/ 1140443 h 1145941"/>
              <a:gd name="connsiteX906" fmla="*/ 1637494 w 1805583"/>
              <a:gd name="connsiteY906" fmla="*/ 1140592 h 1145941"/>
              <a:gd name="connsiteX907" fmla="*/ 1639300 w 1805583"/>
              <a:gd name="connsiteY907" fmla="*/ 1140741 h 1145941"/>
              <a:gd name="connsiteX908" fmla="*/ 1641106 w 1805583"/>
              <a:gd name="connsiteY908" fmla="*/ 1140890 h 1145941"/>
              <a:gd name="connsiteX909" fmla="*/ 1642913 w 1805583"/>
              <a:gd name="connsiteY909" fmla="*/ 1141031 h 1145941"/>
              <a:gd name="connsiteX910" fmla="*/ 1644719 w 1805583"/>
              <a:gd name="connsiteY910" fmla="*/ 1141162 h 1145941"/>
              <a:gd name="connsiteX911" fmla="*/ 1646534 w 1805583"/>
              <a:gd name="connsiteY911" fmla="*/ 1141303 h 1145941"/>
              <a:gd name="connsiteX912" fmla="*/ 1648340 w 1805583"/>
              <a:gd name="connsiteY912" fmla="*/ 1141434 h 1145941"/>
              <a:gd name="connsiteX913" fmla="*/ 1650147 w 1805583"/>
              <a:gd name="connsiteY913" fmla="*/ 1141557 h 1145941"/>
              <a:gd name="connsiteX914" fmla="*/ 1651953 w 1805583"/>
              <a:gd name="connsiteY914" fmla="*/ 1141680 h 1145941"/>
              <a:gd name="connsiteX915" fmla="*/ 1653760 w 1805583"/>
              <a:gd name="connsiteY915" fmla="*/ 1141802 h 1145941"/>
              <a:gd name="connsiteX916" fmla="*/ 1655566 w 1805583"/>
              <a:gd name="connsiteY916" fmla="*/ 1141925 h 1145941"/>
              <a:gd name="connsiteX917" fmla="*/ 1657372 w 1805583"/>
              <a:gd name="connsiteY917" fmla="*/ 1142039 h 1145941"/>
              <a:gd name="connsiteX918" fmla="*/ 1659179 w 1805583"/>
              <a:gd name="connsiteY918" fmla="*/ 1142153 h 1145941"/>
              <a:gd name="connsiteX919" fmla="*/ 1660985 w 1805583"/>
              <a:gd name="connsiteY919" fmla="*/ 1142267 h 1145941"/>
              <a:gd name="connsiteX920" fmla="*/ 1662800 w 1805583"/>
              <a:gd name="connsiteY920" fmla="*/ 1142372 h 1145941"/>
              <a:gd name="connsiteX921" fmla="*/ 1664607 w 1805583"/>
              <a:gd name="connsiteY921" fmla="*/ 1142478 h 1145941"/>
              <a:gd name="connsiteX922" fmla="*/ 1666413 w 1805583"/>
              <a:gd name="connsiteY922" fmla="*/ 1142583 h 1145941"/>
              <a:gd name="connsiteX923" fmla="*/ 1668220 w 1805583"/>
              <a:gd name="connsiteY923" fmla="*/ 1142679 h 1145941"/>
              <a:gd name="connsiteX924" fmla="*/ 1670026 w 1805583"/>
              <a:gd name="connsiteY924" fmla="*/ 1142776 h 1145941"/>
              <a:gd name="connsiteX925" fmla="*/ 1671832 w 1805583"/>
              <a:gd name="connsiteY925" fmla="*/ 1142872 h 1145941"/>
              <a:gd name="connsiteX926" fmla="*/ 1673639 w 1805583"/>
              <a:gd name="connsiteY926" fmla="*/ 1142969 h 1145941"/>
              <a:gd name="connsiteX927" fmla="*/ 1675445 w 1805583"/>
              <a:gd name="connsiteY927" fmla="*/ 1143056 h 1145941"/>
              <a:gd name="connsiteX928" fmla="*/ 1677251 w 1805583"/>
              <a:gd name="connsiteY928" fmla="*/ 1143144 h 1145941"/>
              <a:gd name="connsiteX929" fmla="*/ 1679067 w 1805583"/>
              <a:gd name="connsiteY929" fmla="*/ 1143232 h 1145941"/>
              <a:gd name="connsiteX930" fmla="*/ 1680873 w 1805583"/>
              <a:gd name="connsiteY930" fmla="*/ 1143319 h 1145941"/>
              <a:gd name="connsiteX931" fmla="*/ 1682679 w 1805583"/>
              <a:gd name="connsiteY931" fmla="*/ 1143398 h 1145941"/>
              <a:gd name="connsiteX932" fmla="*/ 1684486 w 1805583"/>
              <a:gd name="connsiteY932" fmla="*/ 1143477 h 1145941"/>
              <a:gd name="connsiteX933" fmla="*/ 1686292 w 1805583"/>
              <a:gd name="connsiteY933" fmla="*/ 1143556 h 1145941"/>
              <a:gd name="connsiteX934" fmla="*/ 1688099 w 1805583"/>
              <a:gd name="connsiteY934" fmla="*/ 1143635 h 1145941"/>
              <a:gd name="connsiteX935" fmla="*/ 1689905 w 1805583"/>
              <a:gd name="connsiteY935" fmla="*/ 1143705 h 1145941"/>
              <a:gd name="connsiteX936" fmla="*/ 1691711 w 1805583"/>
              <a:gd name="connsiteY936" fmla="*/ 1143775 h 1145941"/>
              <a:gd name="connsiteX937" fmla="*/ 1693518 w 1805583"/>
              <a:gd name="connsiteY937" fmla="*/ 1143854 h 1145941"/>
              <a:gd name="connsiteX938" fmla="*/ 1695333 w 1805583"/>
              <a:gd name="connsiteY938" fmla="*/ 1143916 h 1145941"/>
              <a:gd name="connsiteX939" fmla="*/ 1697139 w 1805583"/>
              <a:gd name="connsiteY939" fmla="*/ 1143986 h 1145941"/>
              <a:gd name="connsiteX940" fmla="*/ 1698945 w 1805583"/>
              <a:gd name="connsiteY940" fmla="*/ 1144047 h 1145941"/>
              <a:gd name="connsiteX941" fmla="*/ 1700752 w 1805583"/>
              <a:gd name="connsiteY941" fmla="*/ 1144117 h 1145941"/>
              <a:gd name="connsiteX942" fmla="*/ 1702558 w 1805583"/>
              <a:gd name="connsiteY942" fmla="*/ 1144179 h 1145941"/>
              <a:gd name="connsiteX943" fmla="*/ 1704365 w 1805583"/>
              <a:gd name="connsiteY943" fmla="*/ 1144240 h 1145941"/>
              <a:gd name="connsiteX944" fmla="*/ 1706171 w 1805583"/>
              <a:gd name="connsiteY944" fmla="*/ 1144293 h 1145941"/>
              <a:gd name="connsiteX945" fmla="*/ 1707977 w 1805583"/>
              <a:gd name="connsiteY945" fmla="*/ 1144354 h 1145941"/>
              <a:gd name="connsiteX946" fmla="*/ 1709793 w 1805583"/>
              <a:gd name="connsiteY946" fmla="*/ 1144407 h 1145941"/>
              <a:gd name="connsiteX947" fmla="*/ 1711599 w 1805583"/>
              <a:gd name="connsiteY947" fmla="*/ 1144459 h 1145941"/>
              <a:gd name="connsiteX948" fmla="*/ 1713405 w 1805583"/>
              <a:gd name="connsiteY948" fmla="*/ 1144512 h 1145941"/>
              <a:gd name="connsiteX949" fmla="*/ 1715212 w 1805583"/>
              <a:gd name="connsiteY949" fmla="*/ 1144565 h 1145941"/>
              <a:gd name="connsiteX950" fmla="*/ 1717018 w 1805583"/>
              <a:gd name="connsiteY950" fmla="*/ 1144617 h 1145941"/>
              <a:gd name="connsiteX951" fmla="*/ 1718825 w 1805583"/>
              <a:gd name="connsiteY951" fmla="*/ 1144661 h 1145941"/>
              <a:gd name="connsiteX952" fmla="*/ 1720631 w 1805583"/>
              <a:gd name="connsiteY952" fmla="*/ 1144714 h 1145941"/>
              <a:gd name="connsiteX953" fmla="*/ 1722437 w 1805583"/>
              <a:gd name="connsiteY953" fmla="*/ 1144758 h 1145941"/>
              <a:gd name="connsiteX954" fmla="*/ 1724244 w 1805583"/>
              <a:gd name="connsiteY954" fmla="*/ 1144801 h 1145941"/>
              <a:gd name="connsiteX955" fmla="*/ 1726059 w 1805583"/>
              <a:gd name="connsiteY955" fmla="*/ 1144845 h 1145941"/>
              <a:gd name="connsiteX956" fmla="*/ 1727865 w 1805583"/>
              <a:gd name="connsiteY956" fmla="*/ 1144889 h 1145941"/>
              <a:gd name="connsiteX957" fmla="*/ 1729672 w 1805583"/>
              <a:gd name="connsiteY957" fmla="*/ 1144933 h 1145941"/>
              <a:gd name="connsiteX958" fmla="*/ 1731478 w 1805583"/>
              <a:gd name="connsiteY958" fmla="*/ 1144968 h 1145941"/>
              <a:gd name="connsiteX959" fmla="*/ 1733284 w 1805583"/>
              <a:gd name="connsiteY959" fmla="*/ 1145012 h 1145941"/>
              <a:gd name="connsiteX960" fmla="*/ 1735091 w 1805583"/>
              <a:gd name="connsiteY960" fmla="*/ 1145047 h 1145941"/>
              <a:gd name="connsiteX961" fmla="*/ 1736897 w 1805583"/>
              <a:gd name="connsiteY961" fmla="*/ 1145091 h 1145941"/>
              <a:gd name="connsiteX962" fmla="*/ 1738703 w 1805583"/>
              <a:gd name="connsiteY962" fmla="*/ 1145126 h 1145941"/>
              <a:gd name="connsiteX963" fmla="*/ 1740510 w 1805583"/>
              <a:gd name="connsiteY963" fmla="*/ 1145161 h 1145941"/>
              <a:gd name="connsiteX964" fmla="*/ 1742325 w 1805583"/>
              <a:gd name="connsiteY964" fmla="*/ 1145196 h 1145941"/>
              <a:gd name="connsiteX965" fmla="*/ 1744131 w 1805583"/>
              <a:gd name="connsiteY965" fmla="*/ 1145222 h 1145941"/>
              <a:gd name="connsiteX966" fmla="*/ 1745938 w 1805583"/>
              <a:gd name="connsiteY966" fmla="*/ 1145257 h 1145941"/>
              <a:gd name="connsiteX967" fmla="*/ 1747744 w 1805583"/>
              <a:gd name="connsiteY967" fmla="*/ 1145292 h 1145941"/>
              <a:gd name="connsiteX968" fmla="*/ 1749551 w 1805583"/>
              <a:gd name="connsiteY968" fmla="*/ 1145319 h 1145941"/>
              <a:gd name="connsiteX969" fmla="*/ 1751357 w 1805583"/>
              <a:gd name="connsiteY969" fmla="*/ 1145354 h 1145941"/>
              <a:gd name="connsiteX970" fmla="*/ 1753163 w 1805583"/>
              <a:gd name="connsiteY970" fmla="*/ 1145380 h 1145941"/>
              <a:gd name="connsiteX971" fmla="*/ 1754970 w 1805583"/>
              <a:gd name="connsiteY971" fmla="*/ 1145406 h 1145941"/>
              <a:gd name="connsiteX972" fmla="*/ 1756776 w 1805583"/>
              <a:gd name="connsiteY972" fmla="*/ 1145433 h 1145941"/>
              <a:gd name="connsiteX973" fmla="*/ 1758591 w 1805583"/>
              <a:gd name="connsiteY973" fmla="*/ 1145459 h 1145941"/>
              <a:gd name="connsiteX974" fmla="*/ 1760398 w 1805583"/>
              <a:gd name="connsiteY974" fmla="*/ 1145485 h 1145941"/>
              <a:gd name="connsiteX975" fmla="*/ 1762204 w 1805583"/>
              <a:gd name="connsiteY975" fmla="*/ 1145512 h 1145941"/>
              <a:gd name="connsiteX976" fmla="*/ 1764010 w 1805583"/>
              <a:gd name="connsiteY976" fmla="*/ 1145538 h 1145941"/>
              <a:gd name="connsiteX977" fmla="*/ 1765817 w 1805583"/>
              <a:gd name="connsiteY977" fmla="*/ 1145564 h 1145941"/>
              <a:gd name="connsiteX978" fmla="*/ 1767623 w 1805583"/>
              <a:gd name="connsiteY978" fmla="*/ 1145582 h 1145941"/>
              <a:gd name="connsiteX979" fmla="*/ 1769430 w 1805583"/>
              <a:gd name="connsiteY979" fmla="*/ 1145608 h 1145941"/>
              <a:gd name="connsiteX980" fmla="*/ 1771236 w 1805583"/>
              <a:gd name="connsiteY980" fmla="*/ 1145626 h 1145941"/>
              <a:gd name="connsiteX981" fmla="*/ 1773051 w 1805583"/>
              <a:gd name="connsiteY981" fmla="*/ 1145652 h 1145941"/>
              <a:gd name="connsiteX982" fmla="*/ 1774857 w 1805583"/>
              <a:gd name="connsiteY982" fmla="*/ 1145670 h 1145941"/>
              <a:gd name="connsiteX983" fmla="*/ 1776664 w 1805583"/>
              <a:gd name="connsiteY983" fmla="*/ 1145687 h 1145941"/>
              <a:gd name="connsiteX984" fmla="*/ 1778470 w 1805583"/>
              <a:gd name="connsiteY984" fmla="*/ 1145713 h 1145941"/>
              <a:gd name="connsiteX985" fmla="*/ 1780276 w 1805583"/>
              <a:gd name="connsiteY985" fmla="*/ 1145731 h 1145941"/>
              <a:gd name="connsiteX986" fmla="*/ 1782083 w 1805583"/>
              <a:gd name="connsiteY986" fmla="*/ 1145748 h 1145941"/>
              <a:gd name="connsiteX987" fmla="*/ 1783889 w 1805583"/>
              <a:gd name="connsiteY987" fmla="*/ 1145766 h 1145941"/>
              <a:gd name="connsiteX988" fmla="*/ 1785696 w 1805583"/>
              <a:gd name="connsiteY988" fmla="*/ 1145784 h 1145941"/>
              <a:gd name="connsiteX989" fmla="*/ 1787502 w 1805583"/>
              <a:gd name="connsiteY989" fmla="*/ 1145801 h 1145941"/>
              <a:gd name="connsiteX990" fmla="*/ 1789317 w 1805583"/>
              <a:gd name="connsiteY990" fmla="*/ 1145819 h 1145941"/>
              <a:gd name="connsiteX991" fmla="*/ 1791124 w 1805583"/>
              <a:gd name="connsiteY991" fmla="*/ 1145827 h 1145941"/>
              <a:gd name="connsiteX992" fmla="*/ 1792930 w 1805583"/>
              <a:gd name="connsiteY992" fmla="*/ 1145845 h 1145941"/>
              <a:gd name="connsiteX993" fmla="*/ 1794736 w 1805583"/>
              <a:gd name="connsiteY993" fmla="*/ 1145862 h 1145941"/>
              <a:gd name="connsiteX994" fmla="*/ 1796543 w 1805583"/>
              <a:gd name="connsiteY994" fmla="*/ 1145880 h 1145941"/>
              <a:gd name="connsiteX995" fmla="*/ 1798349 w 1805583"/>
              <a:gd name="connsiteY995" fmla="*/ 1145889 h 1145941"/>
              <a:gd name="connsiteX996" fmla="*/ 1800156 w 1805583"/>
              <a:gd name="connsiteY996" fmla="*/ 1145906 h 1145941"/>
              <a:gd name="connsiteX997" fmla="*/ 1801962 w 1805583"/>
              <a:gd name="connsiteY997" fmla="*/ 1145915 h 1145941"/>
              <a:gd name="connsiteX998" fmla="*/ 1803768 w 1805583"/>
              <a:gd name="connsiteY998" fmla="*/ 1145933 h 1145941"/>
              <a:gd name="connsiteX999" fmla="*/ 1805583 w 1805583"/>
              <a:gd name="connsiteY999" fmla="*/ 1145941 h 114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Lst>
            <a:rect l="l" t="t" r="r" b="b"/>
            <a:pathLst>
              <a:path w="1805583" h="1145941">
                <a:moveTo>
                  <a:pt x="0" y="1145941"/>
                </a:moveTo>
                <a:lnTo>
                  <a:pt x="1807" y="1145933"/>
                </a:lnTo>
                <a:lnTo>
                  <a:pt x="3615" y="1145915"/>
                </a:lnTo>
                <a:lnTo>
                  <a:pt x="5422" y="1145906"/>
                </a:lnTo>
                <a:lnTo>
                  <a:pt x="7229" y="1145889"/>
                </a:lnTo>
                <a:lnTo>
                  <a:pt x="9037" y="1145880"/>
                </a:lnTo>
                <a:lnTo>
                  <a:pt x="10844" y="1145862"/>
                </a:lnTo>
                <a:lnTo>
                  <a:pt x="12652" y="1145845"/>
                </a:lnTo>
                <a:lnTo>
                  <a:pt x="14459" y="1145827"/>
                </a:lnTo>
                <a:lnTo>
                  <a:pt x="16266" y="1145819"/>
                </a:lnTo>
                <a:lnTo>
                  <a:pt x="18073" y="1145801"/>
                </a:lnTo>
                <a:lnTo>
                  <a:pt x="19881" y="1145784"/>
                </a:lnTo>
                <a:lnTo>
                  <a:pt x="21689" y="1145766"/>
                </a:lnTo>
                <a:lnTo>
                  <a:pt x="23496" y="1145748"/>
                </a:lnTo>
                <a:lnTo>
                  <a:pt x="25303" y="1145731"/>
                </a:lnTo>
                <a:lnTo>
                  <a:pt x="27111" y="1145713"/>
                </a:lnTo>
                <a:lnTo>
                  <a:pt x="28918" y="1145687"/>
                </a:lnTo>
                <a:lnTo>
                  <a:pt x="30725" y="1145670"/>
                </a:lnTo>
                <a:lnTo>
                  <a:pt x="32532" y="1145652"/>
                </a:lnTo>
                <a:lnTo>
                  <a:pt x="34341" y="1145626"/>
                </a:lnTo>
                <a:lnTo>
                  <a:pt x="36148" y="1145608"/>
                </a:lnTo>
                <a:lnTo>
                  <a:pt x="37955" y="1145582"/>
                </a:lnTo>
                <a:lnTo>
                  <a:pt x="39762" y="1145564"/>
                </a:lnTo>
                <a:lnTo>
                  <a:pt x="41570" y="1145538"/>
                </a:lnTo>
                <a:lnTo>
                  <a:pt x="43377" y="1145512"/>
                </a:lnTo>
                <a:lnTo>
                  <a:pt x="45185" y="1145485"/>
                </a:lnTo>
                <a:lnTo>
                  <a:pt x="46992" y="1145459"/>
                </a:lnTo>
                <a:lnTo>
                  <a:pt x="48800" y="1145433"/>
                </a:lnTo>
                <a:lnTo>
                  <a:pt x="50607" y="1145406"/>
                </a:lnTo>
                <a:lnTo>
                  <a:pt x="52414" y="1145380"/>
                </a:lnTo>
                <a:lnTo>
                  <a:pt x="54221" y="1145354"/>
                </a:lnTo>
                <a:lnTo>
                  <a:pt x="56029" y="1145319"/>
                </a:lnTo>
                <a:lnTo>
                  <a:pt x="57837" y="1145292"/>
                </a:lnTo>
                <a:lnTo>
                  <a:pt x="59644" y="1145257"/>
                </a:lnTo>
                <a:lnTo>
                  <a:pt x="61451" y="1145222"/>
                </a:lnTo>
                <a:lnTo>
                  <a:pt x="63258" y="1145196"/>
                </a:lnTo>
                <a:lnTo>
                  <a:pt x="65066" y="1145161"/>
                </a:lnTo>
                <a:lnTo>
                  <a:pt x="66873" y="1145126"/>
                </a:lnTo>
                <a:lnTo>
                  <a:pt x="68680" y="1145091"/>
                </a:lnTo>
                <a:lnTo>
                  <a:pt x="70488" y="1145047"/>
                </a:lnTo>
                <a:lnTo>
                  <a:pt x="72296" y="1145012"/>
                </a:lnTo>
                <a:lnTo>
                  <a:pt x="74103" y="1144968"/>
                </a:lnTo>
                <a:lnTo>
                  <a:pt x="75910" y="1144933"/>
                </a:lnTo>
                <a:lnTo>
                  <a:pt x="77717" y="1144889"/>
                </a:lnTo>
                <a:lnTo>
                  <a:pt x="79525" y="1144845"/>
                </a:lnTo>
                <a:lnTo>
                  <a:pt x="81332" y="1144801"/>
                </a:lnTo>
                <a:lnTo>
                  <a:pt x="83140" y="1144758"/>
                </a:lnTo>
                <a:lnTo>
                  <a:pt x="84947" y="1144714"/>
                </a:lnTo>
                <a:lnTo>
                  <a:pt x="86755" y="1144661"/>
                </a:lnTo>
                <a:lnTo>
                  <a:pt x="88562" y="1144617"/>
                </a:lnTo>
                <a:lnTo>
                  <a:pt x="90369" y="1144565"/>
                </a:lnTo>
                <a:lnTo>
                  <a:pt x="92176" y="1144512"/>
                </a:lnTo>
                <a:lnTo>
                  <a:pt x="93984" y="1144459"/>
                </a:lnTo>
                <a:lnTo>
                  <a:pt x="95792" y="1144407"/>
                </a:lnTo>
                <a:lnTo>
                  <a:pt x="97599" y="1144354"/>
                </a:lnTo>
                <a:lnTo>
                  <a:pt x="99406" y="1144293"/>
                </a:lnTo>
                <a:lnTo>
                  <a:pt x="101214" y="1144240"/>
                </a:lnTo>
                <a:lnTo>
                  <a:pt x="103021" y="1144179"/>
                </a:lnTo>
                <a:lnTo>
                  <a:pt x="104828" y="1144117"/>
                </a:lnTo>
                <a:lnTo>
                  <a:pt x="106635" y="1144047"/>
                </a:lnTo>
                <a:lnTo>
                  <a:pt x="108443" y="1143986"/>
                </a:lnTo>
                <a:lnTo>
                  <a:pt x="110251" y="1143916"/>
                </a:lnTo>
                <a:lnTo>
                  <a:pt x="112058" y="1143854"/>
                </a:lnTo>
                <a:lnTo>
                  <a:pt x="113865" y="1143775"/>
                </a:lnTo>
                <a:lnTo>
                  <a:pt x="115673" y="1143705"/>
                </a:lnTo>
                <a:lnTo>
                  <a:pt x="117480" y="1143635"/>
                </a:lnTo>
                <a:lnTo>
                  <a:pt x="119287" y="1143556"/>
                </a:lnTo>
                <a:lnTo>
                  <a:pt x="121095" y="1143477"/>
                </a:lnTo>
                <a:lnTo>
                  <a:pt x="122902" y="1143398"/>
                </a:lnTo>
                <a:lnTo>
                  <a:pt x="124710" y="1143319"/>
                </a:lnTo>
                <a:lnTo>
                  <a:pt x="126517" y="1143232"/>
                </a:lnTo>
                <a:lnTo>
                  <a:pt x="128324" y="1143144"/>
                </a:lnTo>
                <a:lnTo>
                  <a:pt x="130131" y="1143056"/>
                </a:lnTo>
                <a:lnTo>
                  <a:pt x="131940" y="1142969"/>
                </a:lnTo>
                <a:lnTo>
                  <a:pt x="133747" y="1142872"/>
                </a:lnTo>
                <a:lnTo>
                  <a:pt x="135554" y="1142776"/>
                </a:lnTo>
                <a:lnTo>
                  <a:pt x="137361" y="1142679"/>
                </a:lnTo>
                <a:lnTo>
                  <a:pt x="139169" y="1142583"/>
                </a:lnTo>
                <a:lnTo>
                  <a:pt x="140976" y="1142478"/>
                </a:lnTo>
                <a:lnTo>
                  <a:pt x="142783" y="1142372"/>
                </a:lnTo>
                <a:lnTo>
                  <a:pt x="144591" y="1142267"/>
                </a:lnTo>
                <a:lnTo>
                  <a:pt x="146399" y="1142153"/>
                </a:lnTo>
                <a:lnTo>
                  <a:pt x="148206" y="1142039"/>
                </a:lnTo>
                <a:lnTo>
                  <a:pt x="150013" y="1141925"/>
                </a:lnTo>
                <a:lnTo>
                  <a:pt x="151820" y="1141802"/>
                </a:lnTo>
                <a:lnTo>
                  <a:pt x="153628" y="1141680"/>
                </a:lnTo>
                <a:lnTo>
                  <a:pt x="155435" y="1141557"/>
                </a:lnTo>
                <a:lnTo>
                  <a:pt x="157243" y="1141434"/>
                </a:lnTo>
                <a:lnTo>
                  <a:pt x="159050" y="1141303"/>
                </a:lnTo>
                <a:lnTo>
                  <a:pt x="160857" y="1141162"/>
                </a:lnTo>
                <a:lnTo>
                  <a:pt x="162665" y="1141031"/>
                </a:lnTo>
                <a:lnTo>
                  <a:pt x="164472" y="1140890"/>
                </a:lnTo>
                <a:lnTo>
                  <a:pt x="166279" y="1140741"/>
                </a:lnTo>
                <a:lnTo>
                  <a:pt x="168087" y="1140592"/>
                </a:lnTo>
                <a:lnTo>
                  <a:pt x="169895" y="1140443"/>
                </a:lnTo>
                <a:lnTo>
                  <a:pt x="171702" y="1140285"/>
                </a:lnTo>
                <a:lnTo>
                  <a:pt x="173509" y="1140128"/>
                </a:lnTo>
                <a:lnTo>
                  <a:pt x="175316" y="1139970"/>
                </a:lnTo>
                <a:lnTo>
                  <a:pt x="177124" y="1139803"/>
                </a:lnTo>
                <a:lnTo>
                  <a:pt x="178931" y="1139637"/>
                </a:lnTo>
                <a:lnTo>
                  <a:pt x="180738" y="1139461"/>
                </a:lnTo>
                <a:lnTo>
                  <a:pt x="182546" y="1139277"/>
                </a:lnTo>
                <a:lnTo>
                  <a:pt x="184354" y="1139102"/>
                </a:lnTo>
                <a:lnTo>
                  <a:pt x="186161" y="1138909"/>
                </a:lnTo>
                <a:lnTo>
                  <a:pt x="187968" y="1138725"/>
                </a:lnTo>
                <a:lnTo>
                  <a:pt x="189775" y="1138523"/>
                </a:lnTo>
                <a:lnTo>
                  <a:pt x="191583" y="1138330"/>
                </a:lnTo>
                <a:lnTo>
                  <a:pt x="193390" y="1138120"/>
                </a:lnTo>
                <a:lnTo>
                  <a:pt x="195198" y="1137918"/>
                </a:lnTo>
                <a:lnTo>
                  <a:pt x="197005" y="1137699"/>
                </a:lnTo>
                <a:lnTo>
                  <a:pt x="198813" y="1137479"/>
                </a:lnTo>
                <a:lnTo>
                  <a:pt x="200620" y="1137260"/>
                </a:lnTo>
                <a:lnTo>
                  <a:pt x="202427" y="1137032"/>
                </a:lnTo>
                <a:lnTo>
                  <a:pt x="204234" y="1136795"/>
                </a:lnTo>
                <a:lnTo>
                  <a:pt x="206042" y="1136559"/>
                </a:lnTo>
                <a:lnTo>
                  <a:pt x="207850" y="1136313"/>
                </a:lnTo>
                <a:lnTo>
                  <a:pt x="209657" y="1136068"/>
                </a:lnTo>
                <a:lnTo>
                  <a:pt x="211464" y="1135805"/>
                </a:lnTo>
                <a:lnTo>
                  <a:pt x="213271" y="1135550"/>
                </a:lnTo>
                <a:lnTo>
                  <a:pt x="215079" y="1135278"/>
                </a:lnTo>
                <a:lnTo>
                  <a:pt x="216886" y="1135007"/>
                </a:lnTo>
                <a:lnTo>
                  <a:pt x="218694" y="1134726"/>
                </a:lnTo>
                <a:lnTo>
                  <a:pt x="220501" y="1134445"/>
                </a:lnTo>
                <a:lnTo>
                  <a:pt x="222309" y="1134156"/>
                </a:lnTo>
                <a:lnTo>
                  <a:pt x="224116" y="1133858"/>
                </a:lnTo>
                <a:lnTo>
                  <a:pt x="225923" y="1133551"/>
                </a:lnTo>
                <a:lnTo>
                  <a:pt x="227730" y="1133244"/>
                </a:lnTo>
                <a:lnTo>
                  <a:pt x="229538" y="1132928"/>
                </a:lnTo>
                <a:lnTo>
                  <a:pt x="231346" y="1132604"/>
                </a:lnTo>
                <a:lnTo>
                  <a:pt x="233153" y="1132271"/>
                </a:lnTo>
                <a:lnTo>
                  <a:pt x="234960" y="1131937"/>
                </a:lnTo>
                <a:lnTo>
                  <a:pt x="236768" y="1131595"/>
                </a:lnTo>
                <a:lnTo>
                  <a:pt x="238575" y="1131236"/>
                </a:lnTo>
                <a:lnTo>
                  <a:pt x="240382" y="1130876"/>
                </a:lnTo>
                <a:lnTo>
                  <a:pt x="242189" y="1130517"/>
                </a:lnTo>
                <a:lnTo>
                  <a:pt x="243998" y="1130140"/>
                </a:lnTo>
                <a:lnTo>
                  <a:pt x="245805" y="1129754"/>
                </a:lnTo>
                <a:lnTo>
                  <a:pt x="247612" y="1129368"/>
                </a:lnTo>
                <a:lnTo>
                  <a:pt x="249419" y="1128965"/>
                </a:lnTo>
                <a:lnTo>
                  <a:pt x="251227" y="1128561"/>
                </a:lnTo>
                <a:lnTo>
                  <a:pt x="253034" y="1128149"/>
                </a:lnTo>
                <a:lnTo>
                  <a:pt x="254841" y="1127720"/>
                </a:lnTo>
                <a:lnTo>
                  <a:pt x="256649" y="1127290"/>
                </a:lnTo>
                <a:lnTo>
                  <a:pt x="258456" y="1126852"/>
                </a:lnTo>
                <a:lnTo>
                  <a:pt x="260264" y="1126404"/>
                </a:lnTo>
                <a:lnTo>
                  <a:pt x="262071" y="1125940"/>
                </a:lnTo>
                <a:lnTo>
                  <a:pt x="263878" y="1125475"/>
                </a:lnTo>
                <a:lnTo>
                  <a:pt x="265686" y="1124993"/>
                </a:lnTo>
                <a:lnTo>
                  <a:pt x="267493" y="1124510"/>
                </a:lnTo>
                <a:lnTo>
                  <a:pt x="269301" y="1124010"/>
                </a:lnTo>
                <a:lnTo>
                  <a:pt x="271108" y="1123502"/>
                </a:lnTo>
                <a:lnTo>
                  <a:pt x="272915" y="1122993"/>
                </a:lnTo>
                <a:lnTo>
                  <a:pt x="274723" y="1122458"/>
                </a:lnTo>
                <a:lnTo>
                  <a:pt x="276530" y="1121923"/>
                </a:lnTo>
                <a:lnTo>
                  <a:pt x="278337" y="1121380"/>
                </a:lnTo>
                <a:lnTo>
                  <a:pt x="280145" y="1120819"/>
                </a:lnTo>
                <a:lnTo>
                  <a:pt x="281953" y="1120249"/>
                </a:lnTo>
                <a:lnTo>
                  <a:pt x="283760" y="1119670"/>
                </a:lnTo>
                <a:lnTo>
                  <a:pt x="285567" y="1119082"/>
                </a:lnTo>
                <a:lnTo>
                  <a:pt x="287374" y="1118477"/>
                </a:lnTo>
                <a:lnTo>
                  <a:pt x="289182" y="1117863"/>
                </a:lnTo>
                <a:lnTo>
                  <a:pt x="290989" y="1117241"/>
                </a:lnTo>
                <a:lnTo>
                  <a:pt x="292797" y="1116601"/>
                </a:lnTo>
                <a:lnTo>
                  <a:pt x="294604" y="1115952"/>
                </a:lnTo>
                <a:lnTo>
                  <a:pt x="296412" y="1115294"/>
                </a:lnTo>
                <a:lnTo>
                  <a:pt x="298219" y="1114619"/>
                </a:lnTo>
                <a:lnTo>
                  <a:pt x="300026" y="1113926"/>
                </a:lnTo>
                <a:lnTo>
                  <a:pt x="301833" y="1113234"/>
                </a:lnTo>
                <a:lnTo>
                  <a:pt x="303641" y="1112514"/>
                </a:lnTo>
                <a:lnTo>
                  <a:pt x="305449" y="1111795"/>
                </a:lnTo>
                <a:lnTo>
                  <a:pt x="307256" y="1111050"/>
                </a:lnTo>
                <a:lnTo>
                  <a:pt x="309063" y="1110305"/>
                </a:lnTo>
                <a:lnTo>
                  <a:pt x="310871" y="1109533"/>
                </a:lnTo>
                <a:lnTo>
                  <a:pt x="312678" y="1108753"/>
                </a:lnTo>
                <a:lnTo>
                  <a:pt x="314485" y="1107963"/>
                </a:lnTo>
                <a:lnTo>
                  <a:pt x="316292" y="1107157"/>
                </a:lnTo>
                <a:lnTo>
                  <a:pt x="318100" y="1106333"/>
                </a:lnTo>
                <a:lnTo>
                  <a:pt x="319908" y="1105499"/>
                </a:lnTo>
                <a:lnTo>
                  <a:pt x="321715" y="1104640"/>
                </a:lnTo>
                <a:lnTo>
                  <a:pt x="323522" y="1103781"/>
                </a:lnTo>
                <a:lnTo>
                  <a:pt x="325329" y="1102895"/>
                </a:lnTo>
                <a:lnTo>
                  <a:pt x="327137" y="1102001"/>
                </a:lnTo>
                <a:lnTo>
                  <a:pt x="328944" y="1101080"/>
                </a:lnTo>
                <a:lnTo>
                  <a:pt x="330752" y="1100150"/>
                </a:lnTo>
                <a:lnTo>
                  <a:pt x="332559" y="1099212"/>
                </a:lnTo>
                <a:lnTo>
                  <a:pt x="334367" y="1098248"/>
                </a:lnTo>
                <a:lnTo>
                  <a:pt x="336174" y="1097265"/>
                </a:lnTo>
                <a:lnTo>
                  <a:pt x="337981" y="1096275"/>
                </a:lnTo>
                <a:lnTo>
                  <a:pt x="339788" y="1095266"/>
                </a:lnTo>
                <a:lnTo>
                  <a:pt x="341596" y="1094231"/>
                </a:lnTo>
                <a:lnTo>
                  <a:pt x="343404" y="1093188"/>
                </a:lnTo>
                <a:lnTo>
                  <a:pt x="345211" y="1092127"/>
                </a:lnTo>
                <a:lnTo>
                  <a:pt x="347018" y="1091048"/>
                </a:lnTo>
                <a:lnTo>
                  <a:pt x="348826" y="1089943"/>
                </a:lnTo>
                <a:lnTo>
                  <a:pt x="350633" y="1088830"/>
                </a:lnTo>
                <a:lnTo>
                  <a:pt x="352440" y="1087690"/>
                </a:lnTo>
                <a:lnTo>
                  <a:pt x="354248" y="1086541"/>
                </a:lnTo>
                <a:lnTo>
                  <a:pt x="356055" y="1085366"/>
                </a:lnTo>
                <a:lnTo>
                  <a:pt x="357863" y="1084174"/>
                </a:lnTo>
                <a:lnTo>
                  <a:pt x="359670" y="1082964"/>
                </a:lnTo>
                <a:lnTo>
                  <a:pt x="361477" y="1081727"/>
                </a:lnTo>
                <a:lnTo>
                  <a:pt x="363285" y="1080482"/>
                </a:lnTo>
                <a:lnTo>
                  <a:pt x="365092" y="1079210"/>
                </a:lnTo>
                <a:lnTo>
                  <a:pt x="366900" y="1077921"/>
                </a:lnTo>
                <a:lnTo>
                  <a:pt x="368707" y="1076606"/>
                </a:lnTo>
                <a:lnTo>
                  <a:pt x="370514" y="1075273"/>
                </a:lnTo>
                <a:lnTo>
                  <a:pt x="372322" y="1073923"/>
                </a:lnTo>
                <a:lnTo>
                  <a:pt x="374129" y="1072546"/>
                </a:lnTo>
                <a:lnTo>
                  <a:pt x="375936" y="1071152"/>
                </a:lnTo>
                <a:lnTo>
                  <a:pt x="377743" y="1069740"/>
                </a:lnTo>
                <a:lnTo>
                  <a:pt x="379552" y="1068302"/>
                </a:lnTo>
                <a:lnTo>
                  <a:pt x="381359" y="1066846"/>
                </a:lnTo>
                <a:lnTo>
                  <a:pt x="383166" y="1065364"/>
                </a:lnTo>
                <a:lnTo>
                  <a:pt x="384973" y="1063856"/>
                </a:lnTo>
                <a:lnTo>
                  <a:pt x="386781" y="1062330"/>
                </a:lnTo>
                <a:lnTo>
                  <a:pt x="388588" y="1060778"/>
                </a:lnTo>
                <a:lnTo>
                  <a:pt x="390395" y="1059209"/>
                </a:lnTo>
                <a:lnTo>
                  <a:pt x="392203" y="1057613"/>
                </a:lnTo>
                <a:lnTo>
                  <a:pt x="394011" y="1055991"/>
                </a:lnTo>
                <a:lnTo>
                  <a:pt x="395818" y="1054351"/>
                </a:lnTo>
                <a:lnTo>
                  <a:pt x="397625" y="1052685"/>
                </a:lnTo>
                <a:lnTo>
                  <a:pt x="399432" y="1050992"/>
                </a:lnTo>
                <a:lnTo>
                  <a:pt x="401240" y="1049282"/>
                </a:lnTo>
                <a:lnTo>
                  <a:pt x="403047" y="1047537"/>
                </a:lnTo>
                <a:lnTo>
                  <a:pt x="404855" y="1045775"/>
                </a:lnTo>
                <a:lnTo>
                  <a:pt x="406662" y="1043986"/>
                </a:lnTo>
                <a:lnTo>
                  <a:pt x="408470" y="1042171"/>
                </a:lnTo>
                <a:lnTo>
                  <a:pt x="410277" y="1040338"/>
                </a:lnTo>
                <a:lnTo>
                  <a:pt x="412084" y="1038470"/>
                </a:lnTo>
                <a:lnTo>
                  <a:pt x="413891" y="1036576"/>
                </a:lnTo>
                <a:lnTo>
                  <a:pt x="415699" y="1034665"/>
                </a:lnTo>
                <a:lnTo>
                  <a:pt x="417507" y="1032718"/>
                </a:lnTo>
                <a:lnTo>
                  <a:pt x="419314" y="1030754"/>
                </a:lnTo>
                <a:lnTo>
                  <a:pt x="421121" y="1028754"/>
                </a:lnTo>
                <a:lnTo>
                  <a:pt x="422928" y="1026729"/>
                </a:lnTo>
                <a:lnTo>
                  <a:pt x="424736" y="1024677"/>
                </a:lnTo>
                <a:lnTo>
                  <a:pt x="426543" y="1022607"/>
                </a:lnTo>
                <a:lnTo>
                  <a:pt x="428350" y="1020503"/>
                </a:lnTo>
                <a:lnTo>
                  <a:pt x="430158" y="1018372"/>
                </a:lnTo>
                <a:lnTo>
                  <a:pt x="431966" y="1016206"/>
                </a:lnTo>
                <a:lnTo>
                  <a:pt x="433773" y="1014023"/>
                </a:lnTo>
                <a:lnTo>
                  <a:pt x="435580" y="1011804"/>
                </a:lnTo>
                <a:lnTo>
                  <a:pt x="437387" y="1009559"/>
                </a:lnTo>
                <a:lnTo>
                  <a:pt x="439195" y="1007288"/>
                </a:lnTo>
                <a:lnTo>
                  <a:pt x="441003" y="1004982"/>
                </a:lnTo>
                <a:lnTo>
                  <a:pt x="442810" y="1002658"/>
                </a:lnTo>
                <a:lnTo>
                  <a:pt x="444617" y="1000300"/>
                </a:lnTo>
                <a:lnTo>
                  <a:pt x="446425" y="997906"/>
                </a:lnTo>
                <a:lnTo>
                  <a:pt x="448232" y="995494"/>
                </a:lnTo>
                <a:lnTo>
                  <a:pt x="450039" y="993039"/>
                </a:lnTo>
                <a:lnTo>
                  <a:pt x="451846" y="990566"/>
                </a:lnTo>
                <a:lnTo>
                  <a:pt x="453654" y="988058"/>
                </a:lnTo>
                <a:lnTo>
                  <a:pt x="455462" y="985524"/>
                </a:lnTo>
                <a:lnTo>
                  <a:pt x="457269" y="982955"/>
                </a:lnTo>
                <a:lnTo>
                  <a:pt x="459076" y="980359"/>
                </a:lnTo>
                <a:lnTo>
                  <a:pt x="460884" y="977729"/>
                </a:lnTo>
                <a:lnTo>
                  <a:pt x="462691" y="975072"/>
                </a:lnTo>
                <a:lnTo>
                  <a:pt x="464498" y="972380"/>
                </a:lnTo>
                <a:lnTo>
                  <a:pt x="466306" y="969661"/>
                </a:lnTo>
                <a:lnTo>
                  <a:pt x="468113" y="966908"/>
                </a:lnTo>
                <a:lnTo>
                  <a:pt x="469921" y="964128"/>
                </a:lnTo>
                <a:lnTo>
                  <a:pt x="471728" y="961313"/>
                </a:lnTo>
                <a:lnTo>
                  <a:pt x="473535" y="958463"/>
                </a:lnTo>
                <a:lnTo>
                  <a:pt x="475343" y="955587"/>
                </a:lnTo>
                <a:lnTo>
                  <a:pt x="477150" y="952676"/>
                </a:lnTo>
                <a:lnTo>
                  <a:pt x="478958" y="949738"/>
                </a:lnTo>
                <a:lnTo>
                  <a:pt x="480765" y="946766"/>
                </a:lnTo>
                <a:lnTo>
                  <a:pt x="482572" y="943758"/>
                </a:lnTo>
                <a:lnTo>
                  <a:pt x="484380" y="940724"/>
                </a:lnTo>
                <a:lnTo>
                  <a:pt x="486187" y="937655"/>
                </a:lnTo>
                <a:lnTo>
                  <a:pt x="487994" y="934560"/>
                </a:lnTo>
                <a:lnTo>
                  <a:pt x="489801" y="931420"/>
                </a:lnTo>
                <a:lnTo>
                  <a:pt x="491610" y="928255"/>
                </a:lnTo>
                <a:lnTo>
                  <a:pt x="493417" y="925063"/>
                </a:lnTo>
                <a:lnTo>
                  <a:pt x="495224" y="921827"/>
                </a:lnTo>
                <a:lnTo>
                  <a:pt x="497031" y="918565"/>
                </a:lnTo>
                <a:lnTo>
                  <a:pt x="498839" y="915277"/>
                </a:lnTo>
                <a:lnTo>
                  <a:pt x="500646" y="911945"/>
                </a:lnTo>
                <a:lnTo>
                  <a:pt x="502453" y="908586"/>
                </a:lnTo>
                <a:lnTo>
                  <a:pt x="504261" y="905193"/>
                </a:lnTo>
                <a:lnTo>
                  <a:pt x="506069" y="901764"/>
                </a:lnTo>
                <a:lnTo>
                  <a:pt x="507876" y="898309"/>
                </a:lnTo>
                <a:lnTo>
                  <a:pt x="509683" y="894810"/>
                </a:lnTo>
                <a:lnTo>
                  <a:pt x="511490" y="891285"/>
                </a:lnTo>
                <a:lnTo>
                  <a:pt x="513298" y="887734"/>
                </a:lnTo>
                <a:lnTo>
                  <a:pt x="515106" y="884139"/>
                </a:lnTo>
                <a:lnTo>
                  <a:pt x="516913" y="880517"/>
                </a:lnTo>
                <a:lnTo>
                  <a:pt x="518720" y="876861"/>
                </a:lnTo>
                <a:lnTo>
                  <a:pt x="520527" y="873178"/>
                </a:lnTo>
                <a:lnTo>
                  <a:pt x="522335" y="869451"/>
                </a:lnTo>
                <a:lnTo>
                  <a:pt x="524142" y="865698"/>
                </a:lnTo>
                <a:lnTo>
                  <a:pt x="525949" y="861910"/>
                </a:lnTo>
                <a:lnTo>
                  <a:pt x="527757" y="858095"/>
                </a:lnTo>
                <a:lnTo>
                  <a:pt x="529565" y="854246"/>
                </a:lnTo>
                <a:lnTo>
                  <a:pt x="531372" y="850361"/>
                </a:lnTo>
                <a:lnTo>
                  <a:pt x="533179" y="846441"/>
                </a:lnTo>
                <a:lnTo>
                  <a:pt x="534986" y="842495"/>
                </a:lnTo>
                <a:lnTo>
                  <a:pt x="536794" y="838514"/>
                </a:lnTo>
                <a:lnTo>
                  <a:pt x="538601" y="834498"/>
                </a:lnTo>
                <a:lnTo>
                  <a:pt x="540409" y="830456"/>
                </a:lnTo>
                <a:lnTo>
                  <a:pt x="542216" y="826378"/>
                </a:lnTo>
                <a:lnTo>
                  <a:pt x="544024" y="822266"/>
                </a:lnTo>
                <a:lnTo>
                  <a:pt x="545831" y="818127"/>
                </a:lnTo>
                <a:lnTo>
                  <a:pt x="547638" y="813954"/>
                </a:lnTo>
                <a:lnTo>
                  <a:pt x="549445" y="809749"/>
                </a:lnTo>
                <a:lnTo>
                  <a:pt x="551253" y="805515"/>
                </a:lnTo>
                <a:lnTo>
                  <a:pt x="553061" y="801248"/>
                </a:lnTo>
                <a:lnTo>
                  <a:pt x="554868" y="796950"/>
                </a:lnTo>
                <a:lnTo>
                  <a:pt x="556675" y="792622"/>
                </a:lnTo>
                <a:lnTo>
                  <a:pt x="558483" y="788263"/>
                </a:lnTo>
                <a:lnTo>
                  <a:pt x="560290" y="783873"/>
                </a:lnTo>
                <a:lnTo>
                  <a:pt x="562097" y="779454"/>
                </a:lnTo>
                <a:lnTo>
                  <a:pt x="563904" y="775003"/>
                </a:lnTo>
                <a:lnTo>
                  <a:pt x="565712" y="770524"/>
                </a:lnTo>
                <a:lnTo>
                  <a:pt x="567520" y="766014"/>
                </a:lnTo>
                <a:lnTo>
                  <a:pt x="569327" y="761476"/>
                </a:lnTo>
                <a:lnTo>
                  <a:pt x="571134" y="756908"/>
                </a:lnTo>
                <a:lnTo>
                  <a:pt x="572942" y="752311"/>
                </a:lnTo>
                <a:lnTo>
                  <a:pt x="574749" y="747686"/>
                </a:lnTo>
                <a:lnTo>
                  <a:pt x="576556" y="743031"/>
                </a:lnTo>
                <a:lnTo>
                  <a:pt x="578364" y="738349"/>
                </a:lnTo>
                <a:lnTo>
                  <a:pt x="580171" y="733639"/>
                </a:lnTo>
                <a:lnTo>
                  <a:pt x="581979" y="728901"/>
                </a:lnTo>
                <a:lnTo>
                  <a:pt x="583786" y="724136"/>
                </a:lnTo>
                <a:lnTo>
                  <a:pt x="585593" y="719344"/>
                </a:lnTo>
                <a:lnTo>
                  <a:pt x="587400" y="714526"/>
                </a:lnTo>
                <a:lnTo>
                  <a:pt x="589209" y="709680"/>
                </a:lnTo>
                <a:lnTo>
                  <a:pt x="591016" y="704809"/>
                </a:lnTo>
                <a:lnTo>
                  <a:pt x="592823" y="699912"/>
                </a:lnTo>
                <a:lnTo>
                  <a:pt x="594630" y="694989"/>
                </a:lnTo>
                <a:lnTo>
                  <a:pt x="596438" y="690042"/>
                </a:lnTo>
                <a:lnTo>
                  <a:pt x="598245" y="685070"/>
                </a:lnTo>
                <a:lnTo>
                  <a:pt x="600052" y="680075"/>
                </a:lnTo>
                <a:lnTo>
                  <a:pt x="601860" y="675054"/>
                </a:lnTo>
                <a:lnTo>
                  <a:pt x="603668" y="670011"/>
                </a:lnTo>
                <a:lnTo>
                  <a:pt x="605475" y="664944"/>
                </a:lnTo>
                <a:lnTo>
                  <a:pt x="607282" y="659854"/>
                </a:lnTo>
                <a:lnTo>
                  <a:pt x="609089" y="654742"/>
                </a:lnTo>
                <a:lnTo>
                  <a:pt x="610897" y="649609"/>
                </a:lnTo>
                <a:lnTo>
                  <a:pt x="612704" y="644454"/>
                </a:lnTo>
                <a:lnTo>
                  <a:pt x="614512" y="639278"/>
                </a:lnTo>
                <a:lnTo>
                  <a:pt x="616319" y="634082"/>
                </a:lnTo>
                <a:lnTo>
                  <a:pt x="618127" y="628865"/>
                </a:lnTo>
                <a:lnTo>
                  <a:pt x="619930" y="623629"/>
                </a:lnTo>
                <a:lnTo>
                  <a:pt x="621745" y="618373"/>
                </a:lnTo>
                <a:lnTo>
                  <a:pt x="623552" y="613100"/>
                </a:lnTo>
                <a:lnTo>
                  <a:pt x="625358" y="607807"/>
                </a:lnTo>
                <a:lnTo>
                  <a:pt x="627165" y="602497"/>
                </a:lnTo>
                <a:lnTo>
                  <a:pt x="628971" y="597170"/>
                </a:lnTo>
                <a:lnTo>
                  <a:pt x="630777" y="591828"/>
                </a:lnTo>
                <a:lnTo>
                  <a:pt x="632584" y="586468"/>
                </a:lnTo>
                <a:lnTo>
                  <a:pt x="634390" y="581093"/>
                </a:lnTo>
                <a:lnTo>
                  <a:pt x="636196" y="575703"/>
                </a:lnTo>
                <a:lnTo>
                  <a:pt x="638012" y="570297"/>
                </a:lnTo>
                <a:lnTo>
                  <a:pt x="639818" y="564879"/>
                </a:lnTo>
                <a:lnTo>
                  <a:pt x="641624" y="559448"/>
                </a:lnTo>
                <a:lnTo>
                  <a:pt x="643431" y="554003"/>
                </a:lnTo>
                <a:lnTo>
                  <a:pt x="645237" y="548546"/>
                </a:lnTo>
                <a:lnTo>
                  <a:pt x="647044" y="543077"/>
                </a:lnTo>
                <a:lnTo>
                  <a:pt x="648850" y="537598"/>
                </a:lnTo>
                <a:lnTo>
                  <a:pt x="650656" y="532108"/>
                </a:lnTo>
                <a:lnTo>
                  <a:pt x="652463" y="526609"/>
                </a:lnTo>
                <a:lnTo>
                  <a:pt x="654278" y="521101"/>
                </a:lnTo>
                <a:lnTo>
                  <a:pt x="656084" y="515583"/>
                </a:lnTo>
                <a:lnTo>
                  <a:pt x="657891" y="510058"/>
                </a:lnTo>
                <a:lnTo>
                  <a:pt x="659697" y="504526"/>
                </a:lnTo>
                <a:lnTo>
                  <a:pt x="661503" y="498987"/>
                </a:lnTo>
                <a:lnTo>
                  <a:pt x="663310" y="493442"/>
                </a:lnTo>
                <a:lnTo>
                  <a:pt x="665116" y="487892"/>
                </a:lnTo>
                <a:lnTo>
                  <a:pt x="666922" y="482337"/>
                </a:lnTo>
                <a:lnTo>
                  <a:pt x="668729" y="476779"/>
                </a:lnTo>
                <a:lnTo>
                  <a:pt x="670544" y="471216"/>
                </a:lnTo>
                <a:lnTo>
                  <a:pt x="672350" y="465653"/>
                </a:lnTo>
                <a:lnTo>
                  <a:pt x="674157" y="460086"/>
                </a:lnTo>
                <a:lnTo>
                  <a:pt x="675963" y="454519"/>
                </a:lnTo>
                <a:lnTo>
                  <a:pt x="677770" y="448951"/>
                </a:lnTo>
                <a:lnTo>
                  <a:pt x="679576" y="443383"/>
                </a:lnTo>
                <a:lnTo>
                  <a:pt x="681382" y="437817"/>
                </a:lnTo>
                <a:lnTo>
                  <a:pt x="683189" y="432252"/>
                </a:lnTo>
                <a:lnTo>
                  <a:pt x="685004" y="426689"/>
                </a:lnTo>
                <a:lnTo>
                  <a:pt x="686810" y="421131"/>
                </a:lnTo>
                <a:lnTo>
                  <a:pt x="688617" y="415575"/>
                </a:lnTo>
                <a:lnTo>
                  <a:pt x="690423" y="410024"/>
                </a:lnTo>
                <a:lnTo>
                  <a:pt x="692229" y="404479"/>
                </a:lnTo>
                <a:lnTo>
                  <a:pt x="694036" y="398940"/>
                </a:lnTo>
                <a:lnTo>
                  <a:pt x="695842" y="393408"/>
                </a:lnTo>
                <a:lnTo>
                  <a:pt x="697649" y="387884"/>
                </a:lnTo>
                <a:lnTo>
                  <a:pt x="699455" y="382367"/>
                </a:lnTo>
                <a:lnTo>
                  <a:pt x="701270" y="376860"/>
                </a:lnTo>
                <a:lnTo>
                  <a:pt x="703076" y="371364"/>
                </a:lnTo>
                <a:lnTo>
                  <a:pt x="704883" y="365878"/>
                </a:lnTo>
                <a:lnTo>
                  <a:pt x="706689" y="360404"/>
                </a:lnTo>
                <a:lnTo>
                  <a:pt x="708496" y="354942"/>
                </a:lnTo>
                <a:lnTo>
                  <a:pt x="710302" y="349493"/>
                </a:lnTo>
                <a:lnTo>
                  <a:pt x="712108" y="344058"/>
                </a:lnTo>
                <a:lnTo>
                  <a:pt x="713915" y="338637"/>
                </a:lnTo>
                <a:lnTo>
                  <a:pt x="715721" y="333233"/>
                </a:lnTo>
                <a:lnTo>
                  <a:pt x="717536" y="327844"/>
                </a:lnTo>
                <a:lnTo>
                  <a:pt x="719343" y="322472"/>
                </a:lnTo>
                <a:lnTo>
                  <a:pt x="721149" y="317119"/>
                </a:lnTo>
                <a:lnTo>
                  <a:pt x="722955" y="311785"/>
                </a:lnTo>
                <a:lnTo>
                  <a:pt x="724762" y="306469"/>
                </a:lnTo>
                <a:lnTo>
                  <a:pt x="726568" y="301175"/>
                </a:lnTo>
                <a:lnTo>
                  <a:pt x="728375" y="295901"/>
                </a:lnTo>
                <a:lnTo>
                  <a:pt x="730181" y="290649"/>
                </a:lnTo>
                <a:lnTo>
                  <a:pt x="731996" y="285420"/>
                </a:lnTo>
                <a:lnTo>
                  <a:pt x="733802" y="280215"/>
                </a:lnTo>
                <a:lnTo>
                  <a:pt x="735609" y="275035"/>
                </a:lnTo>
                <a:lnTo>
                  <a:pt x="737415" y="269879"/>
                </a:lnTo>
                <a:lnTo>
                  <a:pt x="739222" y="264750"/>
                </a:lnTo>
                <a:lnTo>
                  <a:pt x="741028" y="259646"/>
                </a:lnTo>
                <a:lnTo>
                  <a:pt x="742834" y="254572"/>
                </a:lnTo>
                <a:lnTo>
                  <a:pt x="744641" y="249524"/>
                </a:lnTo>
                <a:lnTo>
                  <a:pt x="746447" y="244508"/>
                </a:lnTo>
                <a:lnTo>
                  <a:pt x="748262" y="239520"/>
                </a:lnTo>
                <a:lnTo>
                  <a:pt x="750069" y="234564"/>
                </a:lnTo>
                <a:lnTo>
                  <a:pt x="751875" y="229639"/>
                </a:lnTo>
                <a:lnTo>
                  <a:pt x="753682" y="224747"/>
                </a:lnTo>
                <a:lnTo>
                  <a:pt x="755488" y="219887"/>
                </a:lnTo>
                <a:lnTo>
                  <a:pt x="757294" y="215063"/>
                </a:lnTo>
                <a:lnTo>
                  <a:pt x="759101" y="210273"/>
                </a:lnTo>
                <a:lnTo>
                  <a:pt x="760907" y="205519"/>
                </a:lnTo>
                <a:lnTo>
                  <a:pt x="762713" y="200801"/>
                </a:lnTo>
                <a:lnTo>
                  <a:pt x="764529" y="196121"/>
                </a:lnTo>
                <a:lnTo>
                  <a:pt x="766335" y="191478"/>
                </a:lnTo>
                <a:lnTo>
                  <a:pt x="768141" y="186874"/>
                </a:lnTo>
                <a:lnTo>
                  <a:pt x="769948" y="182311"/>
                </a:lnTo>
                <a:lnTo>
                  <a:pt x="771754" y="177787"/>
                </a:lnTo>
                <a:lnTo>
                  <a:pt x="773560" y="173306"/>
                </a:lnTo>
                <a:lnTo>
                  <a:pt x="775367" y="168865"/>
                </a:lnTo>
                <a:lnTo>
                  <a:pt x="777173" y="164467"/>
                </a:lnTo>
                <a:lnTo>
                  <a:pt x="778980" y="160113"/>
                </a:lnTo>
                <a:lnTo>
                  <a:pt x="780795" y="155803"/>
                </a:lnTo>
                <a:lnTo>
                  <a:pt x="782601" y="151538"/>
                </a:lnTo>
                <a:lnTo>
                  <a:pt x="784407" y="147318"/>
                </a:lnTo>
                <a:lnTo>
                  <a:pt x="786214" y="143146"/>
                </a:lnTo>
                <a:lnTo>
                  <a:pt x="788020" y="139020"/>
                </a:lnTo>
                <a:lnTo>
                  <a:pt x="789827" y="134942"/>
                </a:lnTo>
                <a:lnTo>
                  <a:pt x="791633" y="130913"/>
                </a:lnTo>
                <a:lnTo>
                  <a:pt x="793439" y="126933"/>
                </a:lnTo>
                <a:lnTo>
                  <a:pt x="795255" y="123003"/>
                </a:lnTo>
                <a:lnTo>
                  <a:pt x="797061" y="119124"/>
                </a:lnTo>
                <a:lnTo>
                  <a:pt x="798867" y="115296"/>
                </a:lnTo>
                <a:lnTo>
                  <a:pt x="800674" y="111520"/>
                </a:lnTo>
                <a:lnTo>
                  <a:pt x="802480" y="107798"/>
                </a:lnTo>
                <a:lnTo>
                  <a:pt x="804286" y="104128"/>
                </a:lnTo>
                <a:lnTo>
                  <a:pt x="806093" y="100513"/>
                </a:lnTo>
                <a:lnTo>
                  <a:pt x="807899" y="96953"/>
                </a:lnTo>
                <a:lnTo>
                  <a:pt x="809706" y="93448"/>
                </a:lnTo>
                <a:lnTo>
                  <a:pt x="811521" y="89998"/>
                </a:lnTo>
                <a:lnTo>
                  <a:pt x="813327" y="86606"/>
                </a:lnTo>
                <a:lnTo>
                  <a:pt x="815134" y="83271"/>
                </a:lnTo>
                <a:lnTo>
                  <a:pt x="816940" y="79994"/>
                </a:lnTo>
                <a:lnTo>
                  <a:pt x="818746" y="76775"/>
                </a:lnTo>
                <a:lnTo>
                  <a:pt x="820553" y="73615"/>
                </a:lnTo>
                <a:lnTo>
                  <a:pt x="822359" y="70514"/>
                </a:lnTo>
                <a:lnTo>
                  <a:pt x="824165" y="67475"/>
                </a:lnTo>
                <a:lnTo>
                  <a:pt x="825972" y="64496"/>
                </a:lnTo>
                <a:lnTo>
                  <a:pt x="827787" y="61578"/>
                </a:lnTo>
                <a:lnTo>
                  <a:pt x="829593" y="58722"/>
                </a:lnTo>
                <a:lnTo>
                  <a:pt x="831400" y="55929"/>
                </a:lnTo>
                <a:lnTo>
                  <a:pt x="833206" y="53199"/>
                </a:lnTo>
                <a:lnTo>
                  <a:pt x="835013" y="50531"/>
                </a:lnTo>
                <a:lnTo>
                  <a:pt x="836819" y="47929"/>
                </a:lnTo>
                <a:lnTo>
                  <a:pt x="838625" y="45389"/>
                </a:lnTo>
                <a:lnTo>
                  <a:pt x="840432" y="42915"/>
                </a:lnTo>
                <a:lnTo>
                  <a:pt x="842238" y="40508"/>
                </a:lnTo>
                <a:lnTo>
                  <a:pt x="844053" y="38164"/>
                </a:lnTo>
                <a:lnTo>
                  <a:pt x="845860" y="35888"/>
                </a:lnTo>
                <a:lnTo>
                  <a:pt x="847666" y="33678"/>
                </a:lnTo>
                <a:lnTo>
                  <a:pt x="849472" y="31536"/>
                </a:lnTo>
                <a:lnTo>
                  <a:pt x="851279" y="29461"/>
                </a:lnTo>
                <a:lnTo>
                  <a:pt x="853085" y="27453"/>
                </a:lnTo>
                <a:lnTo>
                  <a:pt x="854891" y="25514"/>
                </a:lnTo>
                <a:lnTo>
                  <a:pt x="856698" y="23644"/>
                </a:lnTo>
                <a:lnTo>
                  <a:pt x="858513" y="21843"/>
                </a:lnTo>
                <a:lnTo>
                  <a:pt x="860319" y="20111"/>
                </a:lnTo>
                <a:lnTo>
                  <a:pt x="862126" y="18448"/>
                </a:lnTo>
                <a:lnTo>
                  <a:pt x="863932" y="16856"/>
                </a:lnTo>
                <a:lnTo>
                  <a:pt x="865739" y="15334"/>
                </a:lnTo>
                <a:lnTo>
                  <a:pt x="867545" y="13882"/>
                </a:lnTo>
                <a:lnTo>
                  <a:pt x="869351" y="12502"/>
                </a:lnTo>
                <a:lnTo>
                  <a:pt x="871158" y="11192"/>
                </a:lnTo>
                <a:lnTo>
                  <a:pt x="872964" y="9954"/>
                </a:lnTo>
                <a:lnTo>
                  <a:pt x="874779" y="8788"/>
                </a:lnTo>
                <a:lnTo>
                  <a:pt x="876586" y="7693"/>
                </a:lnTo>
                <a:lnTo>
                  <a:pt x="878392" y="6670"/>
                </a:lnTo>
                <a:lnTo>
                  <a:pt x="880198" y="5720"/>
                </a:lnTo>
                <a:lnTo>
                  <a:pt x="882005" y="4842"/>
                </a:lnTo>
                <a:lnTo>
                  <a:pt x="883811" y="4036"/>
                </a:lnTo>
                <a:lnTo>
                  <a:pt x="885618" y="3303"/>
                </a:lnTo>
                <a:lnTo>
                  <a:pt x="887424" y="2643"/>
                </a:lnTo>
                <a:lnTo>
                  <a:pt x="889230" y="2056"/>
                </a:lnTo>
                <a:lnTo>
                  <a:pt x="891045" y="1543"/>
                </a:lnTo>
                <a:lnTo>
                  <a:pt x="892852" y="1102"/>
                </a:lnTo>
                <a:lnTo>
                  <a:pt x="894658" y="735"/>
                </a:lnTo>
                <a:lnTo>
                  <a:pt x="896465" y="441"/>
                </a:lnTo>
                <a:lnTo>
                  <a:pt x="898271" y="221"/>
                </a:lnTo>
                <a:lnTo>
                  <a:pt x="900077" y="73"/>
                </a:lnTo>
                <a:lnTo>
                  <a:pt x="901884" y="0"/>
                </a:lnTo>
                <a:lnTo>
                  <a:pt x="903690" y="0"/>
                </a:lnTo>
                <a:lnTo>
                  <a:pt x="905505" y="73"/>
                </a:lnTo>
                <a:lnTo>
                  <a:pt x="907312" y="221"/>
                </a:lnTo>
                <a:lnTo>
                  <a:pt x="909118" y="441"/>
                </a:lnTo>
                <a:lnTo>
                  <a:pt x="910924" y="735"/>
                </a:lnTo>
                <a:lnTo>
                  <a:pt x="912731" y="1102"/>
                </a:lnTo>
                <a:lnTo>
                  <a:pt x="914537" y="1543"/>
                </a:lnTo>
                <a:lnTo>
                  <a:pt x="916344" y="2056"/>
                </a:lnTo>
                <a:lnTo>
                  <a:pt x="918150" y="2643"/>
                </a:lnTo>
                <a:lnTo>
                  <a:pt x="919956" y="3303"/>
                </a:lnTo>
                <a:lnTo>
                  <a:pt x="921771" y="4036"/>
                </a:lnTo>
                <a:lnTo>
                  <a:pt x="923578" y="4842"/>
                </a:lnTo>
                <a:lnTo>
                  <a:pt x="925384" y="5720"/>
                </a:lnTo>
                <a:lnTo>
                  <a:pt x="927191" y="6670"/>
                </a:lnTo>
                <a:lnTo>
                  <a:pt x="928997" y="7693"/>
                </a:lnTo>
                <a:lnTo>
                  <a:pt x="930803" y="8788"/>
                </a:lnTo>
                <a:lnTo>
                  <a:pt x="932610" y="9954"/>
                </a:lnTo>
                <a:lnTo>
                  <a:pt x="934416" y="11192"/>
                </a:lnTo>
                <a:lnTo>
                  <a:pt x="936222" y="12502"/>
                </a:lnTo>
                <a:lnTo>
                  <a:pt x="938038" y="13882"/>
                </a:lnTo>
                <a:lnTo>
                  <a:pt x="939844" y="15334"/>
                </a:lnTo>
                <a:lnTo>
                  <a:pt x="941650" y="16856"/>
                </a:lnTo>
                <a:lnTo>
                  <a:pt x="943457" y="18448"/>
                </a:lnTo>
                <a:lnTo>
                  <a:pt x="945263" y="20111"/>
                </a:lnTo>
                <a:lnTo>
                  <a:pt x="947070" y="21843"/>
                </a:lnTo>
                <a:lnTo>
                  <a:pt x="948876" y="23644"/>
                </a:lnTo>
                <a:lnTo>
                  <a:pt x="950682" y="25514"/>
                </a:lnTo>
                <a:lnTo>
                  <a:pt x="952489" y="27453"/>
                </a:lnTo>
                <a:lnTo>
                  <a:pt x="954304" y="29461"/>
                </a:lnTo>
                <a:lnTo>
                  <a:pt x="956110" y="31536"/>
                </a:lnTo>
                <a:lnTo>
                  <a:pt x="957917" y="33678"/>
                </a:lnTo>
                <a:lnTo>
                  <a:pt x="959723" y="35888"/>
                </a:lnTo>
                <a:lnTo>
                  <a:pt x="961529" y="38164"/>
                </a:lnTo>
                <a:lnTo>
                  <a:pt x="963336" y="40508"/>
                </a:lnTo>
                <a:lnTo>
                  <a:pt x="965142" y="42915"/>
                </a:lnTo>
                <a:lnTo>
                  <a:pt x="966949" y="45389"/>
                </a:lnTo>
                <a:lnTo>
                  <a:pt x="968764" y="47929"/>
                </a:lnTo>
                <a:lnTo>
                  <a:pt x="970570" y="50531"/>
                </a:lnTo>
                <a:lnTo>
                  <a:pt x="972376" y="53199"/>
                </a:lnTo>
                <a:lnTo>
                  <a:pt x="974183" y="55929"/>
                </a:lnTo>
                <a:lnTo>
                  <a:pt x="975989" y="58722"/>
                </a:lnTo>
                <a:lnTo>
                  <a:pt x="977796" y="61578"/>
                </a:lnTo>
                <a:lnTo>
                  <a:pt x="979602" y="64496"/>
                </a:lnTo>
                <a:lnTo>
                  <a:pt x="981408" y="67475"/>
                </a:lnTo>
                <a:lnTo>
                  <a:pt x="983215" y="70514"/>
                </a:lnTo>
                <a:lnTo>
                  <a:pt x="985030" y="73615"/>
                </a:lnTo>
                <a:lnTo>
                  <a:pt x="986836" y="76775"/>
                </a:lnTo>
                <a:lnTo>
                  <a:pt x="988643" y="79994"/>
                </a:lnTo>
                <a:lnTo>
                  <a:pt x="990449" y="83271"/>
                </a:lnTo>
                <a:lnTo>
                  <a:pt x="992255" y="86606"/>
                </a:lnTo>
                <a:lnTo>
                  <a:pt x="994062" y="89998"/>
                </a:lnTo>
                <a:lnTo>
                  <a:pt x="995868" y="93448"/>
                </a:lnTo>
                <a:lnTo>
                  <a:pt x="997675" y="96953"/>
                </a:lnTo>
                <a:lnTo>
                  <a:pt x="999481" y="100513"/>
                </a:lnTo>
                <a:lnTo>
                  <a:pt x="1001296" y="104128"/>
                </a:lnTo>
                <a:lnTo>
                  <a:pt x="1003103" y="107798"/>
                </a:lnTo>
                <a:lnTo>
                  <a:pt x="1004909" y="111520"/>
                </a:lnTo>
                <a:lnTo>
                  <a:pt x="1006715" y="115296"/>
                </a:lnTo>
                <a:lnTo>
                  <a:pt x="1008522" y="119124"/>
                </a:lnTo>
                <a:lnTo>
                  <a:pt x="1010328" y="123003"/>
                </a:lnTo>
                <a:lnTo>
                  <a:pt x="1012134" y="126933"/>
                </a:lnTo>
                <a:lnTo>
                  <a:pt x="1013941" y="130913"/>
                </a:lnTo>
                <a:lnTo>
                  <a:pt x="1015756" y="134942"/>
                </a:lnTo>
                <a:lnTo>
                  <a:pt x="1017562" y="139020"/>
                </a:lnTo>
                <a:lnTo>
                  <a:pt x="1019369" y="143146"/>
                </a:lnTo>
                <a:lnTo>
                  <a:pt x="1021175" y="147318"/>
                </a:lnTo>
                <a:lnTo>
                  <a:pt x="1022982" y="151538"/>
                </a:lnTo>
                <a:lnTo>
                  <a:pt x="1024788" y="155803"/>
                </a:lnTo>
                <a:lnTo>
                  <a:pt x="1026594" y="160113"/>
                </a:lnTo>
                <a:lnTo>
                  <a:pt x="1028401" y="164467"/>
                </a:lnTo>
                <a:lnTo>
                  <a:pt x="1030207" y="168865"/>
                </a:lnTo>
                <a:lnTo>
                  <a:pt x="1032022" y="173306"/>
                </a:lnTo>
                <a:lnTo>
                  <a:pt x="1033829" y="177787"/>
                </a:lnTo>
                <a:lnTo>
                  <a:pt x="1035635" y="182311"/>
                </a:lnTo>
                <a:lnTo>
                  <a:pt x="1037441" y="186874"/>
                </a:lnTo>
                <a:lnTo>
                  <a:pt x="1039248" y="191478"/>
                </a:lnTo>
                <a:lnTo>
                  <a:pt x="1041054" y="196121"/>
                </a:lnTo>
                <a:lnTo>
                  <a:pt x="1042860" y="200801"/>
                </a:lnTo>
                <a:lnTo>
                  <a:pt x="1044667" y="205519"/>
                </a:lnTo>
                <a:lnTo>
                  <a:pt x="1046473" y="210273"/>
                </a:lnTo>
                <a:lnTo>
                  <a:pt x="1048288" y="215063"/>
                </a:lnTo>
                <a:lnTo>
                  <a:pt x="1050095" y="219887"/>
                </a:lnTo>
                <a:lnTo>
                  <a:pt x="1051901" y="224747"/>
                </a:lnTo>
                <a:lnTo>
                  <a:pt x="1053708" y="229639"/>
                </a:lnTo>
                <a:lnTo>
                  <a:pt x="1055514" y="234564"/>
                </a:lnTo>
                <a:lnTo>
                  <a:pt x="1057320" y="239520"/>
                </a:lnTo>
                <a:lnTo>
                  <a:pt x="1059127" y="244508"/>
                </a:lnTo>
                <a:lnTo>
                  <a:pt x="1060933" y="249524"/>
                </a:lnTo>
                <a:lnTo>
                  <a:pt x="1062739" y="254572"/>
                </a:lnTo>
                <a:lnTo>
                  <a:pt x="1064555" y="259646"/>
                </a:lnTo>
                <a:lnTo>
                  <a:pt x="1066361" y="264750"/>
                </a:lnTo>
                <a:lnTo>
                  <a:pt x="1068167" y="269879"/>
                </a:lnTo>
                <a:lnTo>
                  <a:pt x="1069974" y="275035"/>
                </a:lnTo>
                <a:lnTo>
                  <a:pt x="1071780" y="280215"/>
                </a:lnTo>
                <a:lnTo>
                  <a:pt x="1073587" y="285420"/>
                </a:lnTo>
                <a:lnTo>
                  <a:pt x="1075393" y="290649"/>
                </a:lnTo>
                <a:lnTo>
                  <a:pt x="1077199" y="295901"/>
                </a:lnTo>
                <a:lnTo>
                  <a:pt x="1079014" y="301175"/>
                </a:lnTo>
                <a:lnTo>
                  <a:pt x="1080821" y="306469"/>
                </a:lnTo>
                <a:lnTo>
                  <a:pt x="1082627" y="311785"/>
                </a:lnTo>
                <a:lnTo>
                  <a:pt x="1084434" y="317119"/>
                </a:lnTo>
                <a:lnTo>
                  <a:pt x="1086240" y="322472"/>
                </a:lnTo>
                <a:lnTo>
                  <a:pt x="1088046" y="327844"/>
                </a:lnTo>
                <a:lnTo>
                  <a:pt x="1089853" y="333233"/>
                </a:lnTo>
                <a:lnTo>
                  <a:pt x="1091659" y="338637"/>
                </a:lnTo>
                <a:lnTo>
                  <a:pt x="1093466" y="344058"/>
                </a:lnTo>
                <a:lnTo>
                  <a:pt x="1095281" y="349493"/>
                </a:lnTo>
                <a:lnTo>
                  <a:pt x="1097087" y="354942"/>
                </a:lnTo>
                <a:lnTo>
                  <a:pt x="1098893" y="360404"/>
                </a:lnTo>
                <a:lnTo>
                  <a:pt x="1100700" y="365878"/>
                </a:lnTo>
                <a:lnTo>
                  <a:pt x="1102506" y="371364"/>
                </a:lnTo>
                <a:lnTo>
                  <a:pt x="1104313" y="376860"/>
                </a:lnTo>
                <a:lnTo>
                  <a:pt x="1106119" y="382367"/>
                </a:lnTo>
                <a:lnTo>
                  <a:pt x="1107925" y="387884"/>
                </a:lnTo>
                <a:lnTo>
                  <a:pt x="1109732" y="393408"/>
                </a:lnTo>
                <a:lnTo>
                  <a:pt x="1111547" y="398940"/>
                </a:lnTo>
                <a:lnTo>
                  <a:pt x="1113353" y="404479"/>
                </a:lnTo>
                <a:lnTo>
                  <a:pt x="1115160" y="410024"/>
                </a:lnTo>
                <a:lnTo>
                  <a:pt x="1116966" y="415575"/>
                </a:lnTo>
                <a:lnTo>
                  <a:pt x="1118772" y="421131"/>
                </a:lnTo>
                <a:lnTo>
                  <a:pt x="1120579" y="426689"/>
                </a:lnTo>
                <a:lnTo>
                  <a:pt x="1122385" y="432252"/>
                </a:lnTo>
                <a:lnTo>
                  <a:pt x="1124191" y="437817"/>
                </a:lnTo>
                <a:lnTo>
                  <a:pt x="1125998" y="443383"/>
                </a:lnTo>
                <a:lnTo>
                  <a:pt x="1127813" y="448951"/>
                </a:lnTo>
                <a:lnTo>
                  <a:pt x="1129619" y="454519"/>
                </a:lnTo>
                <a:lnTo>
                  <a:pt x="1131426" y="460086"/>
                </a:lnTo>
                <a:lnTo>
                  <a:pt x="1133232" y="465653"/>
                </a:lnTo>
                <a:lnTo>
                  <a:pt x="1135039" y="471216"/>
                </a:lnTo>
                <a:lnTo>
                  <a:pt x="1136845" y="476779"/>
                </a:lnTo>
                <a:lnTo>
                  <a:pt x="1138651" y="482337"/>
                </a:lnTo>
                <a:lnTo>
                  <a:pt x="1140458" y="487892"/>
                </a:lnTo>
                <a:lnTo>
                  <a:pt x="1142273" y="493442"/>
                </a:lnTo>
                <a:lnTo>
                  <a:pt x="1144079" y="498987"/>
                </a:lnTo>
                <a:lnTo>
                  <a:pt x="1145886" y="504526"/>
                </a:lnTo>
                <a:lnTo>
                  <a:pt x="1147692" y="510058"/>
                </a:lnTo>
                <a:lnTo>
                  <a:pt x="1149498" y="515583"/>
                </a:lnTo>
                <a:lnTo>
                  <a:pt x="1151305" y="521101"/>
                </a:lnTo>
                <a:lnTo>
                  <a:pt x="1153111" y="526609"/>
                </a:lnTo>
                <a:lnTo>
                  <a:pt x="1154918" y="532108"/>
                </a:lnTo>
                <a:lnTo>
                  <a:pt x="1156724" y="537598"/>
                </a:lnTo>
                <a:lnTo>
                  <a:pt x="1158539" y="543077"/>
                </a:lnTo>
                <a:lnTo>
                  <a:pt x="1160346" y="548546"/>
                </a:lnTo>
                <a:lnTo>
                  <a:pt x="1162152" y="554003"/>
                </a:lnTo>
                <a:lnTo>
                  <a:pt x="1163958" y="559448"/>
                </a:lnTo>
                <a:lnTo>
                  <a:pt x="1165765" y="564879"/>
                </a:lnTo>
                <a:lnTo>
                  <a:pt x="1167571" y="570297"/>
                </a:lnTo>
                <a:lnTo>
                  <a:pt x="1169377" y="575703"/>
                </a:lnTo>
                <a:lnTo>
                  <a:pt x="1171184" y="581093"/>
                </a:lnTo>
                <a:lnTo>
                  <a:pt x="1172990" y="586468"/>
                </a:lnTo>
                <a:lnTo>
                  <a:pt x="1174805" y="591828"/>
                </a:lnTo>
                <a:lnTo>
                  <a:pt x="1176612" y="597170"/>
                </a:lnTo>
                <a:lnTo>
                  <a:pt x="1178418" y="602497"/>
                </a:lnTo>
                <a:lnTo>
                  <a:pt x="1180224" y="607807"/>
                </a:lnTo>
                <a:lnTo>
                  <a:pt x="1182031" y="613100"/>
                </a:lnTo>
                <a:lnTo>
                  <a:pt x="1183837" y="618373"/>
                </a:lnTo>
                <a:lnTo>
                  <a:pt x="1185644" y="623629"/>
                </a:lnTo>
                <a:lnTo>
                  <a:pt x="1187450" y="628865"/>
                </a:lnTo>
                <a:lnTo>
                  <a:pt x="1189265" y="634082"/>
                </a:lnTo>
                <a:lnTo>
                  <a:pt x="1191071" y="639278"/>
                </a:lnTo>
                <a:lnTo>
                  <a:pt x="1192878" y="644454"/>
                </a:lnTo>
                <a:lnTo>
                  <a:pt x="1194684" y="649609"/>
                </a:lnTo>
                <a:lnTo>
                  <a:pt x="1196491" y="654742"/>
                </a:lnTo>
                <a:lnTo>
                  <a:pt x="1198297" y="659854"/>
                </a:lnTo>
                <a:lnTo>
                  <a:pt x="1200103" y="664944"/>
                </a:lnTo>
                <a:lnTo>
                  <a:pt x="1201910" y="670011"/>
                </a:lnTo>
                <a:lnTo>
                  <a:pt x="1203716" y="675054"/>
                </a:lnTo>
                <a:lnTo>
                  <a:pt x="1205531" y="680075"/>
                </a:lnTo>
                <a:lnTo>
                  <a:pt x="1207338" y="685070"/>
                </a:lnTo>
                <a:lnTo>
                  <a:pt x="1209144" y="690042"/>
                </a:lnTo>
                <a:lnTo>
                  <a:pt x="1210951" y="694989"/>
                </a:lnTo>
                <a:lnTo>
                  <a:pt x="1212757" y="699912"/>
                </a:lnTo>
                <a:lnTo>
                  <a:pt x="1214563" y="704809"/>
                </a:lnTo>
                <a:lnTo>
                  <a:pt x="1216370" y="709680"/>
                </a:lnTo>
                <a:lnTo>
                  <a:pt x="1218176" y="714526"/>
                </a:lnTo>
                <a:lnTo>
                  <a:pt x="1219982" y="719344"/>
                </a:lnTo>
                <a:lnTo>
                  <a:pt x="1221798" y="724136"/>
                </a:lnTo>
                <a:lnTo>
                  <a:pt x="1223604" y="728901"/>
                </a:lnTo>
                <a:lnTo>
                  <a:pt x="1225410" y="733639"/>
                </a:lnTo>
                <a:lnTo>
                  <a:pt x="1227217" y="738349"/>
                </a:lnTo>
                <a:lnTo>
                  <a:pt x="1229023" y="743031"/>
                </a:lnTo>
                <a:lnTo>
                  <a:pt x="1230830" y="747686"/>
                </a:lnTo>
                <a:lnTo>
                  <a:pt x="1232636" y="752311"/>
                </a:lnTo>
                <a:lnTo>
                  <a:pt x="1234442" y="756908"/>
                </a:lnTo>
                <a:lnTo>
                  <a:pt x="1236249" y="761476"/>
                </a:lnTo>
                <a:lnTo>
                  <a:pt x="1238064" y="766014"/>
                </a:lnTo>
                <a:lnTo>
                  <a:pt x="1239870" y="770524"/>
                </a:lnTo>
                <a:lnTo>
                  <a:pt x="1241677" y="775003"/>
                </a:lnTo>
                <a:lnTo>
                  <a:pt x="1243483" y="779454"/>
                </a:lnTo>
                <a:lnTo>
                  <a:pt x="1245289" y="783873"/>
                </a:lnTo>
                <a:lnTo>
                  <a:pt x="1247096" y="788263"/>
                </a:lnTo>
                <a:lnTo>
                  <a:pt x="1248902" y="792622"/>
                </a:lnTo>
                <a:lnTo>
                  <a:pt x="1250708" y="796950"/>
                </a:lnTo>
                <a:lnTo>
                  <a:pt x="1252524" y="801248"/>
                </a:lnTo>
                <a:lnTo>
                  <a:pt x="1254330" y="805515"/>
                </a:lnTo>
                <a:lnTo>
                  <a:pt x="1256136" y="809749"/>
                </a:lnTo>
                <a:lnTo>
                  <a:pt x="1257943" y="813954"/>
                </a:lnTo>
                <a:lnTo>
                  <a:pt x="1259749" y="818127"/>
                </a:lnTo>
                <a:lnTo>
                  <a:pt x="1261555" y="822266"/>
                </a:lnTo>
                <a:lnTo>
                  <a:pt x="1263362" y="826378"/>
                </a:lnTo>
                <a:lnTo>
                  <a:pt x="1265168" y="830456"/>
                </a:lnTo>
                <a:lnTo>
                  <a:pt x="1266975" y="834498"/>
                </a:lnTo>
                <a:lnTo>
                  <a:pt x="1268790" y="838514"/>
                </a:lnTo>
                <a:lnTo>
                  <a:pt x="1270596" y="842495"/>
                </a:lnTo>
                <a:lnTo>
                  <a:pt x="1272403" y="846441"/>
                </a:lnTo>
                <a:lnTo>
                  <a:pt x="1274209" y="850361"/>
                </a:lnTo>
                <a:lnTo>
                  <a:pt x="1276015" y="854246"/>
                </a:lnTo>
                <a:lnTo>
                  <a:pt x="1277822" y="858095"/>
                </a:lnTo>
                <a:lnTo>
                  <a:pt x="1279628" y="861910"/>
                </a:lnTo>
                <a:lnTo>
                  <a:pt x="1281434" y="865698"/>
                </a:lnTo>
                <a:lnTo>
                  <a:pt x="1283241" y="869451"/>
                </a:lnTo>
                <a:lnTo>
                  <a:pt x="1285056" y="873178"/>
                </a:lnTo>
                <a:lnTo>
                  <a:pt x="1286862" y="876861"/>
                </a:lnTo>
                <a:lnTo>
                  <a:pt x="1288669" y="880517"/>
                </a:lnTo>
                <a:lnTo>
                  <a:pt x="1290475" y="884139"/>
                </a:lnTo>
                <a:lnTo>
                  <a:pt x="1292282" y="887734"/>
                </a:lnTo>
                <a:lnTo>
                  <a:pt x="1294088" y="891285"/>
                </a:lnTo>
                <a:lnTo>
                  <a:pt x="1295894" y="894810"/>
                </a:lnTo>
                <a:lnTo>
                  <a:pt x="1297701" y="898309"/>
                </a:lnTo>
                <a:lnTo>
                  <a:pt x="1299507" y="901764"/>
                </a:lnTo>
                <a:lnTo>
                  <a:pt x="1301322" y="905193"/>
                </a:lnTo>
                <a:lnTo>
                  <a:pt x="1303129" y="908586"/>
                </a:lnTo>
                <a:lnTo>
                  <a:pt x="1304935" y="911945"/>
                </a:lnTo>
                <a:lnTo>
                  <a:pt x="1306741" y="915277"/>
                </a:lnTo>
                <a:lnTo>
                  <a:pt x="1308548" y="918565"/>
                </a:lnTo>
                <a:lnTo>
                  <a:pt x="1310354" y="921827"/>
                </a:lnTo>
                <a:lnTo>
                  <a:pt x="1312161" y="925063"/>
                </a:lnTo>
                <a:lnTo>
                  <a:pt x="1313967" y="928255"/>
                </a:lnTo>
                <a:lnTo>
                  <a:pt x="1315782" y="931420"/>
                </a:lnTo>
                <a:lnTo>
                  <a:pt x="1317588" y="934560"/>
                </a:lnTo>
                <a:lnTo>
                  <a:pt x="1319395" y="937655"/>
                </a:lnTo>
                <a:lnTo>
                  <a:pt x="1321201" y="940724"/>
                </a:lnTo>
                <a:lnTo>
                  <a:pt x="1323008" y="943758"/>
                </a:lnTo>
                <a:lnTo>
                  <a:pt x="1324814" y="946766"/>
                </a:lnTo>
                <a:lnTo>
                  <a:pt x="1326620" y="949738"/>
                </a:lnTo>
                <a:lnTo>
                  <a:pt x="1328427" y="952676"/>
                </a:lnTo>
                <a:lnTo>
                  <a:pt x="1330233" y="955587"/>
                </a:lnTo>
                <a:lnTo>
                  <a:pt x="1332048" y="958463"/>
                </a:lnTo>
                <a:lnTo>
                  <a:pt x="1333855" y="961313"/>
                </a:lnTo>
                <a:lnTo>
                  <a:pt x="1335661" y="964128"/>
                </a:lnTo>
                <a:lnTo>
                  <a:pt x="1337467" y="966908"/>
                </a:lnTo>
                <a:lnTo>
                  <a:pt x="1339274" y="969661"/>
                </a:lnTo>
                <a:lnTo>
                  <a:pt x="1341080" y="972380"/>
                </a:lnTo>
                <a:lnTo>
                  <a:pt x="1342887" y="975072"/>
                </a:lnTo>
                <a:lnTo>
                  <a:pt x="1344693" y="977729"/>
                </a:lnTo>
                <a:lnTo>
                  <a:pt x="1346499" y="980359"/>
                </a:lnTo>
                <a:lnTo>
                  <a:pt x="1348315" y="982955"/>
                </a:lnTo>
                <a:lnTo>
                  <a:pt x="1350121" y="985524"/>
                </a:lnTo>
                <a:lnTo>
                  <a:pt x="1351927" y="988058"/>
                </a:lnTo>
                <a:lnTo>
                  <a:pt x="1353734" y="990566"/>
                </a:lnTo>
                <a:lnTo>
                  <a:pt x="1355540" y="993039"/>
                </a:lnTo>
                <a:lnTo>
                  <a:pt x="1357346" y="995494"/>
                </a:lnTo>
                <a:lnTo>
                  <a:pt x="1359153" y="997906"/>
                </a:lnTo>
                <a:lnTo>
                  <a:pt x="1360959" y="1000300"/>
                </a:lnTo>
                <a:lnTo>
                  <a:pt x="1362774" y="1002658"/>
                </a:lnTo>
                <a:lnTo>
                  <a:pt x="1364581" y="1004982"/>
                </a:lnTo>
                <a:lnTo>
                  <a:pt x="1366387" y="1007288"/>
                </a:lnTo>
                <a:lnTo>
                  <a:pt x="1368193" y="1009559"/>
                </a:lnTo>
                <a:lnTo>
                  <a:pt x="1370000" y="1011804"/>
                </a:lnTo>
                <a:lnTo>
                  <a:pt x="1371806" y="1014023"/>
                </a:lnTo>
                <a:lnTo>
                  <a:pt x="1373613" y="1016206"/>
                </a:lnTo>
                <a:lnTo>
                  <a:pt x="1375419" y="1018372"/>
                </a:lnTo>
                <a:lnTo>
                  <a:pt x="1377225" y="1020503"/>
                </a:lnTo>
                <a:lnTo>
                  <a:pt x="1379040" y="1022607"/>
                </a:lnTo>
                <a:lnTo>
                  <a:pt x="1380847" y="1024677"/>
                </a:lnTo>
                <a:lnTo>
                  <a:pt x="1382653" y="1026729"/>
                </a:lnTo>
                <a:lnTo>
                  <a:pt x="1384460" y="1028754"/>
                </a:lnTo>
                <a:lnTo>
                  <a:pt x="1386266" y="1030754"/>
                </a:lnTo>
                <a:lnTo>
                  <a:pt x="1388072" y="1032718"/>
                </a:lnTo>
                <a:lnTo>
                  <a:pt x="1389879" y="1034665"/>
                </a:lnTo>
                <a:lnTo>
                  <a:pt x="1391685" y="1036576"/>
                </a:lnTo>
                <a:lnTo>
                  <a:pt x="1393492" y="1038470"/>
                </a:lnTo>
                <a:lnTo>
                  <a:pt x="1395307" y="1040338"/>
                </a:lnTo>
                <a:lnTo>
                  <a:pt x="1397113" y="1042171"/>
                </a:lnTo>
                <a:lnTo>
                  <a:pt x="1398919" y="1043986"/>
                </a:lnTo>
                <a:lnTo>
                  <a:pt x="1400726" y="1045775"/>
                </a:lnTo>
                <a:lnTo>
                  <a:pt x="1402532" y="1047537"/>
                </a:lnTo>
                <a:lnTo>
                  <a:pt x="1404339" y="1049282"/>
                </a:lnTo>
                <a:lnTo>
                  <a:pt x="1406145" y="1050992"/>
                </a:lnTo>
                <a:lnTo>
                  <a:pt x="1407951" y="1052685"/>
                </a:lnTo>
                <a:lnTo>
                  <a:pt x="1409758" y="1054351"/>
                </a:lnTo>
                <a:lnTo>
                  <a:pt x="1411573" y="1055991"/>
                </a:lnTo>
                <a:lnTo>
                  <a:pt x="1413379" y="1057613"/>
                </a:lnTo>
                <a:lnTo>
                  <a:pt x="1415186" y="1059209"/>
                </a:lnTo>
                <a:lnTo>
                  <a:pt x="1416992" y="1060778"/>
                </a:lnTo>
                <a:lnTo>
                  <a:pt x="1418798" y="1062330"/>
                </a:lnTo>
                <a:lnTo>
                  <a:pt x="1420605" y="1063856"/>
                </a:lnTo>
                <a:lnTo>
                  <a:pt x="1422411" y="1065364"/>
                </a:lnTo>
                <a:lnTo>
                  <a:pt x="1424218" y="1066846"/>
                </a:lnTo>
                <a:lnTo>
                  <a:pt x="1426033" y="1068302"/>
                </a:lnTo>
                <a:lnTo>
                  <a:pt x="1427839" y="1069740"/>
                </a:lnTo>
                <a:lnTo>
                  <a:pt x="1429646" y="1071152"/>
                </a:lnTo>
                <a:lnTo>
                  <a:pt x="1431452" y="1072546"/>
                </a:lnTo>
                <a:lnTo>
                  <a:pt x="1433258" y="1073923"/>
                </a:lnTo>
                <a:lnTo>
                  <a:pt x="1435065" y="1075273"/>
                </a:lnTo>
                <a:lnTo>
                  <a:pt x="1436871" y="1076606"/>
                </a:lnTo>
                <a:lnTo>
                  <a:pt x="1438677" y="1077921"/>
                </a:lnTo>
                <a:lnTo>
                  <a:pt x="1440484" y="1079210"/>
                </a:lnTo>
                <a:lnTo>
                  <a:pt x="1442299" y="1080482"/>
                </a:lnTo>
                <a:lnTo>
                  <a:pt x="1444105" y="1081727"/>
                </a:lnTo>
                <a:lnTo>
                  <a:pt x="1445912" y="1082964"/>
                </a:lnTo>
                <a:lnTo>
                  <a:pt x="1447718" y="1084174"/>
                </a:lnTo>
                <a:lnTo>
                  <a:pt x="1449524" y="1085366"/>
                </a:lnTo>
                <a:lnTo>
                  <a:pt x="1451331" y="1086541"/>
                </a:lnTo>
                <a:lnTo>
                  <a:pt x="1453137" y="1087690"/>
                </a:lnTo>
                <a:lnTo>
                  <a:pt x="1454944" y="1088830"/>
                </a:lnTo>
                <a:lnTo>
                  <a:pt x="1456750" y="1089943"/>
                </a:lnTo>
                <a:lnTo>
                  <a:pt x="1458565" y="1091048"/>
                </a:lnTo>
                <a:lnTo>
                  <a:pt x="1460372" y="1092127"/>
                </a:lnTo>
                <a:lnTo>
                  <a:pt x="1462178" y="1093188"/>
                </a:lnTo>
                <a:lnTo>
                  <a:pt x="1463984" y="1094231"/>
                </a:lnTo>
                <a:lnTo>
                  <a:pt x="1465791" y="1095266"/>
                </a:lnTo>
                <a:lnTo>
                  <a:pt x="1467597" y="1096275"/>
                </a:lnTo>
                <a:lnTo>
                  <a:pt x="1469403" y="1097265"/>
                </a:lnTo>
                <a:lnTo>
                  <a:pt x="1471210" y="1098248"/>
                </a:lnTo>
                <a:lnTo>
                  <a:pt x="1473025" y="1099212"/>
                </a:lnTo>
                <a:lnTo>
                  <a:pt x="1474831" y="1100150"/>
                </a:lnTo>
                <a:lnTo>
                  <a:pt x="1476638" y="1101080"/>
                </a:lnTo>
                <a:lnTo>
                  <a:pt x="1478444" y="1102001"/>
                </a:lnTo>
                <a:lnTo>
                  <a:pt x="1480251" y="1102895"/>
                </a:lnTo>
                <a:lnTo>
                  <a:pt x="1482057" y="1103781"/>
                </a:lnTo>
                <a:lnTo>
                  <a:pt x="1483863" y="1104640"/>
                </a:lnTo>
                <a:lnTo>
                  <a:pt x="1485670" y="1105499"/>
                </a:lnTo>
                <a:lnTo>
                  <a:pt x="1487476" y="1106333"/>
                </a:lnTo>
                <a:lnTo>
                  <a:pt x="1489291" y="1107157"/>
                </a:lnTo>
                <a:lnTo>
                  <a:pt x="1491098" y="1107963"/>
                </a:lnTo>
                <a:lnTo>
                  <a:pt x="1492904" y="1108753"/>
                </a:lnTo>
                <a:lnTo>
                  <a:pt x="1494710" y="1109533"/>
                </a:lnTo>
                <a:lnTo>
                  <a:pt x="1496517" y="1110305"/>
                </a:lnTo>
                <a:lnTo>
                  <a:pt x="1498323" y="1111050"/>
                </a:lnTo>
                <a:lnTo>
                  <a:pt x="1500130" y="1111795"/>
                </a:lnTo>
                <a:lnTo>
                  <a:pt x="1501936" y="1112514"/>
                </a:lnTo>
                <a:lnTo>
                  <a:pt x="1503742" y="1113234"/>
                </a:lnTo>
                <a:lnTo>
                  <a:pt x="1505557" y="1113926"/>
                </a:lnTo>
                <a:lnTo>
                  <a:pt x="1507364" y="1114619"/>
                </a:lnTo>
                <a:lnTo>
                  <a:pt x="1509170" y="1115294"/>
                </a:lnTo>
                <a:lnTo>
                  <a:pt x="1510977" y="1115952"/>
                </a:lnTo>
                <a:lnTo>
                  <a:pt x="1512783" y="1116601"/>
                </a:lnTo>
                <a:lnTo>
                  <a:pt x="1514589" y="1117241"/>
                </a:lnTo>
                <a:lnTo>
                  <a:pt x="1516396" y="1117863"/>
                </a:lnTo>
                <a:lnTo>
                  <a:pt x="1518202" y="1118477"/>
                </a:lnTo>
                <a:lnTo>
                  <a:pt x="1520008" y="1119082"/>
                </a:lnTo>
                <a:lnTo>
                  <a:pt x="1521824" y="1119670"/>
                </a:lnTo>
                <a:lnTo>
                  <a:pt x="1523630" y="1120249"/>
                </a:lnTo>
                <a:lnTo>
                  <a:pt x="1525436" y="1120819"/>
                </a:lnTo>
                <a:lnTo>
                  <a:pt x="1527243" y="1121380"/>
                </a:lnTo>
                <a:lnTo>
                  <a:pt x="1529049" y="1121923"/>
                </a:lnTo>
                <a:lnTo>
                  <a:pt x="1530855" y="1122458"/>
                </a:lnTo>
                <a:lnTo>
                  <a:pt x="1532662" y="1122993"/>
                </a:lnTo>
                <a:lnTo>
                  <a:pt x="1534468" y="1123502"/>
                </a:lnTo>
                <a:lnTo>
                  <a:pt x="1536283" y="1124010"/>
                </a:lnTo>
                <a:lnTo>
                  <a:pt x="1538090" y="1124510"/>
                </a:lnTo>
                <a:lnTo>
                  <a:pt x="1539896" y="1124993"/>
                </a:lnTo>
                <a:lnTo>
                  <a:pt x="1541703" y="1125475"/>
                </a:lnTo>
                <a:lnTo>
                  <a:pt x="1543509" y="1125940"/>
                </a:lnTo>
                <a:lnTo>
                  <a:pt x="1545315" y="1126404"/>
                </a:lnTo>
                <a:lnTo>
                  <a:pt x="1547122" y="1126852"/>
                </a:lnTo>
                <a:lnTo>
                  <a:pt x="1548928" y="1127290"/>
                </a:lnTo>
                <a:lnTo>
                  <a:pt x="1550734" y="1127720"/>
                </a:lnTo>
                <a:lnTo>
                  <a:pt x="1552550" y="1128149"/>
                </a:lnTo>
                <a:lnTo>
                  <a:pt x="1554356" y="1128561"/>
                </a:lnTo>
                <a:lnTo>
                  <a:pt x="1556162" y="1128965"/>
                </a:lnTo>
                <a:lnTo>
                  <a:pt x="1557969" y="1129368"/>
                </a:lnTo>
                <a:lnTo>
                  <a:pt x="1559775" y="1129754"/>
                </a:lnTo>
                <a:lnTo>
                  <a:pt x="1561582" y="1130140"/>
                </a:lnTo>
                <a:lnTo>
                  <a:pt x="1563388" y="1130517"/>
                </a:lnTo>
                <a:lnTo>
                  <a:pt x="1565194" y="1130876"/>
                </a:lnTo>
                <a:lnTo>
                  <a:pt x="1567001" y="1131236"/>
                </a:lnTo>
                <a:lnTo>
                  <a:pt x="1568816" y="1131595"/>
                </a:lnTo>
                <a:lnTo>
                  <a:pt x="1570622" y="1131937"/>
                </a:lnTo>
                <a:lnTo>
                  <a:pt x="1572429" y="1132271"/>
                </a:lnTo>
                <a:lnTo>
                  <a:pt x="1574235" y="1132604"/>
                </a:lnTo>
                <a:lnTo>
                  <a:pt x="1576041" y="1132928"/>
                </a:lnTo>
                <a:lnTo>
                  <a:pt x="1577848" y="1133244"/>
                </a:lnTo>
                <a:lnTo>
                  <a:pt x="1579654" y="1133551"/>
                </a:lnTo>
                <a:lnTo>
                  <a:pt x="1581460" y="1133858"/>
                </a:lnTo>
                <a:lnTo>
                  <a:pt x="1583267" y="1134156"/>
                </a:lnTo>
                <a:lnTo>
                  <a:pt x="1585082" y="1134445"/>
                </a:lnTo>
                <a:lnTo>
                  <a:pt x="1586889" y="1134726"/>
                </a:lnTo>
                <a:lnTo>
                  <a:pt x="1588695" y="1135007"/>
                </a:lnTo>
                <a:lnTo>
                  <a:pt x="1590501" y="1135278"/>
                </a:lnTo>
                <a:lnTo>
                  <a:pt x="1592308" y="1135550"/>
                </a:lnTo>
                <a:lnTo>
                  <a:pt x="1594114" y="1135805"/>
                </a:lnTo>
                <a:lnTo>
                  <a:pt x="1595920" y="1136068"/>
                </a:lnTo>
                <a:lnTo>
                  <a:pt x="1597727" y="1136313"/>
                </a:lnTo>
                <a:lnTo>
                  <a:pt x="1599542" y="1136559"/>
                </a:lnTo>
                <a:lnTo>
                  <a:pt x="1601348" y="1136795"/>
                </a:lnTo>
                <a:lnTo>
                  <a:pt x="1603155" y="1137032"/>
                </a:lnTo>
                <a:lnTo>
                  <a:pt x="1604961" y="1137260"/>
                </a:lnTo>
                <a:lnTo>
                  <a:pt x="1606767" y="1137479"/>
                </a:lnTo>
                <a:lnTo>
                  <a:pt x="1608574" y="1137699"/>
                </a:lnTo>
                <a:lnTo>
                  <a:pt x="1610380" y="1137918"/>
                </a:lnTo>
                <a:lnTo>
                  <a:pt x="1612187" y="1138120"/>
                </a:lnTo>
                <a:lnTo>
                  <a:pt x="1613993" y="1138330"/>
                </a:lnTo>
                <a:lnTo>
                  <a:pt x="1615808" y="1138523"/>
                </a:lnTo>
                <a:lnTo>
                  <a:pt x="1617614" y="1138725"/>
                </a:lnTo>
                <a:lnTo>
                  <a:pt x="1619421" y="1138909"/>
                </a:lnTo>
                <a:lnTo>
                  <a:pt x="1621227" y="1139102"/>
                </a:lnTo>
                <a:lnTo>
                  <a:pt x="1623034" y="1139277"/>
                </a:lnTo>
                <a:lnTo>
                  <a:pt x="1624840" y="1139461"/>
                </a:lnTo>
                <a:lnTo>
                  <a:pt x="1626646" y="1139637"/>
                </a:lnTo>
                <a:lnTo>
                  <a:pt x="1628453" y="1139803"/>
                </a:lnTo>
                <a:lnTo>
                  <a:pt x="1630259" y="1139970"/>
                </a:lnTo>
                <a:lnTo>
                  <a:pt x="1632074" y="1140128"/>
                </a:lnTo>
                <a:lnTo>
                  <a:pt x="1633881" y="1140285"/>
                </a:lnTo>
                <a:lnTo>
                  <a:pt x="1635687" y="1140443"/>
                </a:lnTo>
                <a:lnTo>
                  <a:pt x="1637494" y="1140592"/>
                </a:lnTo>
                <a:lnTo>
                  <a:pt x="1639300" y="1140741"/>
                </a:lnTo>
                <a:lnTo>
                  <a:pt x="1641106" y="1140890"/>
                </a:lnTo>
                <a:lnTo>
                  <a:pt x="1642913" y="1141031"/>
                </a:lnTo>
                <a:lnTo>
                  <a:pt x="1644719" y="1141162"/>
                </a:lnTo>
                <a:lnTo>
                  <a:pt x="1646534" y="1141303"/>
                </a:lnTo>
                <a:lnTo>
                  <a:pt x="1648340" y="1141434"/>
                </a:lnTo>
                <a:lnTo>
                  <a:pt x="1650147" y="1141557"/>
                </a:lnTo>
                <a:lnTo>
                  <a:pt x="1651953" y="1141680"/>
                </a:lnTo>
                <a:lnTo>
                  <a:pt x="1653760" y="1141802"/>
                </a:lnTo>
                <a:lnTo>
                  <a:pt x="1655566" y="1141925"/>
                </a:lnTo>
                <a:lnTo>
                  <a:pt x="1657372" y="1142039"/>
                </a:lnTo>
                <a:lnTo>
                  <a:pt x="1659179" y="1142153"/>
                </a:lnTo>
                <a:lnTo>
                  <a:pt x="1660985" y="1142267"/>
                </a:lnTo>
                <a:lnTo>
                  <a:pt x="1662800" y="1142372"/>
                </a:lnTo>
                <a:lnTo>
                  <a:pt x="1664607" y="1142478"/>
                </a:lnTo>
                <a:lnTo>
                  <a:pt x="1666413" y="1142583"/>
                </a:lnTo>
                <a:lnTo>
                  <a:pt x="1668220" y="1142679"/>
                </a:lnTo>
                <a:lnTo>
                  <a:pt x="1670026" y="1142776"/>
                </a:lnTo>
                <a:lnTo>
                  <a:pt x="1671832" y="1142872"/>
                </a:lnTo>
                <a:lnTo>
                  <a:pt x="1673639" y="1142969"/>
                </a:lnTo>
                <a:lnTo>
                  <a:pt x="1675445" y="1143056"/>
                </a:lnTo>
                <a:lnTo>
                  <a:pt x="1677251" y="1143144"/>
                </a:lnTo>
                <a:lnTo>
                  <a:pt x="1679067" y="1143232"/>
                </a:lnTo>
                <a:lnTo>
                  <a:pt x="1680873" y="1143319"/>
                </a:lnTo>
                <a:lnTo>
                  <a:pt x="1682679" y="1143398"/>
                </a:lnTo>
                <a:lnTo>
                  <a:pt x="1684486" y="1143477"/>
                </a:lnTo>
                <a:lnTo>
                  <a:pt x="1686292" y="1143556"/>
                </a:lnTo>
                <a:lnTo>
                  <a:pt x="1688099" y="1143635"/>
                </a:lnTo>
                <a:lnTo>
                  <a:pt x="1689905" y="1143705"/>
                </a:lnTo>
                <a:lnTo>
                  <a:pt x="1691711" y="1143775"/>
                </a:lnTo>
                <a:lnTo>
                  <a:pt x="1693518" y="1143854"/>
                </a:lnTo>
                <a:lnTo>
                  <a:pt x="1695333" y="1143916"/>
                </a:lnTo>
                <a:lnTo>
                  <a:pt x="1697139" y="1143986"/>
                </a:lnTo>
                <a:lnTo>
                  <a:pt x="1698945" y="1144047"/>
                </a:lnTo>
                <a:lnTo>
                  <a:pt x="1700752" y="1144117"/>
                </a:lnTo>
                <a:lnTo>
                  <a:pt x="1702558" y="1144179"/>
                </a:lnTo>
                <a:lnTo>
                  <a:pt x="1704365" y="1144240"/>
                </a:lnTo>
                <a:lnTo>
                  <a:pt x="1706171" y="1144293"/>
                </a:lnTo>
                <a:lnTo>
                  <a:pt x="1707977" y="1144354"/>
                </a:lnTo>
                <a:lnTo>
                  <a:pt x="1709793" y="1144407"/>
                </a:lnTo>
                <a:lnTo>
                  <a:pt x="1711599" y="1144459"/>
                </a:lnTo>
                <a:lnTo>
                  <a:pt x="1713405" y="1144512"/>
                </a:lnTo>
                <a:lnTo>
                  <a:pt x="1715212" y="1144565"/>
                </a:lnTo>
                <a:lnTo>
                  <a:pt x="1717018" y="1144617"/>
                </a:lnTo>
                <a:lnTo>
                  <a:pt x="1718825" y="1144661"/>
                </a:lnTo>
                <a:lnTo>
                  <a:pt x="1720631" y="1144714"/>
                </a:lnTo>
                <a:lnTo>
                  <a:pt x="1722437" y="1144758"/>
                </a:lnTo>
                <a:lnTo>
                  <a:pt x="1724244" y="1144801"/>
                </a:lnTo>
                <a:lnTo>
                  <a:pt x="1726059" y="1144845"/>
                </a:lnTo>
                <a:lnTo>
                  <a:pt x="1727865" y="1144889"/>
                </a:lnTo>
                <a:lnTo>
                  <a:pt x="1729672" y="1144933"/>
                </a:lnTo>
                <a:lnTo>
                  <a:pt x="1731478" y="1144968"/>
                </a:lnTo>
                <a:lnTo>
                  <a:pt x="1733284" y="1145012"/>
                </a:lnTo>
                <a:lnTo>
                  <a:pt x="1735091" y="1145047"/>
                </a:lnTo>
                <a:lnTo>
                  <a:pt x="1736897" y="1145091"/>
                </a:lnTo>
                <a:lnTo>
                  <a:pt x="1738703" y="1145126"/>
                </a:lnTo>
                <a:lnTo>
                  <a:pt x="1740510" y="1145161"/>
                </a:lnTo>
                <a:lnTo>
                  <a:pt x="1742325" y="1145196"/>
                </a:lnTo>
                <a:lnTo>
                  <a:pt x="1744131" y="1145222"/>
                </a:lnTo>
                <a:lnTo>
                  <a:pt x="1745938" y="1145257"/>
                </a:lnTo>
                <a:lnTo>
                  <a:pt x="1747744" y="1145292"/>
                </a:lnTo>
                <a:lnTo>
                  <a:pt x="1749551" y="1145319"/>
                </a:lnTo>
                <a:lnTo>
                  <a:pt x="1751357" y="1145354"/>
                </a:lnTo>
                <a:lnTo>
                  <a:pt x="1753163" y="1145380"/>
                </a:lnTo>
                <a:lnTo>
                  <a:pt x="1754970" y="1145406"/>
                </a:lnTo>
                <a:lnTo>
                  <a:pt x="1756776" y="1145433"/>
                </a:lnTo>
                <a:lnTo>
                  <a:pt x="1758591" y="1145459"/>
                </a:lnTo>
                <a:lnTo>
                  <a:pt x="1760398" y="1145485"/>
                </a:lnTo>
                <a:lnTo>
                  <a:pt x="1762204" y="1145512"/>
                </a:lnTo>
                <a:lnTo>
                  <a:pt x="1764010" y="1145538"/>
                </a:lnTo>
                <a:lnTo>
                  <a:pt x="1765817" y="1145564"/>
                </a:lnTo>
                <a:lnTo>
                  <a:pt x="1767623" y="1145582"/>
                </a:lnTo>
                <a:lnTo>
                  <a:pt x="1769430" y="1145608"/>
                </a:lnTo>
                <a:lnTo>
                  <a:pt x="1771236" y="1145626"/>
                </a:lnTo>
                <a:lnTo>
                  <a:pt x="1773051" y="1145652"/>
                </a:lnTo>
                <a:lnTo>
                  <a:pt x="1774857" y="1145670"/>
                </a:lnTo>
                <a:lnTo>
                  <a:pt x="1776664" y="1145687"/>
                </a:lnTo>
                <a:lnTo>
                  <a:pt x="1778470" y="1145713"/>
                </a:lnTo>
                <a:lnTo>
                  <a:pt x="1780276" y="1145731"/>
                </a:lnTo>
                <a:lnTo>
                  <a:pt x="1782083" y="1145748"/>
                </a:lnTo>
                <a:lnTo>
                  <a:pt x="1783889" y="1145766"/>
                </a:lnTo>
                <a:lnTo>
                  <a:pt x="1785696" y="1145784"/>
                </a:lnTo>
                <a:lnTo>
                  <a:pt x="1787502" y="1145801"/>
                </a:lnTo>
                <a:lnTo>
                  <a:pt x="1789317" y="1145819"/>
                </a:lnTo>
                <a:lnTo>
                  <a:pt x="1791124" y="1145827"/>
                </a:lnTo>
                <a:lnTo>
                  <a:pt x="1792930" y="1145845"/>
                </a:lnTo>
                <a:lnTo>
                  <a:pt x="1794736" y="1145862"/>
                </a:lnTo>
                <a:lnTo>
                  <a:pt x="1796543" y="1145880"/>
                </a:lnTo>
                <a:lnTo>
                  <a:pt x="1798349" y="1145889"/>
                </a:lnTo>
                <a:lnTo>
                  <a:pt x="1800156" y="1145906"/>
                </a:lnTo>
                <a:lnTo>
                  <a:pt x="1801962" y="1145915"/>
                </a:lnTo>
                <a:lnTo>
                  <a:pt x="1803768" y="1145933"/>
                </a:lnTo>
                <a:lnTo>
                  <a:pt x="1805583" y="1145941"/>
                </a:lnTo>
              </a:path>
            </a:pathLst>
          </a:custGeom>
          <a:noFill/>
          <a:ln w="12700" cap="rnd">
            <a:solidFill>
              <a:srgbClr val="FF0000"/>
            </a:solidFill>
            <a:prstDash val="solid"/>
            <a:round/>
          </a:ln>
        </p:spPr>
        <p:txBody>
          <a:bodyPr rtlCol="0" anchor="ctr"/>
          <a:lstStyle/>
          <a:p>
            <a:endParaRPr lang="en-US"/>
          </a:p>
        </p:txBody>
      </p:sp>
      <p:grpSp>
        <p:nvGrpSpPr>
          <p:cNvPr id="419" name="Group 418">
            <a:extLst>
              <a:ext uri="{FF2B5EF4-FFF2-40B4-BE49-F238E27FC236}">
                <a16:creationId xmlns="" xmlns:a16="http://schemas.microsoft.com/office/drawing/2014/main" id="{6FDDDE3B-AB3E-9CE3-B302-85EBE7FF87E8}"/>
              </a:ext>
            </a:extLst>
          </p:cNvPr>
          <p:cNvGrpSpPr/>
          <p:nvPr/>
        </p:nvGrpSpPr>
        <p:grpSpPr>
          <a:xfrm>
            <a:off x="354220" y="3491548"/>
            <a:ext cx="2126481" cy="1403015"/>
            <a:chOff x="354220" y="3491548"/>
            <a:chExt cx="2126481" cy="1403015"/>
          </a:xfrm>
        </p:grpSpPr>
        <p:sp>
          <p:nvSpPr>
            <p:cNvPr id="357" name="Freeform 356">
              <a:extLst>
                <a:ext uri="{FF2B5EF4-FFF2-40B4-BE49-F238E27FC236}">
                  <a16:creationId xmlns="" xmlns:a16="http://schemas.microsoft.com/office/drawing/2014/main" id="{6B3EFF01-F8A1-8215-DFE2-15DF061913D9}"/>
                </a:ext>
              </a:extLst>
            </p:cNvPr>
            <p:cNvSpPr/>
            <p:nvPr/>
          </p:nvSpPr>
          <p:spPr>
            <a:xfrm>
              <a:off x="376178" y="3491548"/>
              <a:ext cx="2104523" cy="1403015"/>
            </a:xfrm>
            <a:custGeom>
              <a:avLst/>
              <a:gdLst>
                <a:gd name="connsiteX0" fmla="*/ 0 w 2104523"/>
                <a:gd name="connsiteY0" fmla="*/ 1403015 h 1403015"/>
                <a:gd name="connsiteX1" fmla="*/ 2104523 w 2104523"/>
                <a:gd name="connsiteY1" fmla="*/ 1403015 h 1403015"/>
                <a:gd name="connsiteX2" fmla="*/ 2104523 w 2104523"/>
                <a:gd name="connsiteY2" fmla="*/ 0 h 1403015"/>
                <a:gd name="connsiteX3" fmla="*/ 0 w 2104523"/>
                <a:gd name="connsiteY3" fmla="*/ 0 h 1403015"/>
              </a:gdLst>
              <a:ahLst/>
              <a:cxnLst>
                <a:cxn ang="0">
                  <a:pos x="connsiteX0" y="connsiteY0"/>
                </a:cxn>
                <a:cxn ang="0">
                  <a:pos x="connsiteX1" y="connsiteY1"/>
                </a:cxn>
                <a:cxn ang="0">
                  <a:pos x="connsiteX2" y="connsiteY2"/>
                </a:cxn>
                <a:cxn ang="0">
                  <a:pos x="connsiteX3" y="connsiteY3"/>
                </a:cxn>
              </a:cxnLst>
              <a:rect l="l" t="t" r="r" b="b"/>
              <a:pathLst>
                <a:path w="2104523" h="1403015">
                  <a:moveTo>
                    <a:pt x="0" y="1403015"/>
                  </a:moveTo>
                  <a:lnTo>
                    <a:pt x="2104523" y="1403015"/>
                  </a:lnTo>
                  <a:lnTo>
                    <a:pt x="2104523" y="0"/>
                  </a:lnTo>
                  <a:lnTo>
                    <a:pt x="0" y="0"/>
                  </a:lnTo>
                  <a:close/>
                </a:path>
              </a:pathLst>
            </a:custGeom>
            <a:solidFill>
              <a:srgbClr val="FFFFFF"/>
            </a:solidFill>
            <a:ln w="873" cap="flat">
              <a:noFill/>
              <a:prstDash val="solid"/>
              <a:miter/>
            </a:ln>
          </p:spPr>
          <p:txBody>
            <a:bodyPr rtlCol="0" anchor="ctr"/>
            <a:lstStyle/>
            <a:p>
              <a:endParaRPr lang="en-US"/>
            </a:p>
          </p:txBody>
        </p:sp>
        <p:sp>
          <p:nvSpPr>
            <p:cNvPr id="358" name="Freeform 357">
              <a:extLst>
                <a:ext uri="{FF2B5EF4-FFF2-40B4-BE49-F238E27FC236}">
                  <a16:creationId xmlns="" xmlns:a16="http://schemas.microsoft.com/office/drawing/2014/main" id="{ADE7ACA1-B4F5-F04A-3EE6-39D9641215D8}"/>
                </a:ext>
              </a:extLst>
            </p:cNvPr>
            <p:cNvSpPr/>
            <p:nvPr/>
          </p:nvSpPr>
          <p:spPr>
            <a:xfrm>
              <a:off x="756117" y="3532975"/>
              <a:ext cx="1683159" cy="1164867"/>
            </a:xfrm>
            <a:custGeom>
              <a:avLst/>
              <a:gdLst>
                <a:gd name="connsiteX0" fmla="*/ 0 w 1683159"/>
                <a:gd name="connsiteY0" fmla="*/ 1164867 h 1164867"/>
                <a:gd name="connsiteX1" fmla="*/ 1683160 w 1683159"/>
                <a:gd name="connsiteY1" fmla="*/ 1164867 h 1164867"/>
                <a:gd name="connsiteX2" fmla="*/ 1683160 w 1683159"/>
                <a:gd name="connsiteY2" fmla="*/ 0 h 1164867"/>
                <a:gd name="connsiteX3" fmla="*/ 0 w 1683159"/>
                <a:gd name="connsiteY3" fmla="*/ 0 h 1164867"/>
              </a:gdLst>
              <a:ahLst/>
              <a:cxnLst>
                <a:cxn ang="0">
                  <a:pos x="connsiteX0" y="connsiteY0"/>
                </a:cxn>
                <a:cxn ang="0">
                  <a:pos x="connsiteX1" y="connsiteY1"/>
                </a:cxn>
                <a:cxn ang="0">
                  <a:pos x="connsiteX2" y="connsiteY2"/>
                </a:cxn>
                <a:cxn ang="0">
                  <a:pos x="connsiteX3" y="connsiteY3"/>
                </a:cxn>
              </a:cxnLst>
              <a:rect l="l" t="t" r="r" b="b"/>
              <a:pathLst>
                <a:path w="1683159" h="1164867">
                  <a:moveTo>
                    <a:pt x="0" y="1164867"/>
                  </a:moveTo>
                  <a:lnTo>
                    <a:pt x="1683160" y="1164867"/>
                  </a:lnTo>
                  <a:lnTo>
                    <a:pt x="1683160" y="0"/>
                  </a:lnTo>
                  <a:lnTo>
                    <a:pt x="0" y="0"/>
                  </a:lnTo>
                  <a:close/>
                </a:path>
              </a:pathLst>
            </a:custGeom>
            <a:solidFill>
              <a:srgbClr val="FFFFFF"/>
            </a:solidFill>
            <a:ln w="873" cap="flat">
              <a:noFill/>
              <a:prstDash val="solid"/>
              <a:miter/>
            </a:ln>
          </p:spPr>
          <p:txBody>
            <a:bodyPr rtlCol="0" anchor="ctr"/>
            <a:lstStyle/>
            <a:p>
              <a:endParaRPr lang="en-US"/>
            </a:p>
          </p:txBody>
        </p:sp>
        <p:sp>
          <p:nvSpPr>
            <p:cNvPr id="359" name="Freeform 358">
              <a:extLst>
                <a:ext uri="{FF2B5EF4-FFF2-40B4-BE49-F238E27FC236}">
                  <a16:creationId xmlns="" xmlns:a16="http://schemas.microsoft.com/office/drawing/2014/main" id="{2ED93E11-DE2F-6791-80CB-C02866495BCC}"/>
                </a:ext>
              </a:extLst>
            </p:cNvPr>
            <p:cNvSpPr/>
            <p:nvPr/>
          </p:nvSpPr>
          <p:spPr>
            <a:xfrm>
              <a:off x="756117" y="3532975"/>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1746" cap="rnd">
              <a:solidFill>
                <a:srgbClr val="000000">
                  <a:alpha val="10000"/>
                </a:srgbClr>
              </a:solidFill>
              <a:prstDash val="solid"/>
              <a:round/>
            </a:ln>
          </p:spPr>
          <p:txBody>
            <a:bodyPr rtlCol="0" anchor="ctr"/>
            <a:lstStyle/>
            <a:p>
              <a:endParaRPr lang="en-US"/>
            </a:p>
          </p:txBody>
        </p:sp>
        <p:sp>
          <p:nvSpPr>
            <p:cNvPr id="360" name="Freeform 359">
              <a:extLst>
                <a:ext uri="{FF2B5EF4-FFF2-40B4-BE49-F238E27FC236}">
                  <a16:creationId xmlns="" xmlns:a16="http://schemas.microsoft.com/office/drawing/2014/main" id="{176F59A8-55A1-68E3-83C4-4B88DA2CF3C5}"/>
                </a:ext>
              </a:extLst>
            </p:cNvPr>
            <p:cNvSpPr/>
            <p:nvPr/>
          </p:nvSpPr>
          <p:spPr>
            <a:xfrm>
              <a:off x="1176906" y="3532975"/>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1746" cap="rnd">
              <a:solidFill>
                <a:srgbClr val="000000">
                  <a:alpha val="10000"/>
                </a:srgbClr>
              </a:solidFill>
              <a:prstDash val="solid"/>
              <a:round/>
            </a:ln>
          </p:spPr>
          <p:txBody>
            <a:bodyPr rtlCol="0" anchor="ctr"/>
            <a:lstStyle/>
            <a:p>
              <a:endParaRPr lang="en-US"/>
            </a:p>
          </p:txBody>
        </p:sp>
        <p:sp>
          <p:nvSpPr>
            <p:cNvPr id="361" name="Freeform 360">
              <a:extLst>
                <a:ext uri="{FF2B5EF4-FFF2-40B4-BE49-F238E27FC236}">
                  <a16:creationId xmlns="" xmlns:a16="http://schemas.microsoft.com/office/drawing/2014/main" id="{33F485D5-D54B-63BD-485B-05878845F3F3}"/>
                </a:ext>
              </a:extLst>
            </p:cNvPr>
            <p:cNvSpPr/>
            <p:nvPr/>
          </p:nvSpPr>
          <p:spPr>
            <a:xfrm>
              <a:off x="1597695" y="3532975"/>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1746" cap="rnd">
              <a:solidFill>
                <a:srgbClr val="000000">
                  <a:alpha val="10000"/>
                </a:srgbClr>
              </a:solidFill>
              <a:prstDash val="solid"/>
              <a:round/>
            </a:ln>
          </p:spPr>
          <p:txBody>
            <a:bodyPr rtlCol="0" anchor="ctr"/>
            <a:lstStyle/>
            <a:p>
              <a:endParaRPr lang="en-US"/>
            </a:p>
          </p:txBody>
        </p:sp>
        <p:sp>
          <p:nvSpPr>
            <p:cNvPr id="362" name="Freeform 361">
              <a:extLst>
                <a:ext uri="{FF2B5EF4-FFF2-40B4-BE49-F238E27FC236}">
                  <a16:creationId xmlns="" xmlns:a16="http://schemas.microsoft.com/office/drawing/2014/main" id="{CF98CD83-8E3C-032C-828E-2D88886CD848}"/>
                </a:ext>
              </a:extLst>
            </p:cNvPr>
            <p:cNvSpPr/>
            <p:nvPr/>
          </p:nvSpPr>
          <p:spPr>
            <a:xfrm>
              <a:off x="2018486" y="3532975"/>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1746" cap="rnd">
              <a:solidFill>
                <a:srgbClr val="000000">
                  <a:alpha val="10000"/>
                </a:srgbClr>
              </a:solidFill>
              <a:prstDash val="solid"/>
              <a:round/>
            </a:ln>
          </p:spPr>
          <p:txBody>
            <a:bodyPr rtlCol="0" anchor="ctr"/>
            <a:lstStyle/>
            <a:p>
              <a:endParaRPr lang="en-US"/>
            </a:p>
          </p:txBody>
        </p:sp>
        <p:sp>
          <p:nvSpPr>
            <p:cNvPr id="363" name="Freeform 362">
              <a:extLst>
                <a:ext uri="{FF2B5EF4-FFF2-40B4-BE49-F238E27FC236}">
                  <a16:creationId xmlns="" xmlns:a16="http://schemas.microsoft.com/office/drawing/2014/main" id="{36CF0F8F-3167-7BC6-24E6-AD479B343D92}"/>
                </a:ext>
              </a:extLst>
            </p:cNvPr>
            <p:cNvSpPr/>
            <p:nvPr/>
          </p:nvSpPr>
          <p:spPr>
            <a:xfrm>
              <a:off x="2439276" y="3532975"/>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1746" cap="rnd">
              <a:solidFill>
                <a:srgbClr val="000000">
                  <a:alpha val="10000"/>
                </a:srgbClr>
              </a:solidFill>
              <a:prstDash val="solid"/>
              <a:round/>
            </a:ln>
          </p:spPr>
          <p:txBody>
            <a:bodyPr rtlCol="0" anchor="ctr"/>
            <a:lstStyle/>
            <a:p>
              <a:endParaRPr lang="en-US"/>
            </a:p>
          </p:txBody>
        </p:sp>
        <p:sp>
          <p:nvSpPr>
            <p:cNvPr id="364" name="Freeform 363">
              <a:extLst>
                <a:ext uri="{FF2B5EF4-FFF2-40B4-BE49-F238E27FC236}">
                  <a16:creationId xmlns="" xmlns:a16="http://schemas.microsoft.com/office/drawing/2014/main" id="{4CBAE182-0CB6-F64D-BC63-D3FF4D6EAEE1}"/>
                </a:ext>
              </a:extLst>
            </p:cNvPr>
            <p:cNvSpPr/>
            <p:nvPr/>
          </p:nvSpPr>
          <p:spPr>
            <a:xfrm>
              <a:off x="756117" y="4664871"/>
              <a:ext cx="1683159" cy="876"/>
            </a:xfrm>
            <a:custGeom>
              <a:avLst/>
              <a:gdLst>
                <a:gd name="connsiteX0" fmla="*/ 0 w 1683159"/>
                <a:gd name="connsiteY0" fmla="*/ 0 h 876"/>
                <a:gd name="connsiteX1" fmla="*/ 1683160 w 1683159"/>
                <a:gd name="connsiteY1" fmla="*/ 0 h 876"/>
              </a:gdLst>
              <a:ahLst/>
              <a:cxnLst>
                <a:cxn ang="0">
                  <a:pos x="connsiteX0" y="connsiteY0"/>
                </a:cxn>
                <a:cxn ang="0">
                  <a:pos x="connsiteX1" y="connsiteY1"/>
                </a:cxn>
              </a:cxnLst>
              <a:rect l="l" t="t" r="r" b="b"/>
              <a:pathLst>
                <a:path w="1683159" h="876">
                  <a:moveTo>
                    <a:pt x="0" y="0"/>
                  </a:moveTo>
                  <a:lnTo>
                    <a:pt x="1683160" y="0"/>
                  </a:lnTo>
                </a:path>
              </a:pathLst>
            </a:custGeom>
            <a:noFill/>
            <a:ln w="1746" cap="rnd">
              <a:solidFill>
                <a:srgbClr val="000000">
                  <a:alpha val="10000"/>
                </a:srgbClr>
              </a:solidFill>
              <a:prstDash val="solid"/>
              <a:round/>
            </a:ln>
          </p:spPr>
          <p:txBody>
            <a:bodyPr rtlCol="0" anchor="ctr"/>
            <a:lstStyle/>
            <a:p>
              <a:endParaRPr lang="en-US"/>
            </a:p>
          </p:txBody>
        </p:sp>
        <p:sp>
          <p:nvSpPr>
            <p:cNvPr id="365" name="Freeform 364">
              <a:extLst>
                <a:ext uri="{FF2B5EF4-FFF2-40B4-BE49-F238E27FC236}">
                  <a16:creationId xmlns="" xmlns:a16="http://schemas.microsoft.com/office/drawing/2014/main" id="{756DA076-D262-E06F-DB7E-6F067644FAEB}"/>
                </a:ext>
              </a:extLst>
            </p:cNvPr>
            <p:cNvSpPr/>
            <p:nvPr/>
          </p:nvSpPr>
          <p:spPr>
            <a:xfrm>
              <a:off x="756117" y="4390144"/>
              <a:ext cx="1683159" cy="876"/>
            </a:xfrm>
            <a:custGeom>
              <a:avLst/>
              <a:gdLst>
                <a:gd name="connsiteX0" fmla="*/ 0 w 1683159"/>
                <a:gd name="connsiteY0" fmla="*/ 0 h 876"/>
                <a:gd name="connsiteX1" fmla="*/ 1683160 w 1683159"/>
                <a:gd name="connsiteY1" fmla="*/ 0 h 876"/>
              </a:gdLst>
              <a:ahLst/>
              <a:cxnLst>
                <a:cxn ang="0">
                  <a:pos x="connsiteX0" y="connsiteY0"/>
                </a:cxn>
                <a:cxn ang="0">
                  <a:pos x="connsiteX1" y="connsiteY1"/>
                </a:cxn>
              </a:cxnLst>
              <a:rect l="l" t="t" r="r" b="b"/>
              <a:pathLst>
                <a:path w="1683159" h="876">
                  <a:moveTo>
                    <a:pt x="0" y="0"/>
                  </a:moveTo>
                  <a:lnTo>
                    <a:pt x="1683160" y="0"/>
                  </a:lnTo>
                </a:path>
              </a:pathLst>
            </a:custGeom>
            <a:noFill/>
            <a:ln w="1746" cap="rnd">
              <a:solidFill>
                <a:srgbClr val="000000">
                  <a:alpha val="10000"/>
                </a:srgbClr>
              </a:solidFill>
              <a:prstDash val="solid"/>
              <a:round/>
            </a:ln>
          </p:spPr>
          <p:txBody>
            <a:bodyPr rtlCol="0" anchor="ctr"/>
            <a:lstStyle/>
            <a:p>
              <a:endParaRPr lang="en-US"/>
            </a:p>
          </p:txBody>
        </p:sp>
        <p:sp>
          <p:nvSpPr>
            <p:cNvPr id="366" name="Freeform 365">
              <a:extLst>
                <a:ext uri="{FF2B5EF4-FFF2-40B4-BE49-F238E27FC236}">
                  <a16:creationId xmlns="" xmlns:a16="http://schemas.microsoft.com/office/drawing/2014/main" id="{510A5E5C-1E91-B335-7E5C-4AAEBD0E7BC7}"/>
                </a:ext>
              </a:extLst>
            </p:cNvPr>
            <p:cNvSpPr/>
            <p:nvPr/>
          </p:nvSpPr>
          <p:spPr>
            <a:xfrm>
              <a:off x="756117" y="4115409"/>
              <a:ext cx="1683159" cy="876"/>
            </a:xfrm>
            <a:custGeom>
              <a:avLst/>
              <a:gdLst>
                <a:gd name="connsiteX0" fmla="*/ 0 w 1683159"/>
                <a:gd name="connsiteY0" fmla="*/ 0 h 876"/>
                <a:gd name="connsiteX1" fmla="*/ 1683160 w 1683159"/>
                <a:gd name="connsiteY1" fmla="*/ 0 h 876"/>
              </a:gdLst>
              <a:ahLst/>
              <a:cxnLst>
                <a:cxn ang="0">
                  <a:pos x="connsiteX0" y="connsiteY0"/>
                </a:cxn>
                <a:cxn ang="0">
                  <a:pos x="connsiteX1" y="connsiteY1"/>
                </a:cxn>
              </a:cxnLst>
              <a:rect l="l" t="t" r="r" b="b"/>
              <a:pathLst>
                <a:path w="1683159" h="876">
                  <a:moveTo>
                    <a:pt x="0" y="0"/>
                  </a:moveTo>
                  <a:lnTo>
                    <a:pt x="1683160" y="0"/>
                  </a:lnTo>
                </a:path>
              </a:pathLst>
            </a:custGeom>
            <a:noFill/>
            <a:ln w="1746" cap="rnd">
              <a:solidFill>
                <a:srgbClr val="000000">
                  <a:alpha val="10000"/>
                </a:srgbClr>
              </a:solidFill>
              <a:prstDash val="solid"/>
              <a:round/>
            </a:ln>
          </p:spPr>
          <p:txBody>
            <a:bodyPr rtlCol="0" anchor="ctr"/>
            <a:lstStyle/>
            <a:p>
              <a:endParaRPr lang="en-US"/>
            </a:p>
          </p:txBody>
        </p:sp>
        <p:sp>
          <p:nvSpPr>
            <p:cNvPr id="367" name="Freeform 366">
              <a:extLst>
                <a:ext uri="{FF2B5EF4-FFF2-40B4-BE49-F238E27FC236}">
                  <a16:creationId xmlns="" xmlns:a16="http://schemas.microsoft.com/office/drawing/2014/main" id="{5B36A0B0-9A30-4DB4-3DDA-0D32A34E1B3E}"/>
                </a:ext>
              </a:extLst>
            </p:cNvPr>
            <p:cNvSpPr/>
            <p:nvPr/>
          </p:nvSpPr>
          <p:spPr>
            <a:xfrm>
              <a:off x="756117" y="3840676"/>
              <a:ext cx="1683159" cy="876"/>
            </a:xfrm>
            <a:custGeom>
              <a:avLst/>
              <a:gdLst>
                <a:gd name="connsiteX0" fmla="*/ 0 w 1683159"/>
                <a:gd name="connsiteY0" fmla="*/ 0 h 876"/>
                <a:gd name="connsiteX1" fmla="*/ 1683160 w 1683159"/>
                <a:gd name="connsiteY1" fmla="*/ 0 h 876"/>
              </a:gdLst>
              <a:ahLst/>
              <a:cxnLst>
                <a:cxn ang="0">
                  <a:pos x="connsiteX0" y="connsiteY0"/>
                </a:cxn>
                <a:cxn ang="0">
                  <a:pos x="connsiteX1" y="connsiteY1"/>
                </a:cxn>
              </a:cxnLst>
              <a:rect l="l" t="t" r="r" b="b"/>
              <a:pathLst>
                <a:path w="1683159" h="876">
                  <a:moveTo>
                    <a:pt x="0" y="0"/>
                  </a:moveTo>
                  <a:lnTo>
                    <a:pt x="1683160" y="0"/>
                  </a:lnTo>
                </a:path>
              </a:pathLst>
            </a:custGeom>
            <a:noFill/>
            <a:ln w="1746" cap="rnd">
              <a:solidFill>
                <a:srgbClr val="000000">
                  <a:alpha val="10000"/>
                </a:srgbClr>
              </a:solidFill>
              <a:prstDash val="solid"/>
              <a:round/>
            </a:ln>
          </p:spPr>
          <p:txBody>
            <a:bodyPr rtlCol="0" anchor="ctr"/>
            <a:lstStyle/>
            <a:p>
              <a:endParaRPr lang="en-US"/>
            </a:p>
          </p:txBody>
        </p:sp>
        <p:sp>
          <p:nvSpPr>
            <p:cNvPr id="368" name="Freeform 367">
              <a:extLst>
                <a:ext uri="{FF2B5EF4-FFF2-40B4-BE49-F238E27FC236}">
                  <a16:creationId xmlns="" xmlns:a16="http://schemas.microsoft.com/office/drawing/2014/main" id="{A32B74A8-D15B-0683-935E-9962CAACBEF6}"/>
                </a:ext>
              </a:extLst>
            </p:cNvPr>
            <p:cNvSpPr/>
            <p:nvPr/>
          </p:nvSpPr>
          <p:spPr>
            <a:xfrm>
              <a:off x="756117" y="3565943"/>
              <a:ext cx="1683159" cy="876"/>
            </a:xfrm>
            <a:custGeom>
              <a:avLst/>
              <a:gdLst>
                <a:gd name="connsiteX0" fmla="*/ 0 w 1683159"/>
                <a:gd name="connsiteY0" fmla="*/ 0 h 876"/>
                <a:gd name="connsiteX1" fmla="*/ 1683160 w 1683159"/>
                <a:gd name="connsiteY1" fmla="*/ 0 h 876"/>
              </a:gdLst>
              <a:ahLst/>
              <a:cxnLst>
                <a:cxn ang="0">
                  <a:pos x="connsiteX0" y="connsiteY0"/>
                </a:cxn>
                <a:cxn ang="0">
                  <a:pos x="connsiteX1" y="connsiteY1"/>
                </a:cxn>
              </a:cxnLst>
              <a:rect l="l" t="t" r="r" b="b"/>
              <a:pathLst>
                <a:path w="1683159" h="876">
                  <a:moveTo>
                    <a:pt x="0" y="0"/>
                  </a:moveTo>
                  <a:lnTo>
                    <a:pt x="1683160" y="0"/>
                  </a:lnTo>
                </a:path>
              </a:pathLst>
            </a:custGeom>
            <a:noFill/>
            <a:ln w="1746" cap="rnd">
              <a:solidFill>
                <a:srgbClr val="000000">
                  <a:alpha val="10000"/>
                </a:srgbClr>
              </a:solidFill>
              <a:prstDash val="solid"/>
              <a:round/>
            </a:ln>
          </p:spPr>
          <p:txBody>
            <a:bodyPr rtlCol="0" anchor="ctr"/>
            <a:lstStyle/>
            <a:p>
              <a:endParaRPr lang="en-US"/>
            </a:p>
          </p:txBody>
        </p:sp>
        <p:sp>
          <p:nvSpPr>
            <p:cNvPr id="369" name="Freeform 368">
              <a:extLst>
                <a:ext uri="{FF2B5EF4-FFF2-40B4-BE49-F238E27FC236}">
                  <a16:creationId xmlns="" xmlns:a16="http://schemas.microsoft.com/office/drawing/2014/main" id="{57EDEA04-791A-E043-D259-178800566E50}"/>
                </a:ext>
              </a:extLst>
            </p:cNvPr>
            <p:cNvSpPr/>
            <p:nvPr/>
          </p:nvSpPr>
          <p:spPr>
            <a:xfrm>
              <a:off x="756117" y="4697842"/>
              <a:ext cx="1683159" cy="876"/>
            </a:xfrm>
            <a:custGeom>
              <a:avLst/>
              <a:gdLst>
                <a:gd name="connsiteX0" fmla="*/ 0 w 1683159"/>
                <a:gd name="connsiteY0" fmla="*/ 0 h 876"/>
                <a:gd name="connsiteX1" fmla="*/ 1683160 w 1683159"/>
                <a:gd name="connsiteY1" fmla="*/ 0 h 876"/>
              </a:gdLst>
              <a:ahLst/>
              <a:cxnLst>
                <a:cxn ang="0">
                  <a:pos x="connsiteX0" y="connsiteY0"/>
                </a:cxn>
                <a:cxn ang="0">
                  <a:pos x="connsiteX1" y="connsiteY1"/>
                </a:cxn>
              </a:cxnLst>
              <a:rect l="l" t="t" r="r" b="b"/>
              <a:pathLst>
                <a:path w="1683159" h="876">
                  <a:moveTo>
                    <a:pt x="0" y="0"/>
                  </a:moveTo>
                  <a:lnTo>
                    <a:pt x="1683160" y="0"/>
                  </a:lnTo>
                </a:path>
              </a:pathLst>
            </a:custGeom>
            <a:noFill/>
            <a:ln w="3493" cap="rnd">
              <a:solidFill>
                <a:srgbClr val="000000"/>
              </a:solidFill>
              <a:prstDash val="solid"/>
              <a:round/>
            </a:ln>
          </p:spPr>
          <p:txBody>
            <a:bodyPr rtlCol="0" anchor="ctr"/>
            <a:lstStyle/>
            <a:p>
              <a:endParaRPr lang="en-US"/>
            </a:p>
          </p:txBody>
        </p:sp>
        <p:sp>
          <p:nvSpPr>
            <p:cNvPr id="370" name="Freeform 369">
              <a:extLst>
                <a:ext uri="{FF2B5EF4-FFF2-40B4-BE49-F238E27FC236}">
                  <a16:creationId xmlns="" xmlns:a16="http://schemas.microsoft.com/office/drawing/2014/main" id="{0928B45D-93BF-3616-D820-D871483DB82E}"/>
                </a:ext>
              </a:extLst>
            </p:cNvPr>
            <p:cNvSpPr/>
            <p:nvPr/>
          </p:nvSpPr>
          <p:spPr>
            <a:xfrm>
              <a:off x="756117" y="4681269"/>
              <a:ext cx="876" cy="16573"/>
            </a:xfrm>
            <a:custGeom>
              <a:avLst/>
              <a:gdLst>
                <a:gd name="connsiteX0" fmla="*/ 0 w 876"/>
                <a:gd name="connsiteY0" fmla="*/ 16573 h 16573"/>
                <a:gd name="connsiteX1" fmla="*/ 0 w 876"/>
                <a:gd name="connsiteY1" fmla="*/ 0 h 16573"/>
              </a:gdLst>
              <a:ahLst/>
              <a:cxnLst>
                <a:cxn ang="0">
                  <a:pos x="connsiteX0" y="connsiteY0"/>
                </a:cxn>
                <a:cxn ang="0">
                  <a:pos x="connsiteX1" y="connsiteY1"/>
                </a:cxn>
              </a:cxnLst>
              <a:rect l="l" t="t" r="r" b="b"/>
              <a:pathLst>
                <a:path w="876" h="16573">
                  <a:moveTo>
                    <a:pt x="0" y="16573"/>
                  </a:moveTo>
                  <a:lnTo>
                    <a:pt x="0" y="0"/>
                  </a:lnTo>
                </a:path>
              </a:pathLst>
            </a:custGeom>
            <a:noFill/>
            <a:ln w="3493" cap="rnd">
              <a:solidFill>
                <a:srgbClr val="000000"/>
              </a:solidFill>
              <a:prstDash val="solid"/>
              <a:round/>
            </a:ln>
          </p:spPr>
          <p:txBody>
            <a:bodyPr rtlCol="0" anchor="ctr"/>
            <a:lstStyle/>
            <a:p>
              <a:endParaRPr lang="en-US"/>
            </a:p>
          </p:txBody>
        </p:sp>
        <p:sp>
          <p:nvSpPr>
            <p:cNvPr id="371" name="Freeform 370">
              <a:extLst>
                <a:ext uri="{FF2B5EF4-FFF2-40B4-BE49-F238E27FC236}">
                  <a16:creationId xmlns="" xmlns:a16="http://schemas.microsoft.com/office/drawing/2014/main" id="{4A490F6D-F45F-E5CA-BD17-4059B90F8ABD}"/>
                </a:ext>
              </a:extLst>
            </p:cNvPr>
            <p:cNvSpPr/>
            <p:nvPr/>
          </p:nvSpPr>
          <p:spPr>
            <a:xfrm>
              <a:off x="1176906" y="4681269"/>
              <a:ext cx="876" cy="16573"/>
            </a:xfrm>
            <a:custGeom>
              <a:avLst/>
              <a:gdLst>
                <a:gd name="connsiteX0" fmla="*/ 0 w 876"/>
                <a:gd name="connsiteY0" fmla="*/ 16573 h 16573"/>
                <a:gd name="connsiteX1" fmla="*/ 0 w 876"/>
                <a:gd name="connsiteY1" fmla="*/ 0 h 16573"/>
              </a:gdLst>
              <a:ahLst/>
              <a:cxnLst>
                <a:cxn ang="0">
                  <a:pos x="connsiteX0" y="connsiteY0"/>
                </a:cxn>
                <a:cxn ang="0">
                  <a:pos x="connsiteX1" y="connsiteY1"/>
                </a:cxn>
              </a:cxnLst>
              <a:rect l="l" t="t" r="r" b="b"/>
              <a:pathLst>
                <a:path w="876" h="16573">
                  <a:moveTo>
                    <a:pt x="0" y="16573"/>
                  </a:moveTo>
                  <a:lnTo>
                    <a:pt x="0" y="0"/>
                  </a:lnTo>
                </a:path>
              </a:pathLst>
            </a:custGeom>
            <a:noFill/>
            <a:ln w="3493" cap="rnd">
              <a:solidFill>
                <a:srgbClr val="000000"/>
              </a:solidFill>
              <a:prstDash val="solid"/>
              <a:round/>
            </a:ln>
          </p:spPr>
          <p:txBody>
            <a:bodyPr rtlCol="0" anchor="ctr"/>
            <a:lstStyle/>
            <a:p>
              <a:endParaRPr lang="en-US"/>
            </a:p>
          </p:txBody>
        </p:sp>
        <p:sp>
          <p:nvSpPr>
            <p:cNvPr id="372" name="Freeform 371">
              <a:extLst>
                <a:ext uri="{FF2B5EF4-FFF2-40B4-BE49-F238E27FC236}">
                  <a16:creationId xmlns="" xmlns:a16="http://schemas.microsoft.com/office/drawing/2014/main" id="{C5AA5A88-E13E-09BB-0F88-E419C8A786C7}"/>
                </a:ext>
              </a:extLst>
            </p:cNvPr>
            <p:cNvSpPr/>
            <p:nvPr/>
          </p:nvSpPr>
          <p:spPr>
            <a:xfrm>
              <a:off x="1597695" y="4681269"/>
              <a:ext cx="876" cy="16573"/>
            </a:xfrm>
            <a:custGeom>
              <a:avLst/>
              <a:gdLst>
                <a:gd name="connsiteX0" fmla="*/ 0 w 876"/>
                <a:gd name="connsiteY0" fmla="*/ 16573 h 16573"/>
                <a:gd name="connsiteX1" fmla="*/ 0 w 876"/>
                <a:gd name="connsiteY1" fmla="*/ 0 h 16573"/>
              </a:gdLst>
              <a:ahLst/>
              <a:cxnLst>
                <a:cxn ang="0">
                  <a:pos x="connsiteX0" y="connsiteY0"/>
                </a:cxn>
                <a:cxn ang="0">
                  <a:pos x="connsiteX1" y="connsiteY1"/>
                </a:cxn>
              </a:cxnLst>
              <a:rect l="l" t="t" r="r" b="b"/>
              <a:pathLst>
                <a:path w="876" h="16573">
                  <a:moveTo>
                    <a:pt x="0" y="16573"/>
                  </a:moveTo>
                  <a:lnTo>
                    <a:pt x="0" y="0"/>
                  </a:lnTo>
                </a:path>
              </a:pathLst>
            </a:custGeom>
            <a:noFill/>
            <a:ln w="3493" cap="rnd">
              <a:solidFill>
                <a:srgbClr val="000000"/>
              </a:solidFill>
              <a:prstDash val="solid"/>
              <a:round/>
            </a:ln>
          </p:spPr>
          <p:txBody>
            <a:bodyPr rtlCol="0" anchor="ctr"/>
            <a:lstStyle/>
            <a:p>
              <a:endParaRPr lang="en-US"/>
            </a:p>
          </p:txBody>
        </p:sp>
        <p:sp>
          <p:nvSpPr>
            <p:cNvPr id="373" name="Freeform 372">
              <a:extLst>
                <a:ext uri="{FF2B5EF4-FFF2-40B4-BE49-F238E27FC236}">
                  <a16:creationId xmlns="" xmlns:a16="http://schemas.microsoft.com/office/drawing/2014/main" id="{A1D68861-A4FB-BEF2-D684-4622566FF19C}"/>
                </a:ext>
              </a:extLst>
            </p:cNvPr>
            <p:cNvSpPr/>
            <p:nvPr/>
          </p:nvSpPr>
          <p:spPr>
            <a:xfrm>
              <a:off x="2018486" y="4681269"/>
              <a:ext cx="876" cy="16573"/>
            </a:xfrm>
            <a:custGeom>
              <a:avLst/>
              <a:gdLst>
                <a:gd name="connsiteX0" fmla="*/ 0 w 876"/>
                <a:gd name="connsiteY0" fmla="*/ 16573 h 16573"/>
                <a:gd name="connsiteX1" fmla="*/ 0 w 876"/>
                <a:gd name="connsiteY1" fmla="*/ 0 h 16573"/>
              </a:gdLst>
              <a:ahLst/>
              <a:cxnLst>
                <a:cxn ang="0">
                  <a:pos x="connsiteX0" y="connsiteY0"/>
                </a:cxn>
                <a:cxn ang="0">
                  <a:pos x="connsiteX1" y="connsiteY1"/>
                </a:cxn>
              </a:cxnLst>
              <a:rect l="l" t="t" r="r" b="b"/>
              <a:pathLst>
                <a:path w="876" h="16573">
                  <a:moveTo>
                    <a:pt x="0" y="16573"/>
                  </a:moveTo>
                  <a:lnTo>
                    <a:pt x="0" y="0"/>
                  </a:lnTo>
                </a:path>
              </a:pathLst>
            </a:custGeom>
            <a:noFill/>
            <a:ln w="3493" cap="rnd">
              <a:solidFill>
                <a:srgbClr val="000000"/>
              </a:solidFill>
              <a:prstDash val="solid"/>
              <a:round/>
            </a:ln>
          </p:spPr>
          <p:txBody>
            <a:bodyPr rtlCol="0" anchor="ctr"/>
            <a:lstStyle/>
            <a:p>
              <a:endParaRPr lang="en-US"/>
            </a:p>
          </p:txBody>
        </p:sp>
        <p:sp>
          <p:nvSpPr>
            <p:cNvPr id="374" name="Freeform 373">
              <a:extLst>
                <a:ext uri="{FF2B5EF4-FFF2-40B4-BE49-F238E27FC236}">
                  <a16:creationId xmlns="" xmlns:a16="http://schemas.microsoft.com/office/drawing/2014/main" id="{CC7224AA-0DB2-5A5F-9251-49AF398A412F}"/>
                </a:ext>
              </a:extLst>
            </p:cNvPr>
            <p:cNvSpPr/>
            <p:nvPr/>
          </p:nvSpPr>
          <p:spPr>
            <a:xfrm>
              <a:off x="2439276" y="4681269"/>
              <a:ext cx="876" cy="16573"/>
            </a:xfrm>
            <a:custGeom>
              <a:avLst/>
              <a:gdLst>
                <a:gd name="connsiteX0" fmla="*/ 0 w 876"/>
                <a:gd name="connsiteY0" fmla="*/ 16573 h 16573"/>
                <a:gd name="connsiteX1" fmla="*/ 0 w 876"/>
                <a:gd name="connsiteY1" fmla="*/ 0 h 16573"/>
              </a:gdLst>
              <a:ahLst/>
              <a:cxnLst>
                <a:cxn ang="0">
                  <a:pos x="connsiteX0" y="connsiteY0"/>
                </a:cxn>
                <a:cxn ang="0">
                  <a:pos x="connsiteX1" y="connsiteY1"/>
                </a:cxn>
              </a:cxnLst>
              <a:rect l="l" t="t" r="r" b="b"/>
              <a:pathLst>
                <a:path w="876" h="16573">
                  <a:moveTo>
                    <a:pt x="0" y="16573"/>
                  </a:moveTo>
                  <a:lnTo>
                    <a:pt x="0" y="0"/>
                  </a:lnTo>
                </a:path>
              </a:pathLst>
            </a:custGeom>
            <a:noFill/>
            <a:ln w="3493" cap="rnd">
              <a:solidFill>
                <a:srgbClr val="000000"/>
              </a:solidFill>
              <a:prstDash val="solid"/>
              <a:round/>
            </a:ln>
          </p:spPr>
          <p:txBody>
            <a:bodyPr rtlCol="0" anchor="ctr"/>
            <a:lstStyle/>
            <a:p>
              <a:endParaRPr lang="en-US"/>
            </a:p>
          </p:txBody>
        </p:sp>
        <p:sp>
          <p:nvSpPr>
            <p:cNvPr id="375" name="Freeform 374">
              <a:extLst>
                <a:ext uri="{FF2B5EF4-FFF2-40B4-BE49-F238E27FC236}">
                  <a16:creationId xmlns="" xmlns:a16="http://schemas.microsoft.com/office/drawing/2014/main" id="{0A0F7717-64D7-B699-2150-4D456E6D1C93}"/>
                </a:ext>
              </a:extLst>
            </p:cNvPr>
            <p:cNvSpPr/>
            <p:nvPr/>
          </p:nvSpPr>
          <p:spPr>
            <a:xfrm>
              <a:off x="708393" y="4755147"/>
              <a:ext cx="45539" cy="6041"/>
            </a:xfrm>
            <a:custGeom>
              <a:avLst/>
              <a:gdLst>
                <a:gd name="connsiteX0" fmla="*/ 0 w 45539"/>
                <a:gd name="connsiteY0" fmla="*/ 0 h 6041"/>
                <a:gd name="connsiteX1" fmla="*/ 45539 w 45539"/>
                <a:gd name="connsiteY1" fmla="*/ 0 h 6041"/>
                <a:gd name="connsiteX2" fmla="*/ 45539 w 45539"/>
                <a:gd name="connsiteY2" fmla="*/ 6042 h 6041"/>
                <a:gd name="connsiteX3" fmla="*/ 0 w 45539"/>
                <a:gd name="connsiteY3" fmla="*/ 6042 h 6041"/>
                <a:gd name="connsiteX4" fmla="*/ 0 w 45539"/>
                <a:gd name="connsiteY4" fmla="*/ 0 h 6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39" h="6041">
                  <a:moveTo>
                    <a:pt x="0" y="0"/>
                  </a:moveTo>
                  <a:lnTo>
                    <a:pt x="45539" y="0"/>
                  </a:lnTo>
                  <a:lnTo>
                    <a:pt x="45539" y="6042"/>
                  </a:lnTo>
                  <a:lnTo>
                    <a:pt x="0" y="6042"/>
                  </a:lnTo>
                  <a:lnTo>
                    <a:pt x="0" y="0"/>
                  </a:lnTo>
                  <a:close/>
                </a:path>
              </a:pathLst>
            </a:custGeom>
            <a:solidFill>
              <a:srgbClr val="000000"/>
            </a:solidFill>
            <a:ln w="873" cap="flat">
              <a:noFill/>
              <a:prstDash val="solid"/>
              <a:miter/>
            </a:ln>
          </p:spPr>
          <p:txBody>
            <a:bodyPr rtlCol="0" anchor="ctr"/>
            <a:lstStyle/>
            <a:p>
              <a:endParaRPr lang="en-US"/>
            </a:p>
          </p:txBody>
        </p:sp>
        <p:sp>
          <p:nvSpPr>
            <p:cNvPr id="376" name="Freeform 375">
              <a:extLst>
                <a:ext uri="{FF2B5EF4-FFF2-40B4-BE49-F238E27FC236}">
                  <a16:creationId xmlns="" xmlns:a16="http://schemas.microsoft.com/office/drawing/2014/main" id="{F7438822-C9F9-085F-1EA1-4A16FBE7A443}"/>
                </a:ext>
              </a:extLst>
            </p:cNvPr>
            <p:cNvSpPr/>
            <p:nvPr/>
          </p:nvSpPr>
          <p:spPr>
            <a:xfrm>
              <a:off x="765192" y="4727937"/>
              <a:ext cx="38647" cy="53033"/>
            </a:xfrm>
            <a:custGeom>
              <a:avLst/>
              <a:gdLst>
                <a:gd name="connsiteX0" fmla="*/ 23942 w 38647"/>
                <a:gd name="connsiteY0" fmla="*/ 6252 h 53033"/>
                <a:gd name="connsiteX1" fmla="*/ 5826 w 38647"/>
                <a:gd name="connsiteY1" fmla="*/ 34567 h 53033"/>
                <a:gd name="connsiteX2" fmla="*/ 23942 w 38647"/>
                <a:gd name="connsiteY2" fmla="*/ 34567 h 53033"/>
                <a:gd name="connsiteX3" fmla="*/ 23942 w 38647"/>
                <a:gd name="connsiteY3" fmla="*/ 6252 h 53033"/>
                <a:gd name="connsiteX4" fmla="*/ 22059 w 38647"/>
                <a:gd name="connsiteY4" fmla="*/ 0 h 53033"/>
                <a:gd name="connsiteX5" fmla="*/ 31082 w 38647"/>
                <a:gd name="connsiteY5" fmla="*/ 0 h 53033"/>
                <a:gd name="connsiteX6" fmla="*/ 31082 w 38647"/>
                <a:gd name="connsiteY6" fmla="*/ 34567 h 53033"/>
                <a:gd name="connsiteX7" fmla="*/ 38648 w 38647"/>
                <a:gd name="connsiteY7" fmla="*/ 34567 h 53033"/>
                <a:gd name="connsiteX8" fmla="*/ 38648 w 38647"/>
                <a:gd name="connsiteY8" fmla="*/ 40530 h 53033"/>
                <a:gd name="connsiteX9" fmla="*/ 31082 w 38647"/>
                <a:gd name="connsiteY9" fmla="*/ 40530 h 53033"/>
                <a:gd name="connsiteX10" fmla="*/ 31082 w 38647"/>
                <a:gd name="connsiteY10" fmla="*/ 53034 h 53033"/>
                <a:gd name="connsiteX11" fmla="*/ 23942 w 38647"/>
                <a:gd name="connsiteY11" fmla="*/ 53034 h 53033"/>
                <a:gd name="connsiteX12" fmla="*/ 23942 w 38647"/>
                <a:gd name="connsiteY12" fmla="*/ 40530 h 53033"/>
                <a:gd name="connsiteX13" fmla="*/ 0 w 38647"/>
                <a:gd name="connsiteY13" fmla="*/ 40530 h 53033"/>
                <a:gd name="connsiteX14" fmla="*/ 0 w 38647"/>
                <a:gd name="connsiteY14" fmla="*/ 33602 h 53033"/>
                <a:gd name="connsiteX15" fmla="*/ 22059 w 38647"/>
                <a:gd name="connsiteY15" fmla="*/ 0 h 5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647" h="53033">
                  <a:moveTo>
                    <a:pt x="23942" y="6252"/>
                  </a:moveTo>
                  <a:lnTo>
                    <a:pt x="5826" y="34567"/>
                  </a:lnTo>
                  <a:lnTo>
                    <a:pt x="23942" y="34567"/>
                  </a:lnTo>
                  <a:lnTo>
                    <a:pt x="23942" y="6252"/>
                  </a:lnTo>
                  <a:moveTo>
                    <a:pt x="22059" y="0"/>
                  </a:moveTo>
                  <a:lnTo>
                    <a:pt x="31082" y="0"/>
                  </a:lnTo>
                  <a:lnTo>
                    <a:pt x="31082" y="34567"/>
                  </a:lnTo>
                  <a:lnTo>
                    <a:pt x="38648" y="34567"/>
                  </a:lnTo>
                  <a:lnTo>
                    <a:pt x="38648" y="40530"/>
                  </a:lnTo>
                  <a:lnTo>
                    <a:pt x="31082" y="40530"/>
                  </a:lnTo>
                  <a:lnTo>
                    <a:pt x="31082" y="53034"/>
                  </a:lnTo>
                  <a:lnTo>
                    <a:pt x="23942" y="53034"/>
                  </a:lnTo>
                  <a:lnTo>
                    <a:pt x="23942" y="40530"/>
                  </a:lnTo>
                  <a:lnTo>
                    <a:pt x="0" y="40530"/>
                  </a:lnTo>
                  <a:lnTo>
                    <a:pt x="0" y="33602"/>
                  </a:lnTo>
                  <a:lnTo>
                    <a:pt x="22059" y="0"/>
                  </a:lnTo>
                  <a:close/>
                </a:path>
              </a:pathLst>
            </a:custGeom>
            <a:solidFill>
              <a:srgbClr val="000000"/>
            </a:solidFill>
            <a:ln w="873" cap="flat">
              <a:noFill/>
              <a:prstDash val="solid"/>
              <a:miter/>
            </a:ln>
          </p:spPr>
          <p:txBody>
            <a:bodyPr rtlCol="0" anchor="ctr"/>
            <a:lstStyle/>
            <a:p>
              <a:endParaRPr lang="en-US"/>
            </a:p>
          </p:txBody>
        </p:sp>
        <p:sp>
          <p:nvSpPr>
            <p:cNvPr id="377" name="Freeform 376">
              <a:extLst>
                <a:ext uri="{FF2B5EF4-FFF2-40B4-BE49-F238E27FC236}">
                  <a16:creationId xmlns="" xmlns:a16="http://schemas.microsoft.com/office/drawing/2014/main" id="{16522596-3632-0DF1-20F0-DA4E19AB574F}"/>
                </a:ext>
              </a:extLst>
            </p:cNvPr>
            <p:cNvSpPr/>
            <p:nvPr/>
          </p:nvSpPr>
          <p:spPr>
            <a:xfrm>
              <a:off x="1130781" y="4755147"/>
              <a:ext cx="45539" cy="6041"/>
            </a:xfrm>
            <a:custGeom>
              <a:avLst/>
              <a:gdLst>
                <a:gd name="connsiteX0" fmla="*/ 0 w 45539"/>
                <a:gd name="connsiteY0" fmla="*/ 0 h 6041"/>
                <a:gd name="connsiteX1" fmla="*/ 45539 w 45539"/>
                <a:gd name="connsiteY1" fmla="*/ 0 h 6041"/>
                <a:gd name="connsiteX2" fmla="*/ 45539 w 45539"/>
                <a:gd name="connsiteY2" fmla="*/ 6042 h 6041"/>
                <a:gd name="connsiteX3" fmla="*/ 0 w 45539"/>
                <a:gd name="connsiteY3" fmla="*/ 6042 h 6041"/>
                <a:gd name="connsiteX4" fmla="*/ 0 w 45539"/>
                <a:gd name="connsiteY4" fmla="*/ 0 h 6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39" h="6041">
                  <a:moveTo>
                    <a:pt x="0" y="0"/>
                  </a:moveTo>
                  <a:lnTo>
                    <a:pt x="45539" y="0"/>
                  </a:lnTo>
                  <a:lnTo>
                    <a:pt x="45539" y="6042"/>
                  </a:lnTo>
                  <a:lnTo>
                    <a:pt x="0" y="6042"/>
                  </a:lnTo>
                  <a:lnTo>
                    <a:pt x="0" y="0"/>
                  </a:lnTo>
                  <a:close/>
                </a:path>
              </a:pathLst>
            </a:custGeom>
            <a:solidFill>
              <a:srgbClr val="000000"/>
            </a:solidFill>
            <a:ln w="873" cap="flat">
              <a:noFill/>
              <a:prstDash val="solid"/>
              <a:miter/>
            </a:ln>
          </p:spPr>
          <p:txBody>
            <a:bodyPr rtlCol="0" anchor="ctr"/>
            <a:lstStyle/>
            <a:p>
              <a:endParaRPr lang="en-US"/>
            </a:p>
          </p:txBody>
        </p:sp>
        <p:sp>
          <p:nvSpPr>
            <p:cNvPr id="378" name="Freeform 377">
              <a:extLst>
                <a:ext uri="{FF2B5EF4-FFF2-40B4-BE49-F238E27FC236}">
                  <a16:creationId xmlns="" xmlns:a16="http://schemas.microsoft.com/office/drawing/2014/main" id="{865AE658-E812-AF28-001C-E4E12D8C4EAA}"/>
                </a:ext>
              </a:extLst>
            </p:cNvPr>
            <p:cNvSpPr/>
            <p:nvPr/>
          </p:nvSpPr>
          <p:spPr>
            <a:xfrm>
              <a:off x="1189356" y="4726981"/>
              <a:ext cx="33674" cy="53989"/>
            </a:xfrm>
            <a:custGeom>
              <a:avLst/>
              <a:gdLst>
                <a:gd name="connsiteX0" fmla="*/ 8632 w 33674"/>
                <a:gd name="connsiteY0" fmla="*/ 47948 h 53989"/>
                <a:gd name="connsiteX1" fmla="*/ 33674 w 33674"/>
                <a:gd name="connsiteY1" fmla="*/ 47948 h 53989"/>
                <a:gd name="connsiteX2" fmla="*/ 33674 w 33674"/>
                <a:gd name="connsiteY2" fmla="*/ 53990 h 53989"/>
                <a:gd name="connsiteX3" fmla="*/ 0 w 33674"/>
                <a:gd name="connsiteY3" fmla="*/ 53990 h 53989"/>
                <a:gd name="connsiteX4" fmla="*/ 0 w 33674"/>
                <a:gd name="connsiteY4" fmla="*/ 47948 h 53989"/>
                <a:gd name="connsiteX5" fmla="*/ 11118 w 33674"/>
                <a:gd name="connsiteY5" fmla="*/ 36619 h 53989"/>
                <a:gd name="connsiteX6" fmla="*/ 19998 w 33674"/>
                <a:gd name="connsiteY6" fmla="*/ 27420 h 53989"/>
                <a:gd name="connsiteX7" fmla="*/ 24794 w 33674"/>
                <a:gd name="connsiteY7" fmla="*/ 20887 h 53989"/>
                <a:gd name="connsiteX8" fmla="*/ 26179 w 33674"/>
                <a:gd name="connsiteY8" fmla="*/ 15591 h 53989"/>
                <a:gd name="connsiteX9" fmla="*/ 23195 w 33674"/>
                <a:gd name="connsiteY9" fmla="*/ 8699 h 53989"/>
                <a:gd name="connsiteX10" fmla="*/ 15488 w 33674"/>
                <a:gd name="connsiteY10" fmla="*/ 6033 h 53989"/>
                <a:gd name="connsiteX11" fmla="*/ 8347 w 33674"/>
                <a:gd name="connsiteY11" fmla="*/ 7208 h 53989"/>
                <a:gd name="connsiteX12" fmla="*/ 355 w 33674"/>
                <a:gd name="connsiteY12" fmla="*/ 10759 h 53989"/>
                <a:gd name="connsiteX13" fmla="*/ 355 w 33674"/>
                <a:gd name="connsiteY13" fmla="*/ 3516 h 53989"/>
                <a:gd name="connsiteX14" fmla="*/ 8454 w 33674"/>
                <a:gd name="connsiteY14" fmla="*/ 886 h 53989"/>
                <a:gd name="connsiteX15" fmla="*/ 15345 w 33674"/>
                <a:gd name="connsiteY15" fmla="*/ 0 h 53989"/>
                <a:gd name="connsiteX16" fmla="*/ 28488 w 33674"/>
                <a:gd name="connsiteY16" fmla="*/ 4121 h 53989"/>
                <a:gd name="connsiteX17" fmla="*/ 33390 w 33674"/>
                <a:gd name="connsiteY17" fmla="*/ 15126 h 53989"/>
                <a:gd name="connsiteX18" fmla="*/ 32147 w 33674"/>
                <a:gd name="connsiteY18" fmla="*/ 21343 h 53989"/>
                <a:gd name="connsiteX19" fmla="*/ 27707 w 33674"/>
                <a:gd name="connsiteY19" fmla="*/ 28236 h 53989"/>
                <a:gd name="connsiteX20" fmla="*/ 22059 w 33674"/>
                <a:gd name="connsiteY20" fmla="*/ 34207 h 53989"/>
                <a:gd name="connsiteX21" fmla="*/ 8632 w 33674"/>
                <a:gd name="connsiteY21" fmla="*/ 47948 h 5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674" h="53989">
                  <a:moveTo>
                    <a:pt x="8632" y="47948"/>
                  </a:moveTo>
                  <a:lnTo>
                    <a:pt x="33674" y="47948"/>
                  </a:lnTo>
                  <a:lnTo>
                    <a:pt x="33674" y="53990"/>
                  </a:lnTo>
                  <a:lnTo>
                    <a:pt x="0" y="53990"/>
                  </a:lnTo>
                  <a:lnTo>
                    <a:pt x="0" y="47948"/>
                  </a:lnTo>
                  <a:cubicBezTo>
                    <a:pt x="2723" y="45133"/>
                    <a:pt x="6429" y="41354"/>
                    <a:pt x="11118" y="36619"/>
                  </a:cubicBezTo>
                  <a:cubicBezTo>
                    <a:pt x="15831" y="31857"/>
                    <a:pt x="18791" y="28797"/>
                    <a:pt x="19998" y="27420"/>
                  </a:cubicBezTo>
                  <a:cubicBezTo>
                    <a:pt x="22296" y="24833"/>
                    <a:pt x="23894" y="22659"/>
                    <a:pt x="24794" y="20887"/>
                  </a:cubicBezTo>
                  <a:cubicBezTo>
                    <a:pt x="25717" y="19090"/>
                    <a:pt x="26179" y="17318"/>
                    <a:pt x="26179" y="15591"/>
                  </a:cubicBezTo>
                  <a:cubicBezTo>
                    <a:pt x="26179" y="12776"/>
                    <a:pt x="25185" y="10479"/>
                    <a:pt x="23195" y="8699"/>
                  </a:cubicBezTo>
                  <a:cubicBezTo>
                    <a:pt x="21230" y="6919"/>
                    <a:pt x="18661" y="6033"/>
                    <a:pt x="15488" y="6033"/>
                  </a:cubicBezTo>
                  <a:cubicBezTo>
                    <a:pt x="13237" y="6033"/>
                    <a:pt x="10858" y="6428"/>
                    <a:pt x="8347" y="7208"/>
                  </a:cubicBezTo>
                  <a:cubicBezTo>
                    <a:pt x="5861" y="7988"/>
                    <a:pt x="3197" y="9172"/>
                    <a:pt x="355" y="10759"/>
                  </a:cubicBezTo>
                  <a:lnTo>
                    <a:pt x="355" y="3516"/>
                  </a:lnTo>
                  <a:cubicBezTo>
                    <a:pt x="3244" y="2350"/>
                    <a:pt x="5944" y="1473"/>
                    <a:pt x="8454" y="886"/>
                  </a:cubicBezTo>
                  <a:cubicBezTo>
                    <a:pt x="10965" y="298"/>
                    <a:pt x="13261" y="0"/>
                    <a:pt x="15345" y="0"/>
                  </a:cubicBezTo>
                  <a:cubicBezTo>
                    <a:pt x="20839" y="0"/>
                    <a:pt x="25220" y="1377"/>
                    <a:pt x="28488" y="4121"/>
                  </a:cubicBezTo>
                  <a:cubicBezTo>
                    <a:pt x="31756" y="6866"/>
                    <a:pt x="33390" y="10531"/>
                    <a:pt x="33390" y="15126"/>
                  </a:cubicBezTo>
                  <a:cubicBezTo>
                    <a:pt x="33390" y="17310"/>
                    <a:pt x="32976" y="19379"/>
                    <a:pt x="32147" y="21343"/>
                  </a:cubicBezTo>
                  <a:cubicBezTo>
                    <a:pt x="31342" y="23281"/>
                    <a:pt x="29861" y="25579"/>
                    <a:pt x="27707" y="28236"/>
                  </a:cubicBezTo>
                  <a:cubicBezTo>
                    <a:pt x="27115" y="28928"/>
                    <a:pt x="25232" y="30919"/>
                    <a:pt x="22059" y="34207"/>
                  </a:cubicBezTo>
                  <a:cubicBezTo>
                    <a:pt x="18886" y="37478"/>
                    <a:pt x="14410" y="42055"/>
                    <a:pt x="8632" y="47948"/>
                  </a:cubicBezTo>
                  <a:close/>
                </a:path>
              </a:pathLst>
            </a:custGeom>
            <a:solidFill>
              <a:srgbClr val="000000"/>
            </a:solidFill>
            <a:ln w="873" cap="flat">
              <a:noFill/>
              <a:prstDash val="solid"/>
              <a:miter/>
            </a:ln>
          </p:spPr>
          <p:txBody>
            <a:bodyPr rtlCol="0" anchor="ctr"/>
            <a:lstStyle/>
            <a:p>
              <a:endParaRPr lang="en-US"/>
            </a:p>
          </p:txBody>
        </p:sp>
        <p:sp>
          <p:nvSpPr>
            <p:cNvPr id="379" name="Freeform 378">
              <a:extLst>
                <a:ext uri="{FF2B5EF4-FFF2-40B4-BE49-F238E27FC236}">
                  <a16:creationId xmlns="" xmlns:a16="http://schemas.microsoft.com/office/drawing/2014/main" id="{87347C63-4C80-FC00-374C-48201B1F3DA7}"/>
                </a:ext>
              </a:extLst>
            </p:cNvPr>
            <p:cNvSpPr/>
            <p:nvPr/>
          </p:nvSpPr>
          <p:spPr>
            <a:xfrm>
              <a:off x="1579368" y="4726981"/>
              <a:ext cx="36653" cy="55015"/>
            </a:xfrm>
            <a:custGeom>
              <a:avLst/>
              <a:gdLst>
                <a:gd name="connsiteX0" fmla="*/ 18327 w 36653"/>
                <a:gd name="connsiteY0" fmla="*/ 5682 h 55015"/>
                <a:gd name="connsiteX1" fmla="*/ 9979 w 36653"/>
                <a:gd name="connsiteY1" fmla="*/ 11154 h 55015"/>
                <a:gd name="connsiteX2" fmla="*/ 7208 w 36653"/>
                <a:gd name="connsiteY2" fmla="*/ 27525 h 55015"/>
                <a:gd name="connsiteX3" fmla="*/ 9979 w 36653"/>
                <a:gd name="connsiteY3" fmla="*/ 43906 h 55015"/>
                <a:gd name="connsiteX4" fmla="*/ 18327 w 36653"/>
                <a:gd name="connsiteY4" fmla="*/ 49334 h 55015"/>
                <a:gd name="connsiteX5" fmla="*/ 26675 w 36653"/>
                <a:gd name="connsiteY5" fmla="*/ 43906 h 55015"/>
                <a:gd name="connsiteX6" fmla="*/ 29481 w 36653"/>
                <a:gd name="connsiteY6" fmla="*/ 27525 h 55015"/>
                <a:gd name="connsiteX7" fmla="*/ 26675 w 36653"/>
                <a:gd name="connsiteY7" fmla="*/ 11154 h 55015"/>
                <a:gd name="connsiteX8" fmla="*/ 18327 w 36653"/>
                <a:gd name="connsiteY8" fmla="*/ 5682 h 55015"/>
                <a:gd name="connsiteX9" fmla="*/ 18327 w 36653"/>
                <a:gd name="connsiteY9" fmla="*/ 0 h 55015"/>
                <a:gd name="connsiteX10" fmla="*/ 31927 w 36653"/>
                <a:gd name="connsiteY10" fmla="*/ 7068 h 55015"/>
                <a:gd name="connsiteX11" fmla="*/ 36654 w 36653"/>
                <a:gd name="connsiteY11" fmla="*/ 27525 h 55015"/>
                <a:gd name="connsiteX12" fmla="*/ 31927 w 36653"/>
                <a:gd name="connsiteY12" fmla="*/ 47983 h 55015"/>
                <a:gd name="connsiteX13" fmla="*/ 18327 w 36653"/>
                <a:gd name="connsiteY13" fmla="*/ 55016 h 55015"/>
                <a:gd name="connsiteX14" fmla="*/ 4683 w 36653"/>
                <a:gd name="connsiteY14" fmla="*/ 47983 h 55015"/>
                <a:gd name="connsiteX15" fmla="*/ 0 w 36653"/>
                <a:gd name="connsiteY15" fmla="*/ 27525 h 55015"/>
                <a:gd name="connsiteX16" fmla="*/ 4683 w 36653"/>
                <a:gd name="connsiteY16" fmla="*/ 7068 h 55015"/>
                <a:gd name="connsiteX17" fmla="*/ 18327 w 36653"/>
                <a:gd name="connsiteY17" fmla="*/ 0 h 5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3" h="55015">
                  <a:moveTo>
                    <a:pt x="18327" y="5682"/>
                  </a:moveTo>
                  <a:cubicBezTo>
                    <a:pt x="14635" y="5682"/>
                    <a:pt x="11847" y="7506"/>
                    <a:pt x="9979" y="11154"/>
                  </a:cubicBezTo>
                  <a:cubicBezTo>
                    <a:pt x="8129" y="14775"/>
                    <a:pt x="7208" y="20230"/>
                    <a:pt x="7208" y="27525"/>
                  </a:cubicBezTo>
                  <a:cubicBezTo>
                    <a:pt x="7208" y="34795"/>
                    <a:pt x="8129" y="40258"/>
                    <a:pt x="9979" y="43906"/>
                  </a:cubicBezTo>
                  <a:cubicBezTo>
                    <a:pt x="11847" y="47527"/>
                    <a:pt x="14635" y="49334"/>
                    <a:pt x="18327" y="49334"/>
                  </a:cubicBezTo>
                  <a:cubicBezTo>
                    <a:pt x="22045" y="49334"/>
                    <a:pt x="24825" y="47527"/>
                    <a:pt x="26675" y="43906"/>
                  </a:cubicBezTo>
                  <a:cubicBezTo>
                    <a:pt x="28543" y="40258"/>
                    <a:pt x="29481" y="34795"/>
                    <a:pt x="29481" y="27525"/>
                  </a:cubicBezTo>
                  <a:cubicBezTo>
                    <a:pt x="29481" y="20230"/>
                    <a:pt x="28543" y="14775"/>
                    <a:pt x="26675" y="11154"/>
                  </a:cubicBezTo>
                  <a:cubicBezTo>
                    <a:pt x="24825" y="7506"/>
                    <a:pt x="22045" y="5682"/>
                    <a:pt x="18327" y="5682"/>
                  </a:cubicBezTo>
                  <a:moveTo>
                    <a:pt x="18327" y="0"/>
                  </a:moveTo>
                  <a:cubicBezTo>
                    <a:pt x="24272" y="0"/>
                    <a:pt x="28806" y="2359"/>
                    <a:pt x="31927" y="7068"/>
                  </a:cubicBezTo>
                  <a:cubicBezTo>
                    <a:pt x="35075" y="11759"/>
                    <a:pt x="36654" y="18572"/>
                    <a:pt x="36654" y="27525"/>
                  </a:cubicBezTo>
                  <a:cubicBezTo>
                    <a:pt x="36654" y="36452"/>
                    <a:pt x="35075" y="43274"/>
                    <a:pt x="31927" y="47983"/>
                  </a:cubicBezTo>
                  <a:cubicBezTo>
                    <a:pt x="28806" y="52674"/>
                    <a:pt x="24272" y="55016"/>
                    <a:pt x="18327" y="55016"/>
                  </a:cubicBezTo>
                  <a:cubicBezTo>
                    <a:pt x="12382" y="55016"/>
                    <a:pt x="7831" y="52674"/>
                    <a:pt x="4683" y="47983"/>
                  </a:cubicBezTo>
                  <a:cubicBezTo>
                    <a:pt x="1561" y="43274"/>
                    <a:pt x="0" y="36452"/>
                    <a:pt x="0" y="27525"/>
                  </a:cubicBezTo>
                  <a:cubicBezTo>
                    <a:pt x="0" y="18572"/>
                    <a:pt x="1561" y="11759"/>
                    <a:pt x="4683" y="7068"/>
                  </a:cubicBezTo>
                  <a:cubicBezTo>
                    <a:pt x="7831" y="2359"/>
                    <a:pt x="12382" y="0"/>
                    <a:pt x="18327" y="0"/>
                  </a:cubicBezTo>
                  <a:close/>
                </a:path>
              </a:pathLst>
            </a:custGeom>
            <a:solidFill>
              <a:srgbClr val="000000"/>
            </a:solidFill>
            <a:ln w="873" cap="flat">
              <a:noFill/>
              <a:prstDash val="solid"/>
              <a:miter/>
            </a:ln>
          </p:spPr>
          <p:txBody>
            <a:bodyPr rtlCol="0" anchor="ctr"/>
            <a:lstStyle/>
            <a:p>
              <a:endParaRPr lang="en-US"/>
            </a:p>
          </p:txBody>
        </p:sp>
        <p:sp>
          <p:nvSpPr>
            <p:cNvPr id="380" name="Freeform 379">
              <a:extLst>
                <a:ext uri="{FF2B5EF4-FFF2-40B4-BE49-F238E27FC236}">
                  <a16:creationId xmlns="" xmlns:a16="http://schemas.microsoft.com/office/drawing/2014/main" id="{AE1862E7-4CB0-4D48-F378-67CBCBF39993}"/>
                </a:ext>
              </a:extLst>
            </p:cNvPr>
            <p:cNvSpPr/>
            <p:nvPr/>
          </p:nvSpPr>
          <p:spPr>
            <a:xfrm>
              <a:off x="2001650" y="4726981"/>
              <a:ext cx="33672" cy="53989"/>
            </a:xfrm>
            <a:custGeom>
              <a:avLst/>
              <a:gdLst>
                <a:gd name="connsiteX0" fmla="*/ 8629 w 33672"/>
                <a:gd name="connsiteY0" fmla="*/ 47948 h 53989"/>
                <a:gd name="connsiteX1" fmla="*/ 33672 w 33672"/>
                <a:gd name="connsiteY1" fmla="*/ 47948 h 53989"/>
                <a:gd name="connsiteX2" fmla="*/ 33672 w 33672"/>
                <a:gd name="connsiteY2" fmla="*/ 53990 h 53989"/>
                <a:gd name="connsiteX3" fmla="*/ 0 w 33672"/>
                <a:gd name="connsiteY3" fmla="*/ 53990 h 53989"/>
                <a:gd name="connsiteX4" fmla="*/ 0 w 33672"/>
                <a:gd name="connsiteY4" fmla="*/ 47948 h 53989"/>
                <a:gd name="connsiteX5" fmla="*/ 11119 w 33672"/>
                <a:gd name="connsiteY5" fmla="*/ 36619 h 53989"/>
                <a:gd name="connsiteX6" fmla="*/ 19993 w 33672"/>
                <a:gd name="connsiteY6" fmla="*/ 27420 h 53989"/>
                <a:gd name="connsiteX7" fmla="*/ 24790 w 33672"/>
                <a:gd name="connsiteY7" fmla="*/ 20887 h 53989"/>
                <a:gd name="connsiteX8" fmla="*/ 26175 w 33672"/>
                <a:gd name="connsiteY8" fmla="*/ 15591 h 53989"/>
                <a:gd name="connsiteX9" fmla="*/ 23194 w 33672"/>
                <a:gd name="connsiteY9" fmla="*/ 8699 h 53989"/>
                <a:gd name="connsiteX10" fmla="*/ 15486 w 33672"/>
                <a:gd name="connsiteY10" fmla="*/ 6033 h 53989"/>
                <a:gd name="connsiteX11" fmla="*/ 8348 w 33672"/>
                <a:gd name="connsiteY11" fmla="*/ 7208 h 53989"/>
                <a:gd name="connsiteX12" fmla="*/ 351 w 33672"/>
                <a:gd name="connsiteY12" fmla="*/ 10759 h 53989"/>
                <a:gd name="connsiteX13" fmla="*/ 351 w 33672"/>
                <a:gd name="connsiteY13" fmla="*/ 3516 h 53989"/>
                <a:gd name="connsiteX14" fmla="*/ 8453 w 33672"/>
                <a:gd name="connsiteY14" fmla="*/ 886 h 53989"/>
                <a:gd name="connsiteX15" fmla="*/ 15345 w 33672"/>
                <a:gd name="connsiteY15" fmla="*/ 0 h 53989"/>
                <a:gd name="connsiteX16" fmla="*/ 28481 w 33672"/>
                <a:gd name="connsiteY16" fmla="*/ 4121 h 53989"/>
                <a:gd name="connsiteX17" fmla="*/ 33383 w 33672"/>
                <a:gd name="connsiteY17" fmla="*/ 15126 h 53989"/>
                <a:gd name="connsiteX18" fmla="*/ 32147 w 33672"/>
                <a:gd name="connsiteY18" fmla="*/ 21343 h 53989"/>
                <a:gd name="connsiteX19" fmla="*/ 27701 w 33672"/>
                <a:gd name="connsiteY19" fmla="*/ 28236 h 53989"/>
                <a:gd name="connsiteX20" fmla="*/ 22054 w 33672"/>
                <a:gd name="connsiteY20" fmla="*/ 34207 h 53989"/>
                <a:gd name="connsiteX21" fmla="*/ 8629 w 33672"/>
                <a:gd name="connsiteY21" fmla="*/ 47948 h 5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672" h="53989">
                  <a:moveTo>
                    <a:pt x="8629" y="47948"/>
                  </a:moveTo>
                  <a:lnTo>
                    <a:pt x="33672" y="47948"/>
                  </a:lnTo>
                  <a:lnTo>
                    <a:pt x="33672" y="53990"/>
                  </a:lnTo>
                  <a:lnTo>
                    <a:pt x="0" y="53990"/>
                  </a:lnTo>
                  <a:lnTo>
                    <a:pt x="0" y="47948"/>
                  </a:lnTo>
                  <a:cubicBezTo>
                    <a:pt x="2727" y="45133"/>
                    <a:pt x="6428" y="41354"/>
                    <a:pt x="11119" y="36619"/>
                  </a:cubicBezTo>
                  <a:cubicBezTo>
                    <a:pt x="15828" y="31857"/>
                    <a:pt x="18792" y="28797"/>
                    <a:pt x="19993" y="27420"/>
                  </a:cubicBezTo>
                  <a:cubicBezTo>
                    <a:pt x="22290" y="24833"/>
                    <a:pt x="23886" y="22659"/>
                    <a:pt x="24790" y="20887"/>
                  </a:cubicBezTo>
                  <a:cubicBezTo>
                    <a:pt x="25710" y="19090"/>
                    <a:pt x="26175" y="17318"/>
                    <a:pt x="26175" y="15591"/>
                  </a:cubicBezTo>
                  <a:cubicBezTo>
                    <a:pt x="26175" y="12776"/>
                    <a:pt x="25184" y="10479"/>
                    <a:pt x="23194" y="8699"/>
                  </a:cubicBezTo>
                  <a:cubicBezTo>
                    <a:pt x="21229" y="6919"/>
                    <a:pt x="18660" y="6033"/>
                    <a:pt x="15486" y="6033"/>
                  </a:cubicBezTo>
                  <a:cubicBezTo>
                    <a:pt x="13232" y="6033"/>
                    <a:pt x="10856" y="6428"/>
                    <a:pt x="8348" y="7208"/>
                  </a:cubicBezTo>
                  <a:cubicBezTo>
                    <a:pt x="5858" y="7988"/>
                    <a:pt x="3192" y="9172"/>
                    <a:pt x="351" y="10759"/>
                  </a:cubicBezTo>
                  <a:lnTo>
                    <a:pt x="351" y="3516"/>
                  </a:lnTo>
                  <a:cubicBezTo>
                    <a:pt x="3236" y="2350"/>
                    <a:pt x="5937" y="1473"/>
                    <a:pt x="8453" y="886"/>
                  </a:cubicBezTo>
                  <a:cubicBezTo>
                    <a:pt x="10961" y="298"/>
                    <a:pt x="13259" y="0"/>
                    <a:pt x="15345" y="0"/>
                  </a:cubicBezTo>
                  <a:cubicBezTo>
                    <a:pt x="20835" y="0"/>
                    <a:pt x="25210" y="1377"/>
                    <a:pt x="28481" y="4121"/>
                  </a:cubicBezTo>
                  <a:cubicBezTo>
                    <a:pt x="31752" y="6866"/>
                    <a:pt x="33383" y="10531"/>
                    <a:pt x="33383" y="15126"/>
                  </a:cubicBezTo>
                  <a:cubicBezTo>
                    <a:pt x="33383" y="17310"/>
                    <a:pt x="32971" y="19379"/>
                    <a:pt x="32147" y="21343"/>
                  </a:cubicBezTo>
                  <a:cubicBezTo>
                    <a:pt x="31340" y="23281"/>
                    <a:pt x="29858" y="25579"/>
                    <a:pt x="27701" y="28236"/>
                  </a:cubicBezTo>
                  <a:cubicBezTo>
                    <a:pt x="27113" y="28928"/>
                    <a:pt x="25228" y="30919"/>
                    <a:pt x="22054" y="34207"/>
                  </a:cubicBezTo>
                  <a:cubicBezTo>
                    <a:pt x="18879" y="37478"/>
                    <a:pt x="14407" y="42055"/>
                    <a:pt x="8629" y="47948"/>
                  </a:cubicBezTo>
                  <a:close/>
                </a:path>
              </a:pathLst>
            </a:custGeom>
            <a:solidFill>
              <a:srgbClr val="000000"/>
            </a:solidFill>
            <a:ln w="873" cap="flat">
              <a:noFill/>
              <a:prstDash val="solid"/>
              <a:miter/>
            </a:ln>
          </p:spPr>
          <p:txBody>
            <a:bodyPr rtlCol="0" anchor="ctr"/>
            <a:lstStyle/>
            <a:p>
              <a:endParaRPr lang="en-US"/>
            </a:p>
          </p:txBody>
        </p:sp>
        <p:sp>
          <p:nvSpPr>
            <p:cNvPr id="381" name="Freeform 380">
              <a:extLst>
                <a:ext uri="{FF2B5EF4-FFF2-40B4-BE49-F238E27FC236}">
                  <a16:creationId xmlns="" xmlns:a16="http://schemas.microsoft.com/office/drawing/2014/main" id="{C5E8DE91-42C5-497B-D1FE-AEEE726C4AA3}"/>
                </a:ext>
              </a:extLst>
            </p:cNvPr>
            <p:cNvSpPr/>
            <p:nvPr/>
          </p:nvSpPr>
          <p:spPr>
            <a:xfrm>
              <a:off x="2419950" y="4727937"/>
              <a:ext cx="38644" cy="53033"/>
            </a:xfrm>
            <a:custGeom>
              <a:avLst/>
              <a:gdLst>
                <a:gd name="connsiteX0" fmla="*/ 23939 w 38644"/>
                <a:gd name="connsiteY0" fmla="*/ 6252 h 53033"/>
                <a:gd name="connsiteX1" fmla="*/ 5823 w 38644"/>
                <a:gd name="connsiteY1" fmla="*/ 34567 h 53033"/>
                <a:gd name="connsiteX2" fmla="*/ 23939 w 38644"/>
                <a:gd name="connsiteY2" fmla="*/ 34567 h 53033"/>
                <a:gd name="connsiteX3" fmla="*/ 23939 w 38644"/>
                <a:gd name="connsiteY3" fmla="*/ 6252 h 53033"/>
                <a:gd name="connsiteX4" fmla="*/ 22062 w 38644"/>
                <a:gd name="connsiteY4" fmla="*/ 0 h 53033"/>
                <a:gd name="connsiteX5" fmla="*/ 31077 w 38644"/>
                <a:gd name="connsiteY5" fmla="*/ 0 h 53033"/>
                <a:gd name="connsiteX6" fmla="*/ 31077 w 38644"/>
                <a:gd name="connsiteY6" fmla="*/ 34567 h 53033"/>
                <a:gd name="connsiteX7" fmla="*/ 38644 w 38644"/>
                <a:gd name="connsiteY7" fmla="*/ 34567 h 53033"/>
                <a:gd name="connsiteX8" fmla="*/ 38644 w 38644"/>
                <a:gd name="connsiteY8" fmla="*/ 40530 h 53033"/>
                <a:gd name="connsiteX9" fmla="*/ 31077 w 38644"/>
                <a:gd name="connsiteY9" fmla="*/ 40530 h 53033"/>
                <a:gd name="connsiteX10" fmla="*/ 31077 w 38644"/>
                <a:gd name="connsiteY10" fmla="*/ 53034 h 53033"/>
                <a:gd name="connsiteX11" fmla="*/ 23939 w 38644"/>
                <a:gd name="connsiteY11" fmla="*/ 53034 h 53033"/>
                <a:gd name="connsiteX12" fmla="*/ 23939 w 38644"/>
                <a:gd name="connsiteY12" fmla="*/ 40530 h 53033"/>
                <a:gd name="connsiteX13" fmla="*/ 0 w 38644"/>
                <a:gd name="connsiteY13" fmla="*/ 40530 h 53033"/>
                <a:gd name="connsiteX14" fmla="*/ 0 w 38644"/>
                <a:gd name="connsiteY14" fmla="*/ 33602 h 53033"/>
                <a:gd name="connsiteX15" fmla="*/ 22062 w 38644"/>
                <a:gd name="connsiteY15" fmla="*/ 0 h 5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644" h="53033">
                  <a:moveTo>
                    <a:pt x="23939" y="6252"/>
                  </a:moveTo>
                  <a:lnTo>
                    <a:pt x="5823" y="34567"/>
                  </a:lnTo>
                  <a:lnTo>
                    <a:pt x="23939" y="34567"/>
                  </a:lnTo>
                  <a:lnTo>
                    <a:pt x="23939" y="6252"/>
                  </a:lnTo>
                  <a:moveTo>
                    <a:pt x="22062" y="0"/>
                  </a:moveTo>
                  <a:lnTo>
                    <a:pt x="31077" y="0"/>
                  </a:lnTo>
                  <a:lnTo>
                    <a:pt x="31077" y="34567"/>
                  </a:lnTo>
                  <a:lnTo>
                    <a:pt x="38644" y="34567"/>
                  </a:lnTo>
                  <a:lnTo>
                    <a:pt x="38644" y="40530"/>
                  </a:lnTo>
                  <a:lnTo>
                    <a:pt x="31077" y="40530"/>
                  </a:lnTo>
                  <a:lnTo>
                    <a:pt x="31077" y="53034"/>
                  </a:lnTo>
                  <a:lnTo>
                    <a:pt x="23939" y="53034"/>
                  </a:lnTo>
                  <a:lnTo>
                    <a:pt x="23939" y="40530"/>
                  </a:lnTo>
                  <a:lnTo>
                    <a:pt x="0" y="40530"/>
                  </a:lnTo>
                  <a:lnTo>
                    <a:pt x="0" y="33602"/>
                  </a:lnTo>
                  <a:lnTo>
                    <a:pt x="22062" y="0"/>
                  </a:lnTo>
                  <a:close/>
                </a:path>
              </a:pathLst>
            </a:custGeom>
            <a:solidFill>
              <a:srgbClr val="000000"/>
            </a:solidFill>
            <a:ln w="873" cap="flat">
              <a:noFill/>
              <a:prstDash val="solid"/>
              <a:miter/>
            </a:ln>
          </p:spPr>
          <p:txBody>
            <a:bodyPr rtlCol="0" anchor="ctr"/>
            <a:lstStyle/>
            <a:p>
              <a:endParaRPr lang="en-US"/>
            </a:p>
          </p:txBody>
        </p:sp>
        <p:sp>
          <p:nvSpPr>
            <p:cNvPr id="382" name="Freeform 381">
              <a:extLst>
                <a:ext uri="{FF2B5EF4-FFF2-40B4-BE49-F238E27FC236}">
                  <a16:creationId xmlns="" xmlns:a16="http://schemas.microsoft.com/office/drawing/2014/main" id="{BD8BA46A-78CF-129A-EAA4-1055BA5D8B85}"/>
                </a:ext>
              </a:extLst>
            </p:cNvPr>
            <p:cNvSpPr/>
            <p:nvPr/>
          </p:nvSpPr>
          <p:spPr>
            <a:xfrm>
              <a:off x="1573879" y="4826095"/>
              <a:ext cx="41897" cy="38118"/>
            </a:xfrm>
            <a:custGeom>
              <a:avLst/>
              <a:gdLst>
                <a:gd name="connsiteX0" fmla="*/ 41898 w 41897"/>
                <a:gd name="connsiteY0" fmla="*/ 5542 h 38118"/>
                <a:gd name="connsiteX1" fmla="*/ 40459 w 41897"/>
                <a:gd name="connsiteY1" fmla="*/ 9155 h 38118"/>
                <a:gd name="connsiteX2" fmla="*/ 37373 w 41897"/>
                <a:gd name="connsiteY2" fmla="*/ 10435 h 38118"/>
                <a:gd name="connsiteX3" fmla="*/ 34996 w 41897"/>
                <a:gd name="connsiteY3" fmla="*/ 9532 h 38118"/>
                <a:gd name="connsiteX4" fmla="*/ 34172 w 41897"/>
                <a:gd name="connsiteY4" fmla="*/ 7471 h 38118"/>
                <a:gd name="connsiteX5" fmla="*/ 35321 w 41897"/>
                <a:gd name="connsiteY5" fmla="*/ 4560 h 38118"/>
                <a:gd name="connsiteX6" fmla="*/ 38197 w 41897"/>
                <a:gd name="connsiteY6" fmla="*/ 2911 h 38118"/>
                <a:gd name="connsiteX7" fmla="*/ 34006 w 41897"/>
                <a:gd name="connsiteY7" fmla="*/ 1850 h 38118"/>
                <a:gd name="connsiteX8" fmla="*/ 30928 w 41897"/>
                <a:gd name="connsiteY8" fmla="*/ 2710 h 38118"/>
                <a:gd name="connsiteX9" fmla="*/ 28665 w 41897"/>
                <a:gd name="connsiteY9" fmla="*/ 4683 h 38118"/>
                <a:gd name="connsiteX10" fmla="*/ 27105 w 41897"/>
                <a:gd name="connsiteY10" fmla="*/ 7392 h 38118"/>
                <a:gd name="connsiteX11" fmla="*/ 26122 w 41897"/>
                <a:gd name="connsiteY11" fmla="*/ 9900 h 38118"/>
                <a:gd name="connsiteX12" fmla="*/ 25666 w 41897"/>
                <a:gd name="connsiteY12" fmla="*/ 11785 h 38118"/>
                <a:gd name="connsiteX13" fmla="*/ 22790 w 41897"/>
                <a:gd name="connsiteY13" fmla="*/ 23290 h 38118"/>
                <a:gd name="connsiteX14" fmla="*/ 21396 w 41897"/>
                <a:gd name="connsiteY14" fmla="*/ 30682 h 38118"/>
                <a:gd name="connsiteX15" fmla="*/ 22545 w 41897"/>
                <a:gd name="connsiteY15" fmla="*/ 34672 h 38118"/>
                <a:gd name="connsiteX16" fmla="*/ 26000 w 41897"/>
                <a:gd name="connsiteY16" fmla="*/ 36233 h 38118"/>
                <a:gd name="connsiteX17" fmla="*/ 27929 w 41897"/>
                <a:gd name="connsiteY17" fmla="*/ 35978 h 38118"/>
                <a:gd name="connsiteX18" fmla="*/ 30270 w 41897"/>
                <a:gd name="connsiteY18" fmla="*/ 34953 h 38118"/>
                <a:gd name="connsiteX19" fmla="*/ 32813 w 41897"/>
                <a:gd name="connsiteY19" fmla="*/ 33023 h 38118"/>
                <a:gd name="connsiteX20" fmla="*/ 35242 w 41897"/>
                <a:gd name="connsiteY20" fmla="*/ 29823 h 38118"/>
                <a:gd name="connsiteX21" fmla="*/ 37215 w 41897"/>
                <a:gd name="connsiteY21" fmla="*/ 25219 h 38118"/>
                <a:gd name="connsiteX22" fmla="*/ 38285 w 41897"/>
                <a:gd name="connsiteY22" fmla="*/ 24316 h 38118"/>
                <a:gd name="connsiteX23" fmla="*/ 39311 w 41897"/>
                <a:gd name="connsiteY23" fmla="*/ 25140 h 38118"/>
                <a:gd name="connsiteX24" fmla="*/ 38732 w 41897"/>
                <a:gd name="connsiteY24" fmla="*/ 27315 h 38118"/>
                <a:gd name="connsiteX25" fmla="*/ 37005 w 41897"/>
                <a:gd name="connsiteY25" fmla="*/ 30638 h 38118"/>
                <a:gd name="connsiteX26" fmla="*/ 34339 w 41897"/>
                <a:gd name="connsiteY26" fmla="*/ 34172 h 38118"/>
                <a:gd name="connsiteX27" fmla="*/ 30559 w 41897"/>
                <a:gd name="connsiteY27" fmla="*/ 36969 h 38118"/>
                <a:gd name="connsiteX28" fmla="*/ 25833 w 41897"/>
                <a:gd name="connsiteY28" fmla="*/ 38118 h 38118"/>
                <a:gd name="connsiteX29" fmla="*/ 19958 w 41897"/>
                <a:gd name="connsiteY29" fmla="*/ 36233 h 38118"/>
                <a:gd name="connsiteX30" fmla="*/ 16757 w 41897"/>
                <a:gd name="connsiteY30" fmla="*/ 31708 h 38118"/>
                <a:gd name="connsiteX31" fmla="*/ 16266 w 41897"/>
                <a:gd name="connsiteY31" fmla="*/ 32576 h 38118"/>
                <a:gd name="connsiteX32" fmla="*/ 15109 w 41897"/>
                <a:gd name="connsiteY32" fmla="*/ 34172 h 38118"/>
                <a:gd name="connsiteX33" fmla="*/ 13346 w 41897"/>
                <a:gd name="connsiteY33" fmla="*/ 36066 h 38118"/>
                <a:gd name="connsiteX34" fmla="*/ 10926 w 41897"/>
                <a:gd name="connsiteY34" fmla="*/ 37460 h 38118"/>
                <a:gd name="connsiteX35" fmla="*/ 7927 w 41897"/>
                <a:gd name="connsiteY35" fmla="*/ 38118 h 38118"/>
                <a:gd name="connsiteX36" fmla="*/ 4183 w 41897"/>
                <a:gd name="connsiteY36" fmla="*/ 37539 h 38118"/>
                <a:gd name="connsiteX37" fmla="*/ 1228 w 41897"/>
                <a:gd name="connsiteY37" fmla="*/ 35654 h 38118"/>
                <a:gd name="connsiteX38" fmla="*/ 0 w 41897"/>
                <a:gd name="connsiteY38" fmla="*/ 32532 h 38118"/>
                <a:gd name="connsiteX39" fmla="*/ 1350 w 41897"/>
                <a:gd name="connsiteY39" fmla="*/ 29121 h 38118"/>
                <a:gd name="connsiteX40" fmla="*/ 4639 w 41897"/>
                <a:gd name="connsiteY40" fmla="*/ 27683 h 38118"/>
                <a:gd name="connsiteX41" fmla="*/ 6778 w 41897"/>
                <a:gd name="connsiteY41" fmla="*/ 28385 h 38118"/>
                <a:gd name="connsiteX42" fmla="*/ 7760 w 41897"/>
                <a:gd name="connsiteY42" fmla="*/ 30603 h 38118"/>
                <a:gd name="connsiteX43" fmla="*/ 6612 w 41897"/>
                <a:gd name="connsiteY43" fmla="*/ 33558 h 38118"/>
                <a:gd name="connsiteX44" fmla="*/ 3814 w 41897"/>
                <a:gd name="connsiteY44" fmla="*/ 35163 h 38118"/>
                <a:gd name="connsiteX45" fmla="*/ 8006 w 41897"/>
                <a:gd name="connsiteY45" fmla="*/ 36233 h 38118"/>
                <a:gd name="connsiteX46" fmla="*/ 12855 w 41897"/>
                <a:gd name="connsiteY46" fmla="*/ 33848 h 38118"/>
                <a:gd name="connsiteX47" fmla="*/ 16021 w 41897"/>
                <a:gd name="connsiteY47" fmla="*/ 27482 h 38118"/>
                <a:gd name="connsiteX48" fmla="*/ 19546 w 41897"/>
                <a:gd name="connsiteY48" fmla="*/ 13635 h 38118"/>
                <a:gd name="connsiteX49" fmla="*/ 20537 w 41897"/>
                <a:gd name="connsiteY49" fmla="*/ 7471 h 38118"/>
                <a:gd name="connsiteX50" fmla="*/ 20081 w 41897"/>
                <a:gd name="connsiteY50" fmla="*/ 4560 h 38118"/>
                <a:gd name="connsiteX51" fmla="*/ 18853 w 41897"/>
                <a:gd name="connsiteY51" fmla="*/ 2832 h 38118"/>
                <a:gd name="connsiteX52" fmla="*/ 17415 w 41897"/>
                <a:gd name="connsiteY52" fmla="*/ 2052 h 38118"/>
                <a:gd name="connsiteX53" fmla="*/ 16021 w 41897"/>
                <a:gd name="connsiteY53" fmla="*/ 1850 h 38118"/>
                <a:gd name="connsiteX54" fmla="*/ 13390 w 41897"/>
                <a:gd name="connsiteY54" fmla="*/ 2341 h 38118"/>
                <a:gd name="connsiteX55" fmla="*/ 10391 w 41897"/>
                <a:gd name="connsiteY55" fmla="*/ 3981 h 38118"/>
                <a:gd name="connsiteX56" fmla="*/ 7269 w 41897"/>
                <a:gd name="connsiteY56" fmla="*/ 7392 h 38118"/>
                <a:gd name="connsiteX57" fmla="*/ 4718 w 41897"/>
                <a:gd name="connsiteY57" fmla="*/ 12855 h 38118"/>
                <a:gd name="connsiteX58" fmla="*/ 3613 w 41897"/>
                <a:gd name="connsiteY58" fmla="*/ 13802 h 38118"/>
                <a:gd name="connsiteX59" fmla="*/ 2622 w 41897"/>
                <a:gd name="connsiteY59" fmla="*/ 12934 h 38118"/>
                <a:gd name="connsiteX60" fmla="*/ 3157 w 41897"/>
                <a:gd name="connsiteY60" fmla="*/ 10803 h 38118"/>
                <a:gd name="connsiteX61" fmla="*/ 4884 w 41897"/>
                <a:gd name="connsiteY61" fmla="*/ 7471 h 38118"/>
                <a:gd name="connsiteX62" fmla="*/ 7594 w 41897"/>
                <a:gd name="connsiteY62" fmla="*/ 3981 h 38118"/>
                <a:gd name="connsiteX63" fmla="*/ 11417 w 41897"/>
                <a:gd name="connsiteY63" fmla="*/ 1149 h 38118"/>
                <a:gd name="connsiteX64" fmla="*/ 16179 w 41897"/>
                <a:gd name="connsiteY64" fmla="*/ 0 h 38118"/>
                <a:gd name="connsiteX65" fmla="*/ 18362 w 41897"/>
                <a:gd name="connsiteY65" fmla="*/ 245 h 38118"/>
                <a:gd name="connsiteX66" fmla="*/ 20782 w 41897"/>
                <a:gd name="connsiteY66" fmla="*/ 1070 h 38118"/>
                <a:gd name="connsiteX67" fmla="*/ 23325 w 41897"/>
                <a:gd name="connsiteY67" fmla="*/ 3034 h 38118"/>
                <a:gd name="connsiteX68" fmla="*/ 25263 w 41897"/>
                <a:gd name="connsiteY68" fmla="*/ 6366 h 38118"/>
                <a:gd name="connsiteX69" fmla="*/ 26412 w 41897"/>
                <a:gd name="connsiteY69" fmla="*/ 4516 h 38118"/>
                <a:gd name="connsiteX70" fmla="*/ 28174 w 41897"/>
                <a:gd name="connsiteY70" fmla="*/ 2508 h 38118"/>
                <a:gd name="connsiteX71" fmla="*/ 30805 w 41897"/>
                <a:gd name="connsiteY71" fmla="*/ 693 h 38118"/>
                <a:gd name="connsiteX72" fmla="*/ 34093 w 41897"/>
                <a:gd name="connsiteY72" fmla="*/ 0 h 38118"/>
                <a:gd name="connsiteX73" fmla="*/ 37417 w 41897"/>
                <a:gd name="connsiteY73" fmla="*/ 447 h 38118"/>
                <a:gd name="connsiteX74" fmla="*/ 40459 w 41897"/>
                <a:gd name="connsiteY74" fmla="*/ 2218 h 38118"/>
                <a:gd name="connsiteX75" fmla="*/ 41898 w 41897"/>
                <a:gd name="connsiteY75" fmla="*/ 5542 h 3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1897" h="38118">
                  <a:moveTo>
                    <a:pt x="41898" y="5542"/>
                  </a:moveTo>
                  <a:cubicBezTo>
                    <a:pt x="41898" y="7076"/>
                    <a:pt x="41415" y="8287"/>
                    <a:pt x="40459" y="9155"/>
                  </a:cubicBezTo>
                  <a:cubicBezTo>
                    <a:pt x="39504" y="10005"/>
                    <a:pt x="38469" y="10435"/>
                    <a:pt x="37373" y="10435"/>
                  </a:cubicBezTo>
                  <a:cubicBezTo>
                    <a:pt x="36329" y="10435"/>
                    <a:pt x="35540" y="10137"/>
                    <a:pt x="34996" y="9532"/>
                  </a:cubicBezTo>
                  <a:cubicBezTo>
                    <a:pt x="34444" y="8927"/>
                    <a:pt x="34172" y="8243"/>
                    <a:pt x="34172" y="7471"/>
                  </a:cubicBezTo>
                  <a:cubicBezTo>
                    <a:pt x="34172" y="6428"/>
                    <a:pt x="34558" y="5463"/>
                    <a:pt x="35321" y="4560"/>
                  </a:cubicBezTo>
                  <a:cubicBezTo>
                    <a:pt x="36084" y="3657"/>
                    <a:pt x="37048" y="3104"/>
                    <a:pt x="38197" y="2911"/>
                  </a:cubicBezTo>
                  <a:cubicBezTo>
                    <a:pt x="37075" y="2201"/>
                    <a:pt x="35680" y="1850"/>
                    <a:pt x="34006" y="1850"/>
                  </a:cubicBezTo>
                  <a:cubicBezTo>
                    <a:pt x="32910" y="1850"/>
                    <a:pt x="31884" y="2140"/>
                    <a:pt x="30928" y="2710"/>
                  </a:cubicBezTo>
                  <a:cubicBezTo>
                    <a:pt x="29998" y="3280"/>
                    <a:pt x="29244" y="3937"/>
                    <a:pt x="28665" y="4683"/>
                  </a:cubicBezTo>
                  <a:cubicBezTo>
                    <a:pt x="28122" y="5419"/>
                    <a:pt x="27604" y="6322"/>
                    <a:pt x="27105" y="7392"/>
                  </a:cubicBezTo>
                  <a:cubicBezTo>
                    <a:pt x="26640" y="8436"/>
                    <a:pt x="26315" y="9269"/>
                    <a:pt x="26122" y="9900"/>
                  </a:cubicBezTo>
                  <a:cubicBezTo>
                    <a:pt x="25956" y="10505"/>
                    <a:pt x="25807" y="11128"/>
                    <a:pt x="25666" y="11785"/>
                  </a:cubicBezTo>
                  <a:lnTo>
                    <a:pt x="22790" y="23290"/>
                  </a:lnTo>
                  <a:cubicBezTo>
                    <a:pt x="21861" y="26929"/>
                    <a:pt x="21396" y="29393"/>
                    <a:pt x="21396" y="30682"/>
                  </a:cubicBezTo>
                  <a:cubicBezTo>
                    <a:pt x="21396" y="32269"/>
                    <a:pt x="21782" y="33602"/>
                    <a:pt x="22545" y="34672"/>
                  </a:cubicBezTo>
                  <a:cubicBezTo>
                    <a:pt x="23316" y="35715"/>
                    <a:pt x="24465" y="36233"/>
                    <a:pt x="26000" y="36233"/>
                  </a:cubicBezTo>
                  <a:cubicBezTo>
                    <a:pt x="26605" y="36233"/>
                    <a:pt x="27245" y="36145"/>
                    <a:pt x="27929" y="35978"/>
                  </a:cubicBezTo>
                  <a:cubicBezTo>
                    <a:pt x="28613" y="35794"/>
                    <a:pt x="29393" y="35452"/>
                    <a:pt x="30270" y="34953"/>
                  </a:cubicBezTo>
                  <a:cubicBezTo>
                    <a:pt x="31173" y="34435"/>
                    <a:pt x="32024" y="33786"/>
                    <a:pt x="32813" y="33023"/>
                  </a:cubicBezTo>
                  <a:cubicBezTo>
                    <a:pt x="33637" y="32226"/>
                    <a:pt x="34444" y="31164"/>
                    <a:pt x="35242" y="29823"/>
                  </a:cubicBezTo>
                  <a:cubicBezTo>
                    <a:pt x="36040" y="28481"/>
                    <a:pt x="36698" y="26947"/>
                    <a:pt x="37215" y="25219"/>
                  </a:cubicBezTo>
                  <a:cubicBezTo>
                    <a:pt x="37382" y="24614"/>
                    <a:pt x="37732" y="24316"/>
                    <a:pt x="38285" y="24316"/>
                  </a:cubicBezTo>
                  <a:cubicBezTo>
                    <a:pt x="38969" y="24316"/>
                    <a:pt x="39311" y="24588"/>
                    <a:pt x="39311" y="25140"/>
                  </a:cubicBezTo>
                  <a:cubicBezTo>
                    <a:pt x="39311" y="25605"/>
                    <a:pt x="39118" y="26324"/>
                    <a:pt x="38732" y="27315"/>
                  </a:cubicBezTo>
                  <a:cubicBezTo>
                    <a:pt x="38372" y="28271"/>
                    <a:pt x="37802" y="29384"/>
                    <a:pt x="37005" y="30638"/>
                  </a:cubicBezTo>
                  <a:cubicBezTo>
                    <a:pt x="36242" y="31875"/>
                    <a:pt x="35347" y="33050"/>
                    <a:pt x="34339" y="34172"/>
                  </a:cubicBezTo>
                  <a:cubicBezTo>
                    <a:pt x="33322" y="35268"/>
                    <a:pt x="32059" y="36206"/>
                    <a:pt x="30559" y="36969"/>
                  </a:cubicBezTo>
                  <a:cubicBezTo>
                    <a:pt x="29051" y="37732"/>
                    <a:pt x="27473" y="38118"/>
                    <a:pt x="25833" y="38118"/>
                  </a:cubicBezTo>
                  <a:cubicBezTo>
                    <a:pt x="23474" y="38118"/>
                    <a:pt x="21519" y="37487"/>
                    <a:pt x="19958" y="36233"/>
                  </a:cubicBezTo>
                  <a:cubicBezTo>
                    <a:pt x="18397" y="34970"/>
                    <a:pt x="17327" y="33462"/>
                    <a:pt x="16757" y="31708"/>
                  </a:cubicBezTo>
                  <a:cubicBezTo>
                    <a:pt x="16617" y="31954"/>
                    <a:pt x="16450" y="32243"/>
                    <a:pt x="16266" y="32576"/>
                  </a:cubicBezTo>
                  <a:cubicBezTo>
                    <a:pt x="16073" y="32901"/>
                    <a:pt x="15687" y="33436"/>
                    <a:pt x="15109" y="34172"/>
                  </a:cubicBezTo>
                  <a:cubicBezTo>
                    <a:pt x="14565" y="34882"/>
                    <a:pt x="13978" y="35514"/>
                    <a:pt x="13346" y="36066"/>
                  </a:cubicBezTo>
                  <a:cubicBezTo>
                    <a:pt x="12715" y="36584"/>
                    <a:pt x="11908" y="37048"/>
                    <a:pt x="10926" y="37460"/>
                  </a:cubicBezTo>
                  <a:cubicBezTo>
                    <a:pt x="9970" y="37899"/>
                    <a:pt x="8971" y="38118"/>
                    <a:pt x="7927" y="38118"/>
                  </a:cubicBezTo>
                  <a:cubicBezTo>
                    <a:pt x="6612" y="38118"/>
                    <a:pt x="5367" y="37925"/>
                    <a:pt x="4183" y="37539"/>
                  </a:cubicBezTo>
                  <a:cubicBezTo>
                    <a:pt x="3034" y="37162"/>
                    <a:pt x="2052" y="36531"/>
                    <a:pt x="1228" y="35654"/>
                  </a:cubicBezTo>
                  <a:cubicBezTo>
                    <a:pt x="412" y="34777"/>
                    <a:pt x="0" y="33734"/>
                    <a:pt x="0" y="32532"/>
                  </a:cubicBezTo>
                  <a:cubicBezTo>
                    <a:pt x="0" y="31191"/>
                    <a:pt x="447" y="30051"/>
                    <a:pt x="1350" y="29121"/>
                  </a:cubicBezTo>
                  <a:cubicBezTo>
                    <a:pt x="2280" y="28166"/>
                    <a:pt x="3376" y="27683"/>
                    <a:pt x="4639" y="27683"/>
                  </a:cubicBezTo>
                  <a:cubicBezTo>
                    <a:pt x="5437" y="27683"/>
                    <a:pt x="6147" y="27920"/>
                    <a:pt x="6778" y="28385"/>
                  </a:cubicBezTo>
                  <a:cubicBezTo>
                    <a:pt x="7436" y="28849"/>
                    <a:pt x="7760" y="29586"/>
                    <a:pt x="7760" y="30603"/>
                  </a:cubicBezTo>
                  <a:cubicBezTo>
                    <a:pt x="7760" y="31726"/>
                    <a:pt x="7375" y="32708"/>
                    <a:pt x="6612" y="33558"/>
                  </a:cubicBezTo>
                  <a:cubicBezTo>
                    <a:pt x="5849" y="34409"/>
                    <a:pt x="4911" y="34944"/>
                    <a:pt x="3814" y="35163"/>
                  </a:cubicBezTo>
                  <a:cubicBezTo>
                    <a:pt x="4937" y="35873"/>
                    <a:pt x="6331" y="36233"/>
                    <a:pt x="8006" y="36233"/>
                  </a:cubicBezTo>
                  <a:cubicBezTo>
                    <a:pt x="9812" y="36233"/>
                    <a:pt x="11426" y="35435"/>
                    <a:pt x="12855" y="33848"/>
                  </a:cubicBezTo>
                  <a:cubicBezTo>
                    <a:pt x="14276" y="32261"/>
                    <a:pt x="15328" y="30139"/>
                    <a:pt x="16021" y="27482"/>
                  </a:cubicBezTo>
                  <a:cubicBezTo>
                    <a:pt x="17713" y="21098"/>
                    <a:pt x="18888" y="16485"/>
                    <a:pt x="19546" y="13635"/>
                  </a:cubicBezTo>
                  <a:cubicBezTo>
                    <a:pt x="20203" y="10759"/>
                    <a:pt x="20537" y="8707"/>
                    <a:pt x="20537" y="7471"/>
                  </a:cubicBezTo>
                  <a:cubicBezTo>
                    <a:pt x="20537" y="6322"/>
                    <a:pt x="20388" y="5358"/>
                    <a:pt x="20081" y="4560"/>
                  </a:cubicBezTo>
                  <a:cubicBezTo>
                    <a:pt x="19783" y="3762"/>
                    <a:pt x="19370" y="3192"/>
                    <a:pt x="18853" y="2832"/>
                  </a:cubicBezTo>
                  <a:cubicBezTo>
                    <a:pt x="18353" y="2446"/>
                    <a:pt x="17880" y="2183"/>
                    <a:pt x="17415" y="2052"/>
                  </a:cubicBezTo>
                  <a:cubicBezTo>
                    <a:pt x="16976" y="1920"/>
                    <a:pt x="16512" y="1850"/>
                    <a:pt x="16021" y="1850"/>
                  </a:cubicBezTo>
                  <a:cubicBezTo>
                    <a:pt x="15196" y="1850"/>
                    <a:pt x="14319" y="2017"/>
                    <a:pt x="13390" y="2341"/>
                  </a:cubicBezTo>
                  <a:cubicBezTo>
                    <a:pt x="12487" y="2666"/>
                    <a:pt x="11487" y="3218"/>
                    <a:pt x="10391" y="3981"/>
                  </a:cubicBezTo>
                  <a:cubicBezTo>
                    <a:pt x="9321" y="4726"/>
                    <a:pt x="8278" y="5858"/>
                    <a:pt x="7269" y="7392"/>
                  </a:cubicBezTo>
                  <a:cubicBezTo>
                    <a:pt x="6252" y="8927"/>
                    <a:pt x="5402" y="10742"/>
                    <a:pt x="4718" y="12855"/>
                  </a:cubicBezTo>
                  <a:cubicBezTo>
                    <a:pt x="4586" y="13486"/>
                    <a:pt x="4218" y="13802"/>
                    <a:pt x="3613" y="13802"/>
                  </a:cubicBezTo>
                  <a:cubicBezTo>
                    <a:pt x="2955" y="13776"/>
                    <a:pt x="2622" y="13486"/>
                    <a:pt x="2622" y="12934"/>
                  </a:cubicBezTo>
                  <a:cubicBezTo>
                    <a:pt x="2622" y="12469"/>
                    <a:pt x="2797" y="11759"/>
                    <a:pt x="3157" y="10803"/>
                  </a:cubicBezTo>
                  <a:cubicBezTo>
                    <a:pt x="3543" y="9812"/>
                    <a:pt x="4121" y="8707"/>
                    <a:pt x="4884" y="7471"/>
                  </a:cubicBezTo>
                  <a:cubicBezTo>
                    <a:pt x="5682" y="6243"/>
                    <a:pt x="6585" y="5077"/>
                    <a:pt x="7594" y="3981"/>
                  </a:cubicBezTo>
                  <a:cubicBezTo>
                    <a:pt x="8637" y="2859"/>
                    <a:pt x="9909" y="1912"/>
                    <a:pt x="11417" y="1149"/>
                  </a:cubicBezTo>
                  <a:cubicBezTo>
                    <a:pt x="12952" y="386"/>
                    <a:pt x="14539" y="0"/>
                    <a:pt x="16179" y="0"/>
                  </a:cubicBezTo>
                  <a:cubicBezTo>
                    <a:pt x="16924" y="0"/>
                    <a:pt x="17652" y="79"/>
                    <a:pt x="18362" y="245"/>
                  </a:cubicBezTo>
                  <a:cubicBezTo>
                    <a:pt x="19099" y="377"/>
                    <a:pt x="19905" y="658"/>
                    <a:pt x="20782" y="1070"/>
                  </a:cubicBezTo>
                  <a:cubicBezTo>
                    <a:pt x="21685" y="1482"/>
                    <a:pt x="22536" y="2131"/>
                    <a:pt x="23325" y="3034"/>
                  </a:cubicBezTo>
                  <a:cubicBezTo>
                    <a:pt x="24123" y="3937"/>
                    <a:pt x="24763" y="5051"/>
                    <a:pt x="25263" y="6366"/>
                  </a:cubicBezTo>
                  <a:cubicBezTo>
                    <a:pt x="25588" y="5735"/>
                    <a:pt x="25973" y="5121"/>
                    <a:pt x="26412" y="4516"/>
                  </a:cubicBezTo>
                  <a:cubicBezTo>
                    <a:pt x="26877" y="3911"/>
                    <a:pt x="27464" y="3244"/>
                    <a:pt x="28174" y="2508"/>
                  </a:cubicBezTo>
                  <a:cubicBezTo>
                    <a:pt x="28920" y="1736"/>
                    <a:pt x="29797" y="1131"/>
                    <a:pt x="30805" y="693"/>
                  </a:cubicBezTo>
                  <a:cubicBezTo>
                    <a:pt x="31849" y="228"/>
                    <a:pt x="32945" y="0"/>
                    <a:pt x="34093" y="0"/>
                  </a:cubicBezTo>
                  <a:cubicBezTo>
                    <a:pt x="35216" y="0"/>
                    <a:pt x="36321" y="149"/>
                    <a:pt x="37417" y="447"/>
                  </a:cubicBezTo>
                  <a:cubicBezTo>
                    <a:pt x="38513" y="719"/>
                    <a:pt x="39530" y="1315"/>
                    <a:pt x="40459" y="2218"/>
                  </a:cubicBezTo>
                  <a:cubicBezTo>
                    <a:pt x="41415" y="3095"/>
                    <a:pt x="41898" y="4200"/>
                    <a:pt x="41898" y="5542"/>
                  </a:cubicBezTo>
                  <a:close/>
                </a:path>
              </a:pathLst>
            </a:custGeom>
            <a:solidFill>
              <a:srgbClr val="000000"/>
            </a:solidFill>
            <a:ln w="873" cap="flat">
              <a:noFill/>
              <a:prstDash val="solid"/>
              <a:miter/>
            </a:ln>
          </p:spPr>
          <p:txBody>
            <a:bodyPr rtlCol="0" anchor="ctr"/>
            <a:lstStyle/>
            <a:p>
              <a:endParaRPr lang="en-US"/>
            </a:p>
          </p:txBody>
        </p:sp>
        <p:sp>
          <p:nvSpPr>
            <p:cNvPr id="383" name="Freeform 382">
              <a:extLst>
                <a:ext uri="{FF2B5EF4-FFF2-40B4-BE49-F238E27FC236}">
                  <a16:creationId xmlns="" xmlns:a16="http://schemas.microsoft.com/office/drawing/2014/main" id="{DA6D8DBA-191A-9988-A516-115EB0AEDB56}"/>
                </a:ext>
              </a:extLst>
            </p:cNvPr>
            <p:cNvSpPr/>
            <p:nvPr/>
          </p:nvSpPr>
          <p:spPr>
            <a:xfrm>
              <a:off x="756117" y="3532975"/>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3493" cap="rnd">
              <a:solidFill>
                <a:srgbClr val="000000"/>
              </a:solidFill>
              <a:prstDash val="solid"/>
              <a:round/>
            </a:ln>
          </p:spPr>
          <p:txBody>
            <a:bodyPr rtlCol="0" anchor="ctr"/>
            <a:lstStyle/>
            <a:p>
              <a:endParaRPr lang="en-US"/>
            </a:p>
          </p:txBody>
        </p:sp>
        <p:sp>
          <p:nvSpPr>
            <p:cNvPr id="384" name="Freeform 383">
              <a:extLst>
                <a:ext uri="{FF2B5EF4-FFF2-40B4-BE49-F238E27FC236}">
                  <a16:creationId xmlns="" xmlns:a16="http://schemas.microsoft.com/office/drawing/2014/main" id="{460AD57D-83CC-D555-6DFE-73B2CA5695F6}"/>
                </a:ext>
              </a:extLst>
            </p:cNvPr>
            <p:cNvSpPr/>
            <p:nvPr/>
          </p:nvSpPr>
          <p:spPr>
            <a:xfrm>
              <a:off x="756117" y="4664871"/>
              <a:ext cx="16571" cy="876"/>
            </a:xfrm>
            <a:custGeom>
              <a:avLst/>
              <a:gdLst>
                <a:gd name="connsiteX0" fmla="*/ 0 w 16571"/>
                <a:gd name="connsiteY0" fmla="*/ 0 h 876"/>
                <a:gd name="connsiteX1" fmla="*/ 16571 w 16571"/>
                <a:gd name="connsiteY1" fmla="*/ 0 h 876"/>
              </a:gdLst>
              <a:ahLst/>
              <a:cxnLst>
                <a:cxn ang="0">
                  <a:pos x="connsiteX0" y="connsiteY0"/>
                </a:cxn>
                <a:cxn ang="0">
                  <a:pos x="connsiteX1" y="connsiteY1"/>
                </a:cxn>
              </a:cxnLst>
              <a:rect l="l" t="t" r="r" b="b"/>
              <a:pathLst>
                <a:path w="16571" h="876">
                  <a:moveTo>
                    <a:pt x="0" y="0"/>
                  </a:moveTo>
                  <a:lnTo>
                    <a:pt x="16571" y="0"/>
                  </a:lnTo>
                </a:path>
              </a:pathLst>
            </a:custGeom>
            <a:noFill/>
            <a:ln w="3493" cap="rnd">
              <a:solidFill>
                <a:srgbClr val="000000"/>
              </a:solidFill>
              <a:prstDash val="solid"/>
              <a:round/>
            </a:ln>
          </p:spPr>
          <p:txBody>
            <a:bodyPr rtlCol="0" anchor="ctr"/>
            <a:lstStyle/>
            <a:p>
              <a:endParaRPr lang="en-US"/>
            </a:p>
          </p:txBody>
        </p:sp>
        <p:sp>
          <p:nvSpPr>
            <p:cNvPr id="385" name="Freeform 384">
              <a:extLst>
                <a:ext uri="{FF2B5EF4-FFF2-40B4-BE49-F238E27FC236}">
                  <a16:creationId xmlns="" xmlns:a16="http://schemas.microsoft.com/office/drawing/2014/main" id="{E0F1C27E-5FB4-0EB5-326B-66C68C0736C7}"/>
                </a:ext>
              </a:extLst>
            </p:cNvPr>
            <p:cNvSpPr/>
            <p:nvPr/>
          </p:nvSpPr>
          <p:spPr>
            <a:xfrm>
              <a:off x="756117" y="4390144"/>
              <a:ext cx="16571" cy="876"/>
            </a:xfrm>
            <a:custGeom>
              <a:avLst/>
              <a:gdLst>
                <a:gd name="connsiteX0" fmla="*/ 0 w 16571"/>
                <a:gd name="connsiteY0" fmla="*/ 0 h 876"/>
                <a:gd name="connsiteX1" fmla="*/ 16571 w 16571"/>
                <a:gd name="connsiteY1" fmla="*/ 0 h 876"/>
              </a:gdLst>
              <a:ahLst/>
              <a:cxnLst>
                <a:cxn ang="0">
                  <a:pos x="connsiteX0" y="connsiteY0"/>
                </a:cxn>
                <a:cxn ang="0">
                  <a:pos x="connsiteX1" y="connsiteY1"/>
                </a:cxn>
              </a:cxnLst>
              <a:rect l="l" t="t" r="r" b="b"/>
              <a:pathLst>
                <a:path w="16571" h="876">
                  <a:moveTo>
                    <a:pt x="0" y="0"/>
                  </a:moveTo>
                  <a:lnTo>
                    <a:pt x="16571" y="0"/>
                  </a:lnTo>
                </a:path>
              </a:pathLst>
            </a:custGeom>
            <a:noFill/>
            <a:ln w="3493" cap="rnd">
              <a:solidFill>
                <a:srgbClr val="000000"/>
              </a:solidFill>
              <a:prstDash val="solid"/>
              <a:round/>
            </a:ln>
          </p:spPr>
          <p:txBody>
            <a:bodyPr rtlCol="0" anchor="ctr"/>
            <a:lstStyle/>
            <a:p>
              <a:endParaRPr lang="en-US"/>
            </a:p>
          </p:txBody>
        </p:sp>
        <p:sp>
          <p:nvSpPr>
            <p:cNvPr id="386" name="Freeform 385">
              <a:extLst>
                <a:ext uri="{FF2B5EF4-FFF2-40B4-BE49-F238E27FC236}">
                  <a16:creationId xmlns="" xmlns:a16="http://schemas.microsoft.com/office/drawing/2014/main" id="{7881F04E-5B9D-8050-3FE9-D2BC6B85791A}"/>
                </a:ext>
              </a:extLst>
            </p:cNvPr>
            <p:cNvSpPr/>
            <p:nvPr/>
          </p:nvSpPr>
          <p:spPr>
            <a:xfrm>
              <a:off x="756117" y="4115409"/>
              <a:ext cx="16571" cy="876"/>
            </a:xfrm>
            <a:custGeom>
              <a:avLst/>
              <a:gdLst>
                <a:gd name="connsiteX0" fmla="*/ 0 w 16571"/>
                <a:gd name="connsiteY0" fmla="*/ 0 h 876"/>
                <a:gd name="connsiteX1" fmla="*/ 16571 w 16571"/>
                <a:gd name="connsiteY1" fmla="*/ 0 h 876"/>
              </a:gdLst>
              <a:ahLst/>
              <a:cxnLst>
                <a:cxn ang="0">
                  <a:pos x="connsiteX0" y="connsiteY0"/>
                </a:cxn>
                <a:cxn ang="0">
                  <a:pos x="connsiteX1" y="connsiteY1"/>
                </a:cxn>
              </a:cxnLst>
              <a:rect l="l" t="t" r="r" b="b"/>
              <a:pathLst>
                <a:path w="16571" h="876">
                  <a:moveTo>
                    <a:pt x="0" y="0"/>
                  </a:moveTo>
                  <a:lnTo>
                    <a:pt x="16571" y="0"/>
                  </a:lnTo>
                </a:path>
              </a:pathLst>
            </a:custGeom>
            <a:noFill/>
            <a:ln w="3493" cap="rnd">
              <a:solidFill>
                <a:srgbClr val="000000"/>
              </a:solidFill>
              <a:prstDash val="solid"/>
              <a:round/>
            </a:ln>
          </p:spPr>
          <p:txBody>
            <a:bodyPr rtlCol="0" anchor="ctr"/>
            <a:lstStyle/>
            <a:p>
              <a:endParaRPr lang="en-US"/>
            </a:p>
          </p:txBody>
        </p:sp>
        <p:sp>
          <p:nvSpPr>
            <p:cNvPr id="387" name="Freeform 386">
              <a:extLst>
                <a:ext uri="{FF2B5EF4-FFF2-40B4-BE49-F238E27FC236}">
                  <a16:creationId xmlns="" xmlns:a16="http://schemas.microsoft.com/office/drawing/2014/main" id="{4C07E1AD-98C7-ADD4-6E64-E0A31B7AAB03}"/>
                </a:ext>
              </a:extLst>
            </p:cNvPr>
            <p:cNvSpPr/>
            <p:nvPr/>
          </p:nvSpPr>
          <p:spPr>
            <a:xfrm>
              <a:off x="756117" y="3840676"/>
              <a:ext cx="16571" cy="876"/>
            </a:xfrm>
            <a:custGeom>
              <a:avLst/>
              <a:gdLst>
                <a:gd name="connsiteX0" fmla="*/ 0 w 16571"/>
                <a:gd name="connsiteY0" fmla="*/ 0 h 876"/>
                <a:gd name="connsiteX1" fmla="*/ 16571 w 16571"/>
                <a:gd name="connsiteY1" fmla="*/ 0 h 876"/>
              </a:gdLst>
              <a:ahLst/>
              <a:cxnLst>
                <a:cxn ang="0">
                  <a:pos x="connsiteX0" y="connsiteY0"/>
                </a:cxn>
                <a:cxn ang="0">
                  <a:pos x="connsiteX1" y="connsiteY1"/>
                </a:cxn>
              </a:cxnLst>
              <a:rect l="l" t="t" r="r" b="b"/>
              <a:pathLst>
                <a:path w="16571" h="876">
                  <a:moveTo>
                    <a:pt x="0" y="0"/>
                  </a:moveTo>
                  <a:lnTo>
                    <a:pt x="16571" y="0"/>
                  </a:lnTo>
                </a:path>
              </a:pathLst>
            </a:custGeom>
            <a:noFill/>
            <a:ln w="3493" cap="rnd">
              <a:solidFill>
                <a:srgbClr val="000000"/>
              </a:solidFill>
              <a:prstDash val="solid"/>
              <a:round/>
            </a:ln>
          </p:spPr>
          <p:txBody>
            <a:bodyPr rtlCol="0" anchor="ctr"/>
            <a:lstStyle/>
            <a:p>
              <a:endParaRPr lang="en-US"/>
            </a:p>
          </p:txBody>
        </p:sp>
        <p:sp>
          <p:nvSpPr>
            <p:cNvPr id="388" name="Freeform 387">
              <a:extLst>
                <a:ext uri="{FF2B5EF4-FFF2-40B4-BE49-F238E27FC236}">
                  <a16:creationId xmlns="" xmlns:a16="http://schemas.microsoft.com/office/drawing/2014/main" id="{2D4E6623-5FEF-F429-A087-4FAB70A62474}"/>
                </a:ext>
              </a:extLst>
            </p:cNvPr>
            <p:cNvSpPr/>
            <p:nvPr/>
          </p:nvSpPr>
          <p:spPr>
            <a:xfrm>
              <a:off x="756117" y="3565943"/>
              <a:ext cx="16571" cy="876"/>
            </a:xfrm>
            <a:custGeom>
              <a:avLst/>
              <a:gdLst>
                <a:gd name="connsiteX0" fmla="*/ 0 w 16571"/>
                <a:gd name="connsiteY0" fmla="*/ 0 h 876"/>
                <a:gd name="connsiteX1" fmla="*/ 16571 w 16571"/>
                <a:gd name="connsiteY1" fmla="*/ 0 h 876"/>
              </a:gdLst>
              <a:ahLst/>
              <a:cxnLst>
                <a:cxn ang="0">
                  <a:pos x="connsiteX0" y="connsiteY0"/>
                </a:cxn>
                <a:cxn ang="0">
                  <a:pos x="connsiteX1" y="connsiteY1"/>
                </a:cxn>
              </a:cxnLst>
              <a:rect l="l" t="t" r="r" b="b"/>
              <a:pathLst>
                <a:path w="16571" h="876">
                  <a:moveTo>
                    <a:pt x="0" y="0"/>
                  </a:moveTo>
                  <a:lnTo>
                    <a:pt x="16571" y="0"/>
                  </a:lnTo>
                </a:path>
              </a:pathLst>
            </a:custGeom>
            <a:noFill/>
            <a:ln w="3493" cap="rnd">
              <a:solidFill>
                <a:srgbClr val="000000"/>
              </a:solidFill>
              <a:prstDash val="solid"/>
              <a:round/>
            </a:ln>
          </p:spPr>
          <p:txBody>
            <a:bodyPr rtlCol="0" anchor="ctr"/>
            <a:lstStyle/>
            <a:p>
              <a:endParaRPr lang="en-US"/>
            </a:p>
          </p:txBody>
        </p:sp>
        <p:sp>
          <p:nvSpPr>
            <p:cNvPr id="389" name="Freeform 388">
              <a:extLst>
                <a:ext uri="{FF2B5EF4-FFF2-40B4-BE49-F238E27FC236}">
                  <a16:creationId xmlns="" xmlns:a16="http://schemas.microsoft.com/office/drawing/2014/main" id="{1321E9B7-1B67-AD26-F7AD-8D119970D599}"/>
                </a:ext>
              </a:extLst>
            </p:cNvPr>
            <p:cNvSpPr/>
            <p:nvPr/>
          </p:nvSpPr>
          <p:spPr>
            <a:xfrm>
              <a:off x="575393" y="4638354"/>
              <a:ext cx="31578" cy="53034"/>
            </a:xfrm>
            <a:custGeom>
              <a:avLst/>
              <a:gdLst>
                <a:gd name="connsiteX0" fmla="*/ 1030 w 31578"/>
                <a:gd name="connsiteY0" fmla="*/ 47001 h 53034"/>
                <a:gd name="connsiteX1" fmla="*/ 12753 w 31578"/>
                <a:gd name="connsiteY1" fmla="*/ 47001 h 53034"/>
                <a:gd name="connsiteX2" fmla="*/ 12753 w 31578"/>
                <a:gd name="connsiteY2" fmla="*/ 6542 h 53034"/>
                <a:gd name="connsiteX3" fmla="*/ 0 w 31578"/>
                <a:gd name="connsiteY3" fmla="*/ 9093 h 53034"/>
                <a:gd name="connsiteX4" fmla="*/ 0 w 31578"/>
                <a:gd name="connsiteY4" fmla="*/ 2561 h 53034"/>
                <a:gd name="connsiteX5" fmla="*/ 12681 w 31578"/>
                <a:gd name="connsiteY5" fmla="*/ 0 h 53034"/>
                <a:gd name="connsiteX6" fmla="*/ 19856 w 31578"/>
                <a:gd name="connsiteY6" fmla="*/ 0 h 53034"/>
                <a:gd name="connsiteX7" fmla="*/ 19856 w 31578"/>
                <a:gd name="connsiteY7" fmla="*/ 47001 h 53034"/>
                <a:gd name="connsiteX8" fmla="*/ 31578 w 31578"/>
                <a:gd name="connsiteY8" fmla="*/ 47001 h 53034"/>
                <a:gd name="connsiteX9" fmla="*/ 31578 w 31578"/>
                <a:gd name="connsiteY9" fmla="*/ 53034 h 53034"/>
                <a:gd name="connsiteX10" fmla="*/ 1030 w 31578"/>
                <a:gd name="connsiteY10" fmla="*/ 53034 h 53034"/>
                <a:gd name="connsiteX11" fmla="*/ 1030 w 31578"/>
                <a:gd name="connsiteY11" fmla="*/ 47001 h 53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578" h="53034">
                  <a:moveTo>
                    <a:pt x="1030" y="47001"/>
                  </a:moveTo>
                  <a:lnTo>
                    <a:pt x="12753" y="47001"/>
                  </a:lnTo>
                  <a:lnTo>
                    <a:pt x="12753" y="6542"/>
                  </a:lnTo>
                  <a:lnTo>
                    <a:pt x="0" y="9093"/>
                  </a:lnTo>
                  <a:lnTo>
                    <a:pt x="0" y="2561"/>
                  </a:lnTo>
                  <a:lnTo>
                    <a:pt x="12681" y="0"/>
                  </a:lnTo>
                  <a:lnTo>
                    <a:pt x="19856" y="0"/>
                  </a:lnTo>
                  <a:lnTo>
                    <a:pt x="19856" y="47001"/>
                  </a:lnTo>
                  <a:lnTo>
                    <a:pt x="31578" y="47001"/>
                  </a:lnTo>
                  <a:lnTo>
                    <a:pt x="31578" y="53034"/>
                  </a:lnTo>
                  <a:lnTo>
                    <a:pt x="1030" y="53034"/>
                  </a:lnTo>
                  <a:lnTo>
                    <a:pt x="1030" y="47001"/>
                  </a:lnTo>
                  <a:close/>
                </a:path>
              </a:pathLst>
            </a:custGeom>
            <a:solidFill>
              <a:srgbClr val="000000"/>
            </a:solidFill>
            <a:ln w="873" cap="flat">
              <a:noFill/>
              <a:prstDash val="solid"/>
              <a:miter/>
            </a:ln>
          </p:spPr>
          <p:txBody>
            <a:bodyPr rtlCol="0" anchor="ctr"/>
            <a:lstStyle/>
            <a:p>
              <a:endParaRPr lang="en-US"/>
            </a:p>
          </p:txBody>
        </p:sp>
        <p:sp>
          <p:nvSpPr>
            <p:cNvPr id="390" name="Freeform 389">
              <a:extLst>
                <a:ext uri="{FF2B5EF4-FFF2-40B4-BE49-F238E27FC236}">
                  <a16:creationId xmlns="" xmlns:a16="http://schemas.microsoft.com/office/drawing/2014/main" id="{C338F369-8E0F-94D9-C8BB-4C13607EFDE1}"/>
                </a:ext>
              </a:extLst>
            </p:cNvPr>
            <p:cNvSpPr/>
            <p:nvPr/>
          </p:nvSpPr>
          <p:spPr>
            <a:xfrm>
              <a:off x="621465" y="4682365"/>
              <a:ext cx="7494" cy="9023"/>
            </a:xfrm>
            <a:custGeom>
              <a:avLst/>
              <a:gdLst>
                <a:gd name="connsiteX0" fmla="*/ 0 w 7494"/>
                <a:gd name="connsiteY0" fmla="*/ 0 h 9023"/>
                <a:gd name="connsiteX1" fmla="*/ 7495 w 7494"/>
                <a:gd name="connsiteY1" fmla="*/ 0 h 9023"/>
                <a:gd name="connsiteX2" fmla="*/ 7495 w 7494"/>
                <a:gd name="connsiteY2" fmla="*/ 9023 h 9023"/>
                <a:gd name="connsiteX3" fmla="*/ 0 w 7494"/>
                <a:gd name="connsiteY3" fmla="*/ 9023 h 9023"/>
                <a:gd name="connsiteX4" fmla="*/ 0 w 7494"/>
                <a:gd name="connsiteY4" fmla="*/ 0 h 9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4" h="9023">
                  <a:moveTo>
                    <a:pt x="0" y="0"/>
                  </a:moveTo>
                  <a:lnTo>
                    <a:pt x="7495" y="0"/>
                  </a:lnTo>
                  <a:lnTo>
                    <a:pt x="7495" y="9023"/>
                  </a:lnTo>
                  <a:lnTo>
                    <a:pt x="0" y="9023"/>
                  </a:lnTo>
                  <a:lnTo>
                    <a:pt x="0" y="0"/>
                  </a:lnTo>
                  <a:close/>
                </a:path>
              </a:pathLst>
            </a:custGeom>
            <a:solidFill>
              <a:srgbClr val="000000"/>
            </a:solidFill>
            <a:ln w="873" cap="flat">
              <a:noFill/>
              <a:prstDash val="solid"/>
              <a:miter/>
            </a:ln>
          </p:spPr>
          <p:txBody>
            <a:bodyPr rtlCol="0" anchor="ctr"/>
            <a:lstStyle/>
            <a:p>
              <a:endParaRPr lang="en-US"/>
            </a:p>
          </p:txBody>
        </p:sp>
        <p:sp>
          <p:nvSpPr>
            <p:cNvPr id="391" name="Freeform 390">
              <a:extLst>
                <a:ext uri="{FF2B5EF4-FFF2-40B4-BE49-F238E27FC236}">
                  <a16:creationId xmlns="" xmlns:a16="http://schemas.microsoft.com/office/drawing/2014/main" id="{3803A867-7A0E-42B3-469A-896CA797B016}"/>
                </a:ext>
              </a:extLst>
            </p:cNvPr>
            <p:cNvSpPr/>
            <p:nvPr/>
          </p:nvSpPr>
          <p:spPr>
            <a:xfrm>
              <a:off x="641606" y="4637399"/>
              <a:ext cx="36658" cy="55024"/>
            </a:xfrm>
            <a:custGeom>
              <a:avLst/>
              <a:gdLst>
                <a:gd name="connsiteX0" fmla="*/ 18329 w 36658"/>
                <a:gd name="connsiteY0" fmla="*/ 5682 h 55024"/>
                <a:gd name="connsiteX1" fmla="*/ 9982 w 36658"/>
                <a:gd name="connsiteY1" fmla="*/ 11154 h 55024"/>
                <a:gd name="connsiteX2" fmla="*/ 7211 w 36658"/>
                <a:gd name="connsiteY2" fmla="*/ 27525 h 55024"/>
                <a:gd name="connsiteX3" fmla="*/ 9982 w 36658"/>
                <a:gd name="connsiteY3" fmla="*/ 43906 h 55024"/>
                <a:gd name="connsiteX4" fmla="*/ 18329 w 36658"/>
                <a:gd name="connsiteY4" fmla="*/ 49342 h 55024"/>
                <a:gd name="connsiteX5" fmla="*/ 26677 w 36658"/>
                <a:gd name="connsiteY5" fmla="*/ 43906 h 55024"/>
                <a:gd name="connsiteX6" fmla="*/ 29483 w 36658"/>
                <a:gd name="connsiteY6" fmla="*/ 27525 h 55024"/>
                <a:gd name="connsiteX7" fmla="*/ 26677 w 36658"/>
                <a:gd name="connsiteY7" fmla="*/ 11154 h 55024"/>
                <a:gd name="connsiteX8" fmla="*/ 18329 w 36658"/>
                <a:gd name="connsiteY8" fmla="*/ 5682 h 55024"/>
                <a:gd name="connsiteX9" fmla="*/ 18329 w 36658"/>
                <a:gd name="connsiteY9" fmla="*/ 0 h 55024"/>
                <a:gd name="connsiteX10" fmla="*/ 31933 w 36658"/>
                <a:gd name="connsiteY10" fmla="*/ 7068 h 55024"/>
                <a:gd name="connsiteX11" fmla="*/ 36658 w 36658"/>
                <a:gd name="connsiteY11" fmla="*/ 27525 h 55024"/>
                <a:gd name="connsiteX12" fmla="*/ 31933 w 36658"/>
                <a:gd name="connsiteY12" fmla="*/ 47992 h 55024"/>
                <a:gd name="connsiteX13" fmla="*/ 18329 w 36658"/>
                <a:gd name="connsiteY13" fmla="*/ 55024 h 55024"/>
                <a:gd name="connsiteX14" fmla="*/ 4689 w 36658"/>
                <a:gd name="connsiteY14" fmla="*/ 47992 h 55024"/>
                <a:gd name="connsiteX15" fmla="*/ 0 w 36658"/>
                <a:gd name="connsiteY15" fmla="*/ 27525 h 55024"/>
                <a:gd name="connsiteX16" fmla="*/ 4689 w 36658"/>
                <a:gd name="connsiteY16" fmla="*/ 7068 h 55024"/>
                <a:gd name="connsiteX17" fmla="*/ 18329 w 36658"/>
                <a:gd name="connsiteY17" fmla="*/ 0 h 5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8" h="55024">
                  <a:moveTo>
                    <a:pt x="18329" y="5682"/>
                  </a:moveTo>
                  <a:cubicBezTo>
                    <a:pt x="14634" y="5682"/>
                    <a:pt x="11852" y="7506"/>
                    <a:pt x="9982" y="11154"/>
                  </a:cubicBezTo>
                  <a:cubicBezTo>
                    <a:pt x="8134" y="14775"/>
                    <a:pt x="7211" y="20239"/>
                    <a:pt x="7211" y="27525"/>
                  </a:cubicBezTo>
                  <a:cubicBezTo>
                    <a:pt x="7211" y="34795"/>
                    <a:pt x="8134" y="40258"/>
                    <a:pt x="9982" y="43906"/>
                  </a:cubicBezTo>
                  <a:cubicBezTo>
                    <a:pt x="11852" y="47527"/>
                    <a:pt x="14634" y="49342"/>
                    <a:pt x="18329" y="49342"/>
                  </a:cubicBezTo>
                  <a:cubicBezTo>
                    <a:pt x="22047" y="49342"/>
                    <a:pt x="24829" y="47527"/>
                    <a:pt x="26677" y="43906"/>
                  </a:cubicBezTo>
                  <a:cubicBezTo>
                    <a:pt x="28547" y="40258"/>
                    <a:pt x="29483" y="34795"/>
                    <a:pt x="29483" y="27525"/>
                  </a:cubicBezTo>
                  <a:cubicBezTo>
                    <a:pt x="29483" y="20239"/>
                    <a:pt x="28547" y="14775"/>
                    <a:pt x="26677" y="11154"/>
                  </a:cubicBezTo>
                  <a:cubicBezTo>
                    <a:pt x="24829" y="7506"/>
                    <a:pt x="22047" y="5682"/>
                    <a:pt x="18329" y="5682"/>
                  </a:cubicBezTo>
                  <a:moveTo>
                    <a:pt x="18329" y="0"/>
                  </a:moveTo>
                  <a:cubicBezTo>
                    <a:pt x="24273" y="0"/>
                    <a:pt x="28807" y="2359"/>
                    <a:pt x="31933" y="7068"/>
                  </a:cubicBezTo>
                  <a:cubicBezTo>
                    <a:pt x="35083" y="11759"/>
                    <a:pt x="36658" y="18572"/>
                    <a:pt x="36658" y="27525"/>
                  </a:cubicBezTo>
                  <a:cubicBezTo>
                    <a:pt x="36658" y="36461"/>
                    <a:pt x="35083" y="43283"/>
                    <a:pt x="31933" y="47992"/>
                  </a:cubicBezTo>
                  <a:cubicBezTo>
                    <a:pt x="28807" y="52683"/>
                    <a:pt x="24273" y="55024"/>
                    <a:pt x="18329" y="55024"/>
                  </a:cubicBezTo>
                  <a:cubicBezTo>
                    <a:pt x="12385" y="55024"/>
                    <a:pt x="7838" y="52683"/>
                    <a:pt x="4689" y="47992"/>
                  </a:cubicBezTo>
                  <a:cubicBezTo>
                    <a:pt x="1563" y="43283"/>
                    <a:pt x="0" y="36461"/>
                    <a:pt x="0" y="27525"/>
                  </a:cubicBezTo>
                  <a:cubicBezTo>
                    <a:pt x="0" y="18572"/>
                    <a:pt x="1563" y="11759"/>
                    <a:pt x="4689" y="7068"/>
                  </a:cubicBezTo>
                  <a:cubicBezTo>
                    <a:pt x="7838" y="2359"/>
                    <a:pt x="12385" y="0"/>
                    <a:pt x="18329" y="0"/>
                  </a:cubicBezTo>
                  <a:close/>
                </a:path>
              </a:pathLst>
            </a:custGeom>
            <a:solidFill>
              <a:srgbClr val="000000"/>
            </a:solidFill>
            <a:ln w="873" cap="flat">
              <a:noFill/>
              <a:prstDash val="solid"/>
              <a:miter/>
            </a:ln>
          </p:spPr>
          <p:txBody>
            <a:bodyPr rtlCol="0" anchor="ctr"/>
            <a:lstStyle/>
            <a:p>
              <a:endParaRPr lang="en-US"/>
            </a:p>
          </p:txBody>
        </p:sp>
        <p:sp>
          <p:nvSpPr>
            <p:cNvPr id="392" name="Freeform 391">
              <a:extLst>
                <a:ext uri="{FF2B5EF4-FFF2-40B4-BE49-F238E27FC236}">
                  <a16:creationId xmlns="" xmlns:a16="http://schemas.microsoft.com/office/drawing/2014/main" id="{660CF098-63FE-D088-6EF0-469137DB1A47}"/>
                </a:ext>
              </a:extLst>
            </p:cNvPr>
            <p:cNvSpPr/>
            <p:nvPr/>
          </p:nvSpPr>
          <p:spPr>
            <a:xfrm>
              <a:off x="687891" y="4637399"/>
              <a:ext cx="36658" cy="55024"/>
            </a:xfrm>
            <a:custGeom>
              <a:avLst/>
              <a:gdLst>
                <a:gd name="connsiteX0" fmla="*/ 18330 w 36658"/>
                <a:gd name="connsiteY0" fmla="*/ 5682 h 55024"/>
                <a:gd name="connsiteX1" fmla="*/ 9982 w 36658"/>
                <a:gd name="connsiteY1" fmla="*/ 11154 h 55024"/>
                <a:gd name="connsiteX2" fmla="*/ 7211 w 36658"/>
                <a:gd name="connsiteY2" fmla="*/ 27525 h 55024"/>
                <a:gd name="connsiteX3" fmla="*/ 9982 w 36658"/>
                <a:gd name="connsiteY3" fmla="*/ 43906 h 55024"/>
                <a:gd name="connsiteX4" fmla="*/ 18330 w 36658"/>
                <a:gd name="connsiteY4" fmla="*/ 49342 h 55024"/>
                <a:gd name="connsiteX5" fmla="*/ 26677 w 36658"/>
                <a:gd name="connsiteY5" fmla="*/ 43906 h 55024"/>
                <a:gd name="connsiteX6" fmla="*/ 29483 w 36658"/>
                <a:gd name="connsiteY6" fmla="*/ 27525 h 55024"/>
                <a:gd name="connsiteX7" fmla="*/ 26677 w 36658"/>
                <a:gd name="connsiteY7" fmla="*/ 11154 h 55024"/>
                <a:gd name="connsiteX8" fmla="*/ 18330 w 36658"/>
                <a:gd name="connsiteY8" fmla="*/ 5682 h 55024"/>
                <a:gd name="connsiteX9" fmla="*/ 18330 w 36658"/>
                <a:gd name="connsiteY9" fmla="*/ 0 h 55024"/>
                <a:gd name="connsiteX10" fmla="*/ 31934 w 36658"/>
                <a:gd name="connsiteY10" fmla="*/ 7068 h 55024"/>
                <a:gd name="connsiteX11" fmla="*/ 36658 w 36658"/>
                <a:gd name="connsiteY11" fmla="*/ 27525 h 55024"/>
                <a:gd name="connsiteX12" fmla="*/ 31934 w 36658"/>
                <a:gd name="connsiteY12" fmla="*/ 47992 h 55024"/>
                <a:gd name="connsiteX13" fmla="*/ 18330 w 36658"/>
                <a:gd name="connsiteY13" fmla="*/ 55024 h 55024"/>
                <a:gd name="connsiteX14" fmla="*/ 4689 w 36658"/>
                <a:gd name="connsiteY14" fmla="*/ 47992 h 55024"/>
                <a:gd name="connsiteX15" fmla="*/ 0 w 36658"/>
                <a:gd name="connsiteY15" fmla="*/ 27525 h 55024"/>
                <a:gd name="connsiteX16" fmla="*/ 4689 w 36658"/>
                <a:gd name="connsiteY16" fmla="*/ 7068 h 55024"/>
                <a:gd name="connsiteX17" fmla="*/ 18330 w 36658"/>
                <a:gd name="connsiteY17" fmla="*/ 0 h 5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8" h="55024">
                  <a:moveTo>
                    <a:pt x="18330" y="5682"/>
                  </a:moveTo>
                  <a:cubicBezTo>
                    <a:pt x="14635" y="5682"/>
                    <a:pt x="11852" y="7506"/>
                    <a:pt x="9982" y="11154"/>
                  </a:cubicBezTo>
                  <a:cubicBezTo>
                    <a:pt x="8134" y="14775"/>
                    <a:pt x="7211" y="20239"/>
                    <a:pt x="7211" y="27525"/>
                  </a:cubicBezTo>
                  <a:cubicBezTo>
                    <a:pt x="7211" y="34795"/>
                    <a:pt x="8134" y="40258"/>
                    <a:pt x="9982" y="43906"/>
                  </a:cubicBezTo>
                  <a:cubicBezTo>
                    <a:pt x="11852" y="47527"/>
                    <a:pt x="14635" y="49342"/>
                    <a:pt x="18330" y="49342"/>
                  </a:cubicBezTo>
                  <a:cubicBezTo>
                    <a:pt x="22048" y="49342"/>
                    <a:pt x="24830" y="47527"/>
                    <a:pt x="26677" y="43906"/>
                  </a:cubicBezTo>
                  <a:cubicBezTo>
                    <a:pt x="28547" y="40258"/>
                    <a:pt x="29483" y="34795"/>
                    <a:pt x="29483" y="27525"/>
                  </a:cubicBezTo>
                  <a:cubicBezTo>
                    <a:pt x="29483" y="20239"/>
                    <a:pt x="28547" y="14775"/>
                    <a:pt x="26677" y="11154"/>
                  </a:cubicBezTo>
                  <a:cubicBezTo>
                    <a:pt x="24830" y="7506"/>
                    <a:pt x="22048" y="5682"/>
                    <a:pt x="18330" y="5682"/>
                  </a:cubicBezTo>
                  <a:moveTo>
                    <a:pt x="18330" y="0"/>
                  </a:moveTo>
                  <a:cubicBezTo>
                    <a:pt x="24273" y="0"/>
                    <a:pt x="28808" y="2359"/>
                    <a:pt x="31934" y="7068"/>
                  </a:cubicBezTo>
                  <a:cubicBezTo>
                    <a:pt x="35083" y="11759"/>
                    <a:pt x="36658" y="18572"/>
                    <a:pt x="36658" y="27525"/>
                  </a:cubicBezTo>
                  <a:cubicBezTo>
                    <a:pt x="36658" y="36461"/>
                    <a:pt x="35083" y="43283"/>
                    <a:pt x="31934" y="47992"/>
                  </a:cubicBezTo>
                  <a:cubicBezTo>
                    <a:pt x="28808" y="52683"/>
                    <a:pt x="24273" y="55024"/>
                    <a:pt x="18330" y="55024"/>
                  </a:cubicBezTo>
                  <a:cubicBezTo>
                    <a:pt x="12385" y="55024"/>
                    <a:pt x="7838" y="52683"/>
                    <a:pt x="4689" y="47992"/>
                  </a:cubicBezTo>
                  <a:cubicBezTo>
                    <a:pt x="1563" y="43283"/>
                    <a:pt x="0" y="36461"/>
                    <a:pt x="0" y="27525"/>
                  </a:cubicBezTo>
                  <a:cubicBezTo>
                    <a:pt x="0" y="18572"/>
                    <a:pt x="1563" y="11759"/>
                    <a:pt x="4689" y="7068"/>
                  </a:cubicBezTo>
                  <a:cubicBezTo>
                    <a:pt x="7838" y="2359"/>
                    <a:pt x="12385" y="0"/>
                    <a:pt x="18330" y="0"/>
                  </a:cubicBezTo>
                  <a:close/>
                </a:path>
              </a:pathLst>
            </a:custGeom>
            <a:solidFill>
              <a:srgbClr val="000000"/>
            </a:solidFill>
            <a:ln w="873" cap="flat">
              <a:noFill/>
              <a:prstDash val="solid"/>
              <a:miter/>
            </a:ln>
          </p:spPr>
          <p:txBody>
            <a:bodyPr rtlCol="0" anchor="ctr"/>
            <a:lstStyle/>
            <a:p>
              <a:endParaRPr lang="en-US"/>
            </a:p>
          </p:txBody>
        </p:sp>
        <p:sp>
          <p:nvSpPr>
            <p:cNvPr id="393" name="Freeform 392">
              <a:extLst>
                <a:ext uri="{FF2B5EF4-FFF2-40B4-BE49-F238E27FC236}">
                  <a16:creationId xmlns="" xmlns:a16="http://schemas.microsoft.com/office/drawing/2014/main" id="{1F6B5CCA-64D5-8830-6B1B-76A91AC72F77}"/>
                </a:ext>
              </a:extLst>
            </p:cNvPr>
            <p:cNvSpPr/>
            <p:nvPr/>
          </p:nvSpPr>
          <p:spPr>
            <a:xfrm>
              <a:off x="576921" y="4363625"/>
              <a:ext cx="31578" cy="53035"/>
            </a:xfrm>
            <a:custGeom>
              <a:avLst/>
              <a:gdLst>
                <a:gd name="connsiteX0" fmla="*/ 1029 w 31578"/>
                <a:gd name="connsiteY0" fmla="*/ 46994 h 53035"/>
                <a:gd name="connsiteX1" fmla="*/ 12752 w 31578"/>
                <a:gd name="connsiteY1" fmla="*/ 46994 h 53035"/>
                <a:gd name="connsiteX2" fmla="*/ 12752 w 31578"/>
                <a:gd name="connsiteY2" fmla="*/ 6535 h 53035"/>
                <a:gd name="connsiteX3" fmla="*/ 0 w 31578"/>
                <a:gd name="connsiteY3" fmla="*/ 9095 h 53035"/>
                <a:gd name="connsiteX4" fmla="*/ 0 w 31578"/>
                <a:gd name="connsiteY4" fmla="*/ 2557 h 53035"/>
                <a:gd name="connsiteX5" fmla="*/ 12681 w 31578"/>
                <a:gd name="connsiteY5" fmla="*/ 0 h 53035"/>
                <a:gd name="connsiteX6" fmla="*/ 19856 w 31578"/>
                <a:gd name="connsiteY6" fmla="*/ 0 h 53035"/>
                <a:gd name="connsiteX7" fmla="*/ 19856 w 31578"/>
                <a:gd name="connsiteY7" fmla="*/ 46994 h 53035"/>
                <a:gd name="connsiteX8" fmla="*/ 31578 w 31578"/>
                <a:gd name="connsiteY8" fmla="*/ 46994 h 53035"/>
                <a:gd name="connsiteX9" fmla="*/ 31578 w 31578"/>
                <a:gd name="connsiteY9" fmla="*/ 53036 h 53035"/>
                <a:gd name="connsiteX10" fmla="*/ 1029 w 31578"/>
                <a:gd name="connsiteY10" fmla="*/ 53036 h 53035"/>
                <a:gd name="connsiteX11" fmla="*/ 1029 w 31578"/>
                <a:gd name="connsiteY11" fmla="*/ 46994 h 53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578" h="53035">
                  <a:moveTo>
                    <a:pt x="1029" y="46994"/>
                  </a:moveTo>
                  <a:lnTo>
                    <a:pt x="12752" y="46994"/>
                  </a:lnTo>
                  <a:lnTo>
                    <a:pt x="12752" y="6535"/>
                  </a:lnTo>
                  <a:lnTo>
                    <a:pt x="0" y="9095"/>
                  </a:lnTo>
                  <a:lnTo>
                    <a:pt x="0" y="2557"/>
                  </a:lnTo>
                  <a:lnTo>
                    <a:pt x="12681" y="0"/>
                  </a:lnTo>
                  <a:lnTo>
                    <a:pt x="19856" y="0"/>
                  </a:lnTo>
                  <a:lnTo>
                    <a:pt x="19856" y="46994"/>
                  </a:lnTo>
                  <a:lnTo>
                    <a:pt x="31578" y="46994"/>
                  </a:lnTo>
                  <a:lnTo>
                    <a:pt x="31578" y="53036"/>
                  </a:lnTo>
                  <a:lnTo>
                    <a:pt x="1029" y="53036"/>
                  </a:lnTo>
                  <a:lnTo>
                    <a:pt x="1029" y="46994"/>
                  </a:lnTo>
                  <a:close/>
                </a:path>
              </a:pathLst>
            </a:custGeom>
            <a:solidFill>
              <a:srgbClr val="000000"/>
            </a:solidFill>
            <a:ln w="873" cap="flat">
              <a:noFill/>
              <a:prstDash val="solid"/>
              <a:miter/>
            </a:ln>
          </p:spPr>
          <p:txBody>
            <a:bodyPr rtlCol="0" anchor="ctr"/>
            <a:lstStyle/>
            <a:p>
              <a:endParaRPr lang="en-US"/>
            </a:p>
          </p:txBody>
        </p:sp>
        <p:sp>
          <p:nvSpPr>
            <p:cNvPr id="394" name="Freeform 393">
              <a:extLst>
                <a:ext uri="{FF2B5EF4-FFF2-40B4-BE49-F238E27FC236}">
                  <a16:creationId xmlns="" xmlns:a16="http://schemas.microsoft.com/office/drawing/2014/main" id="{C6857DB0-0232-650F-15FC-E791F1B63CF1}"/>
                </a:ext>
              </a:extLst>
            </p:cNvPr>
            <p:cNvSpPr/>
            <p:nvPr/>
          </p:nvSpPr>
          <p:spPr>
            <a:xfrm>
              <a:off x="622992" y="4407637"/>
              <a:ext cx="7494" cy="9023"/>
            </a:xfrm>
            <a:custGeom>
              <a:avLst/>
              <a:gdLst>
                <a:gd name="connsiteX0" fmla="*/ 0 w 7494"/>
                <a:gd name="connsiteY0" fmla="*/ 0 h 9023"/>
                <a:gd name="connsiteX1" fmla="*/ 7495 w 7494"/>
                <a:gd name="connsiteY1" fmla="*/ 0 h 9023"/>
                <a:gd name="connsiteX2" fmla="*/ 7495 w 7494"/>
                <a:gd name="connsiteY2" fmla="*/ 9023 h 9023"/>
                <a:gd name="connsiteX3" fmla="*/ 0 w 7494"/>
                <a:gd name="connsiteY3" fmla="*/ 9023 h 9023"/>
                <a:gd name="connsiteX4" fmla="*/ 0 w 7494"/>
                <a:gd name="connsiteY4" fmla="*/ 0 h 9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4" h="9023">
                  <a:moveTo>
                    <a:pt x="0" y="0"/>
                  </a:moveTo>
                  <a:lnTo>
                    <a:pt x="7495" y="0"/>
                  </a:lnTo>
                  <a:lnTo>
                    <a:pt x="7495" y="9023"/>
                  </a:lnTo>
                  <a:lnTo>
                    <a:pt x="0" y="9023"/>
                  </a:lnTo>
                  <a:lnTo>
                    <a:pt x="0" y="0"/>
                  </a:lnTo>
                  <a:close/>
                </a:path>
              </a:pathLst>
            </a:custGeom>
            <a:solidFill>
              <a:srgbClr val="000000"/>
            </a:solidFill>
            <a:ln w="873" cap="flat">
              <a:noFill/>
              <a:prstDash val="solid"/>
              <a:miter/>
            </a:ln>
          </p:spPr>
          <p:txBody>
            <a:bodyPr rtlCol="0" anchor="ctr"/>
            <a:lstStyle/>
            <a:p>
              <a:endParaRPr lang="en-US"/>
            </a:p>
          </p:txBody>
        </p:sp>
        <p:sp>
          <p:nvSpPr>
            <p:cNvPr id="395" name="Freeform 394">
              <a:extLst>
                <a:ext uri="{FF2B5EF4-FFF2-40B4-BE49-F238E27FC236}">
                  <a16:creationId xmlns="" xmlns:a16="http://schemas.microsoft.com/office/drawing/2014/main" id="{ADCFFACC-075D-B47B-6717-4774EEC79023}"/>
                </a:ext>
              </a:extLst>
            </p:cNvPr>
            <p:cNvSpPr/>
            <p:nvPr/>
          </p:nvSpPr>
          <p:spPr>
            <a:xfrm>
              <a:off x="643666" y="4362665"/>
              <a:ext cx="33674" cy="53995"/>
            </a:xfrm>
            <a:custGeom>
              <a:avLst/>
              <a:gdLst>
                <a:gd name="connsiteX0" fmla="*/ 8632 w 33674"/>
                <a:gd name="connsiteY0" fmla="*/ 47953 h 53995"/>
                <a:gd name="connsiteX1" fmla="*/ 33675 w 33674"/>
                <a:gd name="connsiteY1" fmla="*/ 47953 h 53995"/>
                <a:gd name="connsiteX2" fmla="*/ 33675 w 33674"/>
                <a:gd name="connsiteY2" fmla="*/ 53995 h 53995"/>
                <a:gd name="connsiteX3" fmla="*/ 0 w 33674"/>
                <a:gd name="connsiteY3" fmla="*/ 53995 h 53995"/>
                <a:gd name="connsiteX4" fmla="*/ 0 w 33674"/>
                <a:gd name="connsiteY4" fmla="*/ 47953 h 53995"/>
                <a:gd name="connsiteX5" fmla="*/ 11119 w 33674"/>
                <a:gd name="connsiteY5" fmla="*/ 36624 h 53995"/>
                <a:gd name="connsiteX6" fmla="*/ 19999 w 33674"/>
                <a:gd name="connsiteY6" fmla="*/ 27425 h 53995"/>
                <a:gd name="connsiteX7" fmla="*/ 24795 w 33674"/>
                <a:gd name="connsiteY7" fmla="*/ 20884 h 53995"/>
                <a:gd name="connsiteX8" fmla="*/ 26179 w 33674"/>
                <a:gd name="connsiteY8" fmla="*/ 15596 h 53995"/>
                <a:gd name="connsiteX9" fmla="*/ 23196 w 33674"/>
                <a:gd name="connsiteY9" fmla="*/ 8704 h 53995"/>
                <a:gd name="connsiteX10" fmla="*/ 15488 w 33674"/>
                <a:gd name="connsiteY10" fmla="*/ 6038 h 53995"/>
                <a:gd name="connsiteX11" fmla="*/ 8348 w 33674"/>
                <a:gd name="connsiteY11" fmla="*/ 7213 h 53995"/>
                <a:gd name="connsiteX12" fmla="*/ 355 w 33674"/>
                <a:gd name="connsiteY12" fmla="*/ 10765 h 53995"/>
                <a:gd name="connsiteX13" fmla="*/ 355 w 33674"/>
                <a:gd name="connsiteY13" fmla="*/ 3516 h 53995"/>
                <a:gd name="connsiteX14" fmla="*/ 8454 w 33674"/>
                <a:gd name="connsiteY14" fmla="*/ 888 h 53995"/>
                <a:gd name="connsiteX15" fmla="*/ 15345 w 33674"/>
                <a:gd name="connsiteY15" fmla="*/ 0 h 53995"/>
                <a:gd name="connsiteX16" fmla="*/ 28488 w 33674"/>
                <a:gd name="connsiteY16" fmla="*/ 4120 h 53995"/>
                <a:gd name="connsiteX17" fmla="*/ 33391 w 33674"/>
                <a:gd name="connsiteY17" fmla="*/ 15132 h 53995"/>
                <a:gd name="connsiteX18" fmla="*/ 32147 w 33674"/>
                <a:gd name="connsiteY18" fmla="*/ 21349 h 53995"/>
                <a:gd name="connsiteX19" fmla="*/ 27707 w 33674"/>
                <a:gd name="connsiteY19" fmla="*/ 28241 h 53995"/>
                <a:gd name="connsiteX20" fmla="*/ 22059 w 33674"/>
                <a:gd name="connsiteY20" fmla="*/ 34204 h 53995"/>
                <a:gd name="connsiteX21" fmla="*/ 8632 w 33674"/>
                <a:gd name="connsiteY21" fmla="*/ 47953 h 5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674" h="53995">
                  <a:moveTo>
                    <a:pt x="8632" y="47953"/>
                  </a:moveTo>
                  <a:lnTo>
                    <a:pt x="33675" y="47953"/>
                  </a:lnTo>
                  <a:lnTo>
                    <a:pt x="33675" y="53995"/>
                  </a:lnTo>
                  <a:lnTo>
                    <a:pt x="0" y="53995"/>
                  </a:lnTo>
                  <a:lnTo>
                    <a:pt x="0" y="47953"/>
                  </a:lnTo>
                  <a:cubicBezTo>
                    <a:pt x="2724" y="45139"/>
                    <a:pt x="6430" y="41359"/>
                    <a:pt x="11119" y="36624"/>
                  </a:cubicBezTo>
                  <a:cubicBezTo>
                    <a:pt x="15831" y="31862"/>
                    <a:pt x="18792" y="28802"/>
                    <a:pt x="19999" y="27425"/>
                  </a:cubicBezTo>
                  <a:cubicBezTo>
                    <a:pt x="22296" y="24839"/>
                    <a:pt x="23894" y="22664"/>
                    <a:pt x="24795" y="20884"/>
                  </a:cubicBezTo>
                  <a:cubicBezTo>
                    <a:pt x="25718" y="19086"/>
                    <a:pt x="26179" y="17324"/>
                    <a:pt x="26179" y="15596"/>
                  </a:cubicBezTo>
                  <a:cubicBezTo>
                    <a:pt x="26179" y="12781"/>
                    <a:pt x="25185" y="10484"/>
                    <a:pt x="23196" y="8704"/>
                  </a:cubicBezTo>
                  <a:cubicBezTo>
                    <a:pt x="21230" y="6924"/>
                    <a:pt x="18661" y="6038"/>
                    <a:pt x="15488" y="6038"/>
                  </a:cubicBezTo>
                  <a:cubicBezTo>
                    <a:pt x="13238" y="6038"/>
                    <a:pt x="10858" y="6433"/>
                    <a:pt x="8348" y="7213"/>
                  </a:cubicBezTo>
                  <a:cubicBezTo>
                    <a:pt x="5861" y="7994"/>
                    <a:pt x="3197" y="9177"/>
                    <a:pt x="355" y="10765"/>
                  </a:cubicBezTo>
                  <a:lnTo>
                    <a:pt x="355" y="3516"/>
                  </a:lnTo>
                  <a:cubicBezTo>
                    <a:pt x="3244" y="2356"/>
                    <a:pt x="5944" y="1480"/>
                    <a:pt x="8454" y="888"/>
                  </a:cubicBezTo>
                  <a:cubicBezTo>
                    <a:pt x="10965" y="296"/>
                    <a:pt x="13261" y="0"/>
                    <a:pt x="15345" y="0"/>
                  </a:cubicBezTo>
                  <a:cubicBezTo>
                    <a:pt x="20839" y="0"/>
                    <a:pt x="25220" y="1373"/>
                    <a:pt x="28488" y="4120"/>
                  </a:cubicBezTo>
                  <a:cubicBezTo>
                    <a:pt x="31756" y="6862"/>
                    <a:pt x="33391" y="10537"/>
                    <a:pt x="33391" y="15132"/>
                  </a:cubicBezTo>
                  <a:cubicBezTo>
                    <a:pt x="33391" y="17315"/>
                    <a:pt x="32976" y="19384"/>
                    <a:pt x="32147" y="21349"/>
                  </a:cubicBezTo>
                  <a:cubicBezTo>
                    <a:pt x="31342" y="23287"/>
                    <a:pt x="29862" y="25584"/>
                    <a:pt x="27707" y="28241"/>
                  </a:cubicBezTo>
                  <a:cubicBezTo>
                    <a:pt x="27115" y="28925"/>
                    <a:pt x="25232" y="30915"/>
                    <a:pt x="22059" y="34204"/>
                  </a:cubicBezTo>
                  <a:cubicBezTo>
                    <a:pt x="18885" y="37475"/>
                    <a:pt x="14410" y="42052"/>
                    <a:pt x="8632" y="47953"/>
                  </a:cubicBezTo>
                  <a:close/>
                </a:path>
              </a:pathLst>
            </a:custGeom>
            <a:solidFill>
              <a:srgbClr val="000000"/>
            </a:solidFill>
            <a:ln w="873" cap="flat">
              <a:noFill/>
              <a:prstDash val="solid"/>
              <a:miter/>
            </a:ln>
          </p:spPr>
          <p:txBody>
            <a:bodyPr rtlCol="0" anchor="ctr"/>
            <a:lstStyle/>
            <a:p>
              <a:endParaRPr lang="en-US"/>
            </a:p>
          </p:txBody>
        </p:sp>
        <p:sp>
          <p:nvSpPr>
            <p:cNvPr id="396" name="Freeform 395">
              <a:extLst>
                <a:ext uri="{FF2B5EF4-FFF2-40B4-BE49-F238E27FC236}">
                  <a16:creationId xmlns="" xmlns:a16="http://schemas.microsoft.com/office/drawing/2014/main" id="{D4D3EC4F-3F84-35AE-0EAC-849ED62A5671}"/>
                </a:ext>
              </a:extLst>
            </p:cNvPr>
            <p:cNvSpPr/>
            <p:nvPr/>
          </p:nvSpPr>
          <p:spPr>
            <a:xfrm>
              <a:off x="690235" y="4363625"/>
              <a:ext cx="34313" cy="54061"/>
            </a:xfrm>
            <a:custGeom>
              <a:avLst/>
              <a:gdLst>
                <a:gd name="connsiteX0" fmla="*/ 2238 w 34313"/>
                <a:gd name="connsiteY0" fmla="*/ 0 h 54061"/>
                <a:gd name="connsiteX1" fmla="*/ 30406 w 34313"/>
                <a:gd name="connsiteY1" fmla="*/ 0 h 54061"/>
                <a:gd name="connsiteX2" fmla="*/ 30406 w 34313"/>
                <a:gd name="connsiteY2" fmla="*/ 6035 h 54061"/>
                <a:gd name="connsiteX3" fmla="*/ 8809 w 34313"/>
                <a:gd name="connsiteY3" fmla="*/ 6035 h 54061"/>
                <a:gd name="connsiteX4" fmla="*/ 8809 w 34313"/>
                <a:gd name="connsiteY4" fmla="*/ 19039 h 54061"/>
                <a:gd name="connsiteX5" fmla="*/ 11935 w 34313"/>
                <a:gd name="connsiteY5" fmla="*/ 18259 h 54061"/>
                <a:gd name="connsiteX6" fmla="*/ 15060 w 34313"/>
                <a:gd name="connsiteY6" fmla="*/ 17978 h 54061"/>
                <a:gd name="connsiteX7" fmla="*/ 29127 w 34313"/>
                <a:gd name="connsiteY7" fmla="*/ 22836 h 54061"/>
                <a:gd name="connsiteX8" fmla="*/ 34313 w 34313"/>
                <a:gd name="connsiteY8" fmla="*/ 36015 h 54061"/>
                <a:gd name="connsiteX9" fmla="*/ 28985 w 34313"/>
                <a:gd name="connsiteY9" fmla="*/ 49335 h 54061"/>
                <a:gd name="connsiteX10" fmla="*/ 13960 w 34313"/>
                <a:gd name="connsiteY10" fmla="*/ 54062 h 54061"/>
                <a:gd name="connsiteX11" fmla="*/ 7140 w 34313"/>
                <a:gd name="connsiteY11" fmla="*/ 53492 h 54061"/>
                <a:gd name="connsiteX12" fmla="*/ 0 w 34313"/>
                <a:gd name="connsiteY12" fmla="*/ 51791 h 54061"/>
                <a:gd name="connsiteX13" fmla="*/ 0 w 34313"/>
                <a:gd name="connsiteY13" fmla="*/ 44583 h 54061"/>
                <a:gd name="connsiteX14" fmla="*/ 6606 w 34313"/>
                <a:gd name="connsiteY14" fmla="*/ 47169 h 54061"/>
                <a:gd name="connsiteX15" fmla="*/ 13818 w 34313"/>
                <a:gd name="connsiteY15" fmla="*/ 48029 h 54061"/>
                <a:gd name="connsiteX16" fmla="*/ 23550 w 34313"/>
                <a:gd name="connsiteY16" fmla="*/ 44793 h 54061"/>
                <a:gd name="connsiteX17" fmla="*/ 27138 w 34313"/>
                <a:gd name="connsiteY17" fmla="*/ 36015 h 54061"/>
                <a:gd name="connsiteX18" fmla="*/ 23550 w 34313"/>
                <a:gd name="connsiteY18" fmla="*/ 27247 h 54061"/>
                <a:gd name="connsiteX19" fmla="*/ 13818 w 34313"/>
                <a:gd name="connsiteY19" fmla="*/ 24011 h 54061"/>
                <a:gd name="connsiteX20" fmla="*/ 8063 w 34313"/>
                <a:gd name="connsiteY20" fmla="*/ 24651 h 54061"/>
                <a:gd name="connsiteX21" fmla="*/ 2238 w 34313"/>
                <a:gd name="connsiteY21" fmla="*/ 26642 h 54061"/>
                <a:gd name="connsiteX22" fmla="*/ 2238 w 34313"/>
                <a:gd name="connsiteY22" fmla="*/ 0 h 5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313" h="54061">
                  <a:moveTo>
                    <a:pt x="2238" y="0"/>
                  </a:moveTo>
                  <a:lnTo>
                    <a:pt x="30406" y="0"/>
                  </a:lnTo>
                  <a:lnTo>
                    <a:pt x="30406" y="6035"/>
                  </a:lnTo>
                  <a:lnTo>
                    <a:pt x="8809" y="6035"/>
                  </a:lnTo>
                  <a:lnTo>
                    <a:pt x="8809" y="19039"/>
                  </a:lnTo>
                  <a:cubicBezTo>
                    <a:pt x="9851" y="18679"/>
                    <a:pt x="10893" y="18425"/>
                    <a:pt x="11935" y="18259"/>
                  </a:cubicBezTo>
                  <a:cubicBezTo>
                    <a:pt x="12977" y="18074"/>
                    <a:pt x="14019" y="17978"/>
                    <a:pt x="15060" y="17978"/>
                  </a:cubicBezTo>
                  <a:cubicBezTo>
                    <a:pt x="20981" y="17978"/>
                    <a:pt x="25670" y="19600"/>
                    <a:pt x="29127" y="22836"/>
                  </a:cubicBezTo>
                  <a:cubicBezTo>
                    <a:pt x="32585" y="26080"/>
                    <a:pt x="34313" y="30473"/>
                    <a:pt x="34313" y="36015"/>
                  </a:cubicBezTo>
                  <a:cubicBezTo>
                    <a:pt x="34313" y="41724"/>
                    <a:pt x="32538" y="46170"/>
                    <a:pt x="28985" y="49335"/>
                  </a:cubicBezTo>
                  <a:cubicBezTo>
                    <a:pt x="25433" y="52483"/>
                    <a:pt x="20425" y="54062"/>
                    <a:pt x="13960" y="54062"/>
                  </a:cubicBezTo>
                  <a:cubicBezTo>
                    <a:pt x="11734" y="54062"/>
                    <a:pt x="9461" y="53869"/>
                    <a:pt x="7140" y="53492"/>
                  </a:cubicBezTo>
                  <a:cubicBezTo>
                    <a:pt x="4843" y="53115"/>
                    <a:pt x="2463" y="52553"/>
                    <a:pt x="0" y="51791"/>
                  </a:cubicBezTo>
                  <a:lnTo>
                    <a:pt x="0" y="44583"/>
                  </a:lnTo>
                  <a:cubicBezTo>
                    <a:pt x="2131" y="45740"/>
                    <a:pt x="4333" y="46599"/>
                    <a:pt x="6606" y="47169"/>
                  </a:cubicBezTo>
                  <a:cubicBezTo>
                    <a:pt x="8880" y="47739"/>
                    <a:pt x="11284" y="48029"/>
                    <a:pt x="13818" y="48029"/>
                  </a:cubicBezTo>
                  <a:cubicBezTo>
                    <a:pt x="17915" y="48029"/>
                    <a:pt x="21159" y="46950"/>
                    <a:pt x="23550" y="44793"/>
                  </a:cubicBezTo>
                  <a:cubicBezTo>
                    <a:pt x="25942" y="42636"/>
                    <a:pt x="27138" y="39707"/>
                    <a:pt x="27138" y="36015"/>
                  </a:cubicBezTo>
                  <a:cubicBezTo>
                    <a:pt x="27138" y="32324"/>
                    <a:pt x="25942" y="29395"/>
                    <a:pt x="23550" y="27247"/>
                  </a:cubicBezTo>
                  <a:cubicBezTo>
                    <a:pt x="21159" y="25089"/>
                    <a:pt x="17915" y="24011"/>
                    <a:pt x="13818" y="24011"/>
                  </a:cubicBezTo>
                  <a:cubicBezTo>
                    <a:pt x="11899" y="24011"/>
                    <a:pt x="9981" y="24221"/>
                    <a:pt x="8063" y="24651"/>
                  </a:cubicBezTo>
                  <a:cubicBezTo>
                    <a:pt x="6168" y="25081"/>
                    <a:pt x="4227" y="25738"/>
                    <a:pt x="2238" y="26642"/>
                  </a:cubicBezTo>
                  <a:lnTo>
                    <a:pt x="2238" y="0"/>
                  </a:lnTo>
                  <a:close/>
                </a:path>
              </a:pathLst>
            </a:custGeom>
            <a:solidFill>
              <a:srgbClr val="000000"/>
            </a:solidFill>
            <a:ln w="873" cap="flat">
              <a:noFill/>
              <a:prstDash val="solid"/>
              <a:miter/>
            </a:ln>
          </p:spPr>
          <p:txBody>
            <a:bodyPr rtlCol="0" anchor="ctr"/>
            <a:lstStyle/>
            <a:p>
              <a:endParaRPr lang="en-US"/>
            </a:p>
          </p:txBody>
        </p:sp>
        <p:sp>
          <p:nvSpPr>
            <p:cNvPr id="397" name="Freeform 396">
              <a:extLst>
                <a:ext uri="{FF2B5EF4-FFF2-40B4-BE49-F238E27FC236}">
                  <a16:creationId xmlns="" xmlns:a16="http://schemas.microsoft.com/office/drawing/2014/main" id="{3E5A2D62-60B1-16AC-781E-6EC0DCBFFE5F}"/>
                </a:ext>
              </a:extLst>
            </p:cNvPr>
            <p:cNvSpPr/>
            <p:nvPr/>
          </p:nvSpPr>
          <p:spPr>
            <a:xfrm>
              <a:off x="575393" y="4088892"/>
              <a:ext cx="31578" cy="53034"/>
            </a:xfrm>
            <a:custGeom>
              <a:avLst/>
              <a:gdLst>
                <a:gd name="connsiteX0" fmla="*/ 1030 w 31578"/>
                <a:gd name="connsiteY0" fmla="*/ 46995 h 53034"/>
                <a:gd name="connsiteX1" fmla="*/ 12753 w 31578"/>
                <a:gd name="connsiteY1" fmla="*/ 46995 h 53034"/>
                <a:gd name="connsiteX2" fmla="*/ 12753 w 31578"/>
                <a:gd name="connsiteY2" fmla="*/ 6536 h 53034"/>
                <a:gd name="connsiteX3" fmla="*/ 0 w 31578"/>
                <a:gd name="connsiteY3" fmla="*/ 9093 h 53034"/>
                <a:gd name="connsiteX4" fmla="*/ 0 w 31578"/>
                <a:gd name="connsiteY4" fmla="*/ 2558 h 53034"/>
                <a:gd name="connsiteX5" fmla="*/ 12681 w 31578"/>
                <a:gd name="connsiteY5" fmla="*/ 0 h 53034"/>
                <a:gd name="connsiteX6" fmla="*/ 19856 w 31578"/>
                <a:gd name="connsiteY6" fmla="*/ 0 h 53034"/>
                <a:gd name="connsiteX7" fmla="*/ 19856 w 31578"/>
                <a:gd name="connsiteY7" fmla="*/ 46995 h 53034"/>
                <a:gd name="connsiteX8" fmla="*/ 31578 w 31578"/>
                <a:gd name="connsiteY8" fmla="*/ 46995 h 53034"/>
                <a:gd name="connsiteX9" fmla="*/ 31578 w 31578"/>
                <a:gd name="connsiteY9" fmla="*/ 53034 h 53034"/>
                <a:gd name="connsiteX10" fmla="*/ 1030 w 31578"/>
                <a:gd name="connsiteY10" fmla="*/ 53034 h 53034"/>
                <a:gd name="connsiteX11" fmla="*/ 1030 w 31578"/>
                <a:gd name="connsiteY11" fmla="*/ 46995 h 53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578" h="53034">
                  <a:moveTo>
                    <a:pt x="1030" y="46995"/>
                  </a:moveTo>
                  <a:lnTo>
                    <a:pt x="12753" y="46995"/>
                  </a:lnTo>
                  <a:lnTo>
                    <a:pt x="12753" y="6536"/>
                  </a:lnTo>
                  <a:lnTo>
                    <a:pt x="0" y="9093"/>
                  </a:lnTo>
                  <a:lnTo>
                    <a:pt x="0" y="2558"/>
                  </a:lnTo>
                  <a:lnTo>
                    <a:pt x="12681" y="0"/>
                  </a:lnTo>
                  <a:lnTo>
                    <a:pt x="19856" y="0"/>
                  </a:lnTo>
                  <a:lnTo>
                    <a:pt x="19856" y="46995"/>
                  </a:lnTo>
                  <a:lnTo>
                    <a:pt x="31578" y="46995"/>
                  </a:lnTo>
                  <a:lnTo>
                    <a:pt x="31578" y="53034"/>
                  </a:lnTo>
                  <a:lnTo>
                    <a:pt x="1030" y="53034"/>
                  </a:lnTo>
                  <a:lnTo>
                    <a:pt x="1030" y="46995"/>
                  </a:lnTo>
                  <a:close/>
                </a:path>
              </a:pathLst>
            </a:custGeom>
            <a:solidFill>
              <a:srgbClr val="000000"/>
            </a:solidFill>
            <a:ln w="873" cap="flat">
              <a:noFill/>
              <a:prstDash val="solid"/>
              <a:miter/>
            </a:ln>
          </p:spPr>
          <p:txBody>
            <a:bodyPr rtlCol="0" anchor="ctr"/>
            <a:lstStyle/>
            <a:p>
              <a:endParaRPr lang="en-US"/>
            </a:p>
          </p:txBody>
        </p:sp>
        <p:sp>
          <p:nvSpPr>
            <p:cNvPr id="398" name="Freeform 397">
              <a:extLst>
                <a:ext uri="{FF2B5EF4-FFF2-40B4-BE49-F238E27FC236}">
                  <a16:creationId xmlns="" xmlns:a16="http://schemas.microsoft.com/office/drawing/2014/main" id="{2F9C236B-B670-94A8-CE29-44CE07701929}"/>
                </a:ext>
              </a:extLst>
            </p:cNvPr>
            <p:cNvSpPr/>
            <p:nvPr/>
          </p:nvSpPr>
          <p:spPr>
            <a:xfrm>
              <a:off x="621465" y="4132903"/>
              <a:ext cx="7494" cy="9022"/>
            </a:xfrm>
            <a:custGeom>
              <a:avLst/>
              <a:gdLst>
                <a:gd name="connsiteX0" fmla="*/ 0 w 7494"/>
                <a:gd name="connsiteY0" fmla="*/ 0 h 9022"/>
                <a:gd name="connsiteX1" fmla="*/ 7495 w 7494"/>
                <a:gd name="connsiteY1" fmla="*/ 0 h 9022"/>
                <a:gd name="connsiteX2" fmla="*/ 7495 w 7494"/>
                <a:gd name="connsiteY2" fmla="*/ 9022 h 9022"/>
                <a:gd name="connsiteX3" fmla="*/ 0 w 7494"/>
                <a:gd name="connsiteY3" fmla="*/ 9022 h 9022"/>
                <a:gd name="connsiteX4" fmla="*/ 0 w 7494"/>
                <a:gd name="connsiteY4" fmla="*/ 0 h 9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4" h="9022">
                  <a:moveTo>
                    <a:pt x="0" y="0"/>
                  </a:moveTo>
                  <a:lnTo>
                    <a:pt x="7495" y="0"/>
                  </a:lnTo>
                  <a:lnTo>
                    <a:pt x="7495" y="9022"/>
                  </a:lnTo>
                  <a:lnTo>
                    <a:pt x="0" y="9022"/>
                  </a:lnTo>
                  <a:lnTo>
                    <a:pt x="0" y="0"/>
                  </a:lnTo>
                  <a:close/>
                </a:path>
              </a:pathLst>
            </a:custGeom>
            <a:solidFill>
              <a:srgbClr val="000000"/>
            </a:solidFill>
            <a:ln w="873" cap="flat">
              <a:noFill/>
              <a:prstDash val="solid"/>
              <a:miter/>
            </a:ln>
          </p:spPr>
          <p:txBody>
            <a:bodyPr rtlCol="0" anchor="ctr"/>
            <a:lstStyle/>
            <a:p>
              <a:endParaRPr lang="en-US"/>
            </a:p>
          </p:txBody>
        </p:sp>
        <p:sp>
          <p:nvSpPr>
            <p:cNvPr id="399" name="Freeform 398">
              <a:extLst>
                <a:ext uri="{FF2B5EF4-FFF2-40B4-BE49-F238E27FC236}">
                  <a16:creationId xmlns="" xmlns:a16="http://schemas.microsoft.com/office/drawing/2014/main" id="{BB32AFC1-ED88-58A6-8A14-BE2A40BCED0F}"/>
                </a:ext>
              </a:extLst>
            </p:cNvPr>
            <p:cNvSpPr/>
            <p:nvPr/>
          </p:nvSpPr>
          <p:spPr>
            <a:xfrm>
              <a:off x="642422" y="4088892"/>
              <a:ext cx="34314" cy="54064"/>
            </a:xfrm>
            <a:custGeom>
              <a:avLst/>
              <a:gdLst>
                <a:gd name="connsiteX0" fmla="*/ 2238 w 34314"/>
                <a:gd name="connsiteY0" fmla="*/ 0 h 54064"/>
                <a:gd name="connsiteX1" fmla="*/ 30407 w 34314"/>
                <a:gd name="connsiteY1" fmla="*/ 0 h 54064"/>
                <a:gd name="connsiteX2" fmla="*/ 30407 w 34314"/>
                <a:gd name="connsiteY2" fmla="*/ 6039 h 54064"/>
                <a:gd name="connsiteX3" fmla="*/ 8810 w 34314"/>
                <a:gd name="connsiteY3" fmla="*/ 6039 h 54064"/>
                <a:gd name="connsiteX4" fmla="*/ 8810 w 34314"/>
                <a:gd name="connsiteY4" fmla="*/ 19040 h 54064"/>
                <a:gd name="connsiteX5" fmla="*/ 11935 w 34314"/>
                <a:gd name="connsiteY5" fmla="*/ 18259 h 54064"/>
                <a:gd name="connsiteX6" fmla="*/ 15061 w 34314"/>
                <a:gd name="connsiteY6" fmla="*/ 17974 h 54064"/>
                <a:gd name="connsiteX7" fmla="*/ 29128 w 34314"/>
                <a:gd name="connsiteY7" fmla="*/ 22840 h 54064"/>
                <a:gd name="connsiteX8" fmla="*/ 34314 w 34314"/>
                <a:gd name="connsiteY8" fmla="*/ 36019 h 54064"/>
                <a:gd name="connsiteX9" fmla="*/ 28986 w 34314"/>
                <a:gd name="connsiteY9" fmla="*/ 49340 h 54064"/>
                <a:gd name="connsiteX10" fmla="*/ 13960 w 34314"/>
                <a:gd name="connsiteY10" fmla="*/ 54064 h 54064"/>
                <a:gd name="connsiteX11" fmla="*/ 7140 w 34314"/>
                <a:gd name="connsiteY11" fmla="*/ 53496 h 54064"/>
                <a:gd name="connsiteX12" fmla="*/ 0 w 34314"/>
                <a:gd name="connsiteY12" fmla="*/ 51791 h 54064"/>
                <a:gd name="connsiteX13" fmla="*/ 0 w 34314"/>
                <a:gd name="connsiteY13" fmla="*/ 44580 h 54064"/>
                <a:gd name="connsiteX14" fmla="*/ 6607 w 34314"/>
                <a:gd name="connsiteY14" fmla="*/ 47173 h 54064"/>
                <a:gd name="connsiteX15" fmla="*/ 13818 w 34314"/>
                <a:gd name="connsiteY15" fmla="*/ 48025 h 54064"/>
                <a:gd name="connsiteX16" fmla="*/ 23551 w 34314"/>
                <a:gd name="connsiteY16" fmla="*/ 44793 h 54064"/>
                <a:gd name="connsiteX17" fmla="*/ 27139 w 34314"/>
                <a:gd name="connsiteY17" fmla="*/ 36019 h 54064"/>
                <a:gd name="connsiteX18" fmla="*/ 23551 w 34314"/>
                <a:gd name="connsiteY18" fmla="*/ 27245 h 54064"/>
                <a:gd name="connsiteX19" fmla="*/ 13818 w 34314"/>
                <a:gd name="connsiteY19" fmla="*/ 24013 h 54064"/>
                <a:gd name="connsiteX20" fmla="*/ 8064 w 34314"/>
                <a:gd name="connsiteY20" fmla="*/ 24652 h 54064"/>
                <a:gd name="connsiteX21" fmla="*/ 2238 w 34314"/>
                <a:gd name="connsiteY21" fmla="*/ 26642 h 54064"/>
                <a:gd name="connsiteX22" fmla="*/ 2238 w 34314"/>
                <a:gd name="connsiteY22" fmla="*/ 0 h 5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314" h="54064">
                  <a:moveTo>
                    <a:pt x="2238" y="0"/>
                  </a:moveTo>
                  <a:lnTo>
                    <a:pt x="30407" y="0"/>
                  </a:lnTo>
                  <a:lnTo>
                    <a:pt x="30407" y="6039"/>
                  </a:lnTo>
                  <a:lnTo>
                    <a:pt x="8810" y="6039"/>
                  </a:lnTo>
                  <a:lnTo>
                    <a:pt x="8810" y="19040"/>
                  </a:lnTo>
                  <a:cubicBezTo>
                    <a:pt x="9852" y="18685"/>
                    <a:pt x="10894" y="18424"/>
                    <a:pt x="11935" y="18259"/>
                  </a:cubicBezTo>
                  <a:cubicBezTo>
                    <a:pt x="12978" y="18069"/>
                    <a:pt x="14020" y="17974"/>
                    <a:pt x="15061" y="17974"/>
                  </a:cubicBezTo>
                  <a:cubicBezTo>
                    <a:pt x="20981" y="17974"/>
                    <a:pt x="25671" y="19597"/>
                    <a:pt x="29128" y="22840"/>
                  </a:cubicBezTo>
                  <a:cubicBezTo>
                    <a:pt x="32586" y="26085"/>
                    <a:pt x="34314" y="30478"/>
                    <a:pt x="34314" y="36019"/>
                  </a:cubicBezTo>
                  <a:cubicBezTo>
                    <a:pt x="34314" y="41727"/>
                    <a:pt x="32539" y="46166"/>
                    <a:pt x="28986" y="49340"/>
                  </a:cubicBezTo>
                  <a:cubicBezTo>
                    <a:pt x="25434" y="52489"/>
                    <a:pt x="20425" y="54064"/>
                    <a:pt x="13960" y="54064"/>
                  </a:cubicBezTo>
                  <a:cubicBezTo>
                    <a:pt x="11734" y="54064"/>
                    <a:pt x="9462" y="53875"/>
                    <a:pt x="7140" y="53496"/>
                  </a:cubicBezTo>
                  <a:cubicBezTo>
                    <a:pt x="4843" y="53116"/>
                    <a:pt x="2463" y="52548"/>
                    <a:pt x="0" y="51791"/>
                  </a:cubicBezTo>
                  <a:lnTo>
                    <a:pt x="0" y="44580"/>
                  </a:lnTo>
                  <a:cubicBezTo>
                    <a:pt x="2132" y="45740"/>
                    <a:pt x="4334" y="46605"/>
                    <a:pt x="6607" y="47173"/>
                  </a:cubicBezTo>
                  <a:cubicBezTo>
                    <a:pt x="8881" y="47741"/>
                    <a:pt x="11285" y="48025"/>
                    <a:pt x="13818" y="48025"/>
                  </a:cubicBezTo>
                  <a:cubicBezTo>
                    <a:pt x="17915" y="48025"/>
                    <a:pt x="21159" y="46948"/>
                    <a:pt x="23551" y="44793"/>
                  </a:cubicBezTo>
                  <a:cubicBezTo>
                    <a:pt x="25943" y="42639"/>
                    <a:pt x="27139" y="39713"/>
                    <a:pt x="27139" y="36019"/>
                  </a:cubicBezTo>
                  <a:cubicBezTo>
                    <a:pt x="27139" y="32325"/>
                    <a:pt x="25943" y="29400"/>
                    <a:pt x="23551" y="27245"/>
                  </a:cubicBezTo>
                  <a:cubicBezTo>
                    <a:pt x="21159" y="25090"/>
                    <a:pt x="17915" y="24013"/>
                    <a:pt x="13818" y="24013"/>
                  </a:cubicBezTo>
                  <a:cubicBezTo>
                    <a:pt x="11900" y="24013"/>
                    <a:pt x="9982" y="24226"/>
                    <a:pt x="8064" y="24652"/>
                  </a:cubicBezTo>
                  <a:cubicBezTo>
                    <a:pt x="6169" y="25078"/>
                    <a:pt x="4227" y="25741"/>
                    <a:pt x="2238" y="26642"/>
                  </a:cubicBezTo>
                  <a:lnTo>
                    <a:pt x="2238" y="0"/>
                  </a:lnTo>
                  <a:close/>
                </a:path>
              </a:pathLst>
            </a:custGeom>
            <a:solidFill>
              <a:srgbClr val="000000"/>
            </a:solidFill>
            <a:ln w="873" cap="flat">
              <a:noFill/>
              <a:prstDash val="solid"/>
              <a:miter/>
            </a:ln>
          </p:spPr>
          <p:txBody>
            <a:bodyPr rtlCol="0" anchor="ctr"/>
            <a:lstStyle/>
            <a:p>
              <a:endParaRPr lang="en-US"/>
            </a:p>
          </p:txBody>
        </p:sp>
        <p:sp>
          <p:nvSpPr>
            <p:cNvPr id="400" name="Freeform 399">
              <a:extLst>
                <a:ext uri="{FF2B5EF4-FFF2-40B4-BE49-F238E27FC236}">
                  <a16:creationId xmlns="" xmlns:a16="http://schemas.microsoft.com/office/drawing/2014/main" id="{61FA797A-BF80-3CCB-C6FF-FD1B2F55660E}"/>
                </a:ext>
              </a:extLst>
            </p:cNvPr>
            <p:cNvSpPr/>
            <p:nvPr/>
          </p:nvSpPr>
          <p:spPr>
            <a:xfrm>
              <a:off x="687891" y="4087932"/>
              <a:ext cx="36658" cy="55023"/>
            </a:xfrm>
            <a:custGeom>
              <a:avLst/>
              <a:gdLst>
                <a:gd name="connsiteX0" fmla="*/ 18330 w 36658"/>
                <a:gd name="connsiteY0" fmla="*/ 5684 h 55023"/>
                <a:gd name="connsiteX1" fmla="*/ 9982 w 36658"/>
                <a:gd name="connsiteY1" fmla="*/ 11154 h 55023"/>
                <a:gd name="connsiteX2" fmla="*/ 7211 w 36658"/>
                <a:gd name="connsiteY2" fmla="*/ 27530 h 55023"/>
                <a:gd name="connsiteX3" fmla="*/ 9982 w 36658"/>
                <a:gd name="connsiteY3" fmla="*/ 43905 h 55023"/>
                <a:gd name="connsiteX4" fmla="*/ 18330 w 36658"/>
                <a:gd name="connsiteY4" fmla="*/ 49340 h 55023"/>
                <a:gd name="connsiteX5" fmla="*/ 26677 w 36658"/>
                <a:gd name="connsiteY5" fmla="*/ 43905 h 55023"/>
                <a:gd name="connsiteX6" fmla="*/ 29483 w 36658"/>
                <a:gd name="connsiteY6" fmla="*/ 27530 h 55023"/>
                <a:gd name="connsiteX7" fmla="*/ 26677 w 36658"/>
                <a:gd name="connsiteY7" fmla="*/ 11154 h 55023"/>
                <a:gd name="connsiteX8" fmla="*/ 18330 w 36658"/>
                <a:gd name="connsiteY8" fmla="*/ 5684 h 55023"/>
                <a:gd name="connsiteX9" fmla="*/ 18330 w 36658"/>
                <a:gd name="connsiteY9" fmla="*/ 0 h 55023"/>
                <a:gd name="connsiteX10" fmla="*/ 31934 w 36658"/>
                <a:gd name="connsiteY10" fmla="*/ 7069 h 55023"/>
                <a:gd name="connsiteX11" fmla="*/ 36658 w 36658"/>
                <a:gd name="connsiteY11" fmla="*/ 27530 h 55023"/>
                <a:gd name="connsiteX12" fmla="*/ 31934 w 36658"/>
                <a:gd name="connsiteY12" fmla="*/ 47990 h 55023"/>
                <a:gd name="connsiteX13" fmla="*/ 18330 w 36658"/>
                <a:gd name="connsiteY13" fmla="*/ 55024 h 55023"/>
                <a:gd name="connsiteX14" fmla="*/ 4689 w 36658"/>
                <a:gd name="connsiteY14" fmla="*/ 47990 h 55023"/>
                <a:gd name="connsiteX15" fmla="*/ 0 w 36658"/>
                <a:gd name="connsiteY15" fmla="*/ 27530 h 55023"/>
                <a:gd name="connsiteX16" fmla="*/ 4689 w 36658"/>
                <a:gd name="connsiteY16" fmla="*/ 7069 h 55023"/>
                <a:gd name="connsiteX17" fmla="*/ 18330 w 36658"/>
                <a:gd name="connsiteY17" fmla="*/ 0 h 5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8" h="55023">
                  <a:moveTo>
                    <a:pt x="18330" y="5684"/>
                  </a:moveTo>
                  <a:cubicBezTo>
                    <a:pt x="14635" y="5684"/>
                    <a:pt x="11852" y="7507"/>
                    <a:pt x="9982" y="11154"/>
                  </a:cubicBezTo>
                  <a:cubicBezTo>
                    <a:pt x="8134" y="14777"/>
                    <a:pt x="7211" y="20236"/>
                    <a:pt x="7211" y="27530"/>
                  </a:cubicBezTo>
                  <a:cubicBezTo>
                    <a:pt x="7211" y="34800"/>
                    <a:pt x="8134" y="40258"/>
                    <a:pt x="9982" y="43905"/>
                  </a:cubicBezTo>
                  <a:cubicBezTo>
                    <a:pt x="11852" y="47528"/>
                    <a:pt x="14635" y="49340"/>
                    <a:pt x="18330" y="49340"/>
                  </a:cubicBezTo>
                  <a:cubicBezTo>
                    <a:pt x="22048" y="49340"/>
                    <a:pt x="24830" y="47528"/>
                    <a:pt x="26677" y="43905"/>
                  </a:cubicBezTo>
                  <a:cubicBezTo>
                    <a:pt x="28547" y="40258"/>
                    <a:pt x="29483" y="34800"/>
                    <a:pt x="29483" y="27530"/>
                  </a:cubicBezTo>
                  <a:cubicBezTo>
                    <a:pt x="29483" y="20236"/>
                    <a:pt x="28547" y="14777"/>
                    <a:pt x="26677" y="11154"/>
                  </a:cubicBezTo>
                  <a:cubicBezTo>
                    <a:pt x="24830" y="7507"/>
                    <a:pt x="22048" y="5684"/>
                    <a:pt x="18330" y="5684"/>
                  </a:cubicBezTo>
                  <a:moveTo>
                    <a:pt x="18330" y="0"/>
                  </a:moveTo>
                  <a:cubicBezTo>
                    <a:pt x="24273" y="0"/>
                    <a:pt x="28808" y="2356"/>
                    <a:pt x="31934" y="7069"/>
                  </a:cubicBezTo>
                  <a:cubicBezTo>
                    <a:pt x="35083" y="11758"/>
                    <a:pt x="36658" y="18578"/>
                    <a:pt x="36658" y="27530"/>
                  </a:cubicBezTo>
                  <a:cubicBezTo>
                    <a:pt x="36658" y="36457"/>
                    <a:pt x="35083" y="43278"/>
                    <a:pt x="31934" y="47990"/>
                  </a:cubicBezTo>
                  <a:cubicBezTo>
                    <a:pt x="28808" y="52679"/>
                    <a:pt x="24273" y="55024"/>
                    <a:pt x="18330" y="55024"/>
                  </a:cubicBezTo>
                  <a:cubicBezTo>
                    <a:pt x="12385" y="55024"/>
                    <a:pt x="7838" y="52679"/>
                    <a:pt x="4689" y="47990"/>
                  </a:cubicBezTo>
                  <a:cubicBezTo>
                    <a:pt x="1563" y="43278"/>
                    <a:pt x="0" y="36457"/>
                    <a:pt x="0" y="27530"/>
                  </a:cubicBezTo>
                  <a:cubicBezTo>
                    <a:pt x="0" y="18578"/>
                    <a:pt x="1563" y="11758"/>
                    <a:pt x="4689" y="7069"/>
                  </a:cubicBezTo>
                  <a:cubicBezTo>
                    <a:pt x="7838" y="2356"/>
                    <a:pt x="12385" y="0"/>
                    <a:pt x="18330" y="0"/>
                  </a:cubicBezTo>
                  <a:close/>
                </a:path>
              </a:pathLst>
            </a:custGeom>
            <a:solidFill>
              <a:srgbClr val="000000"/>
            </a:solidFill>
            <a:ln w="873" cap="flat">
              <a:noFill/>
              <a:prstDash val="solid"/>
              <a:miter/>
            </a:ln>
          </p:spPr>
          <p:txBody>
            <a:bodyPr rtlCol="0" anchor="ctr"/>
            <a:lstStyle/>
            <a:p>
              <a:endParaRPr lang="en-US"/>
            </a:p>
          </p:txBody>
        </p:sp>
        <p:sp>
          <p:nvSpPr>
            <p:cNvPr id="401" name="Freeform 400">
              <a:extLst>
                <a:ext uri="{FF2B5EF4-FFF2-40B4-BE49-F238E27FC236}">
                  <a16:creationId xmlns="" xmlns:a16="http://schemas.microsoft.com/office/drawing/2014/main" id="{866DEEC1-4147-23B7-3696-EA95AC97AFB7}"/>
                </a:ext>
              </a:extLst>
            </p:cNvPr>
            <p:cNvSpPr/>
            <p:nvPr/>
          </p:nvSpPr>
          <p:spPr>
            <a:xfrm>
              <a:off x="576921" y="3814159"/>
              <a:ext cx="31578" cy="53033"/>
            </a:xfrm>
            <a:custGeom>
              <a:avLst/>
              <a:gdLst>
                <a:gd name="connsiteX0" fmla="*/ 1029 w 31578"/>
                <a:gd name="connsiteY0" fmla="*/ 46996 h 53033"/>
                <a:gd name="connsiteX1" fmla="*/ 12752 w 31578"/>
                <a:gd name="connsiteY1" fmla="*/ 46996 h 53033"/>
                <a:gd name="connsiteX2" fmla="*/ 12752 w 31578"/>
                <a:gd name="connsiteY2" fmla="*/ 6536 h 53033"/>
                <a:gd name="connsiteX3" fmla="*/ 0 w 31578"/>
                <a:gd name="connsiteY3" fmla="*/ 9094 h 53033"/>
                <a:gd name="connsiteX4" fmla="*/ 0 w 31578"/>
                <a:gd name="connsiteY4" fmla="*/ 2558 h 53033"/>
                <a:gd name="connsiteX5" fmla="*/ 12681 w 31578"/>
                <a:gd name="connsiteY5" fmla="*/ 0 h 53033"/>
                <a:gd name="connsiteX6" fmla="*/ 19856 w 31578"/>
                <a:gd name="connsiteY6" fmla="*/ 0 h 53033"/>
                <a:gd name="connsiteX7" fmla="*/ 19856 w 31578"/>
                <a:gd name="connsiteY7" fmla="*/ 46996 h 53033"/>
                <a:gd name="connsiteX8" fmla="*/ 31578 w 31578"/>
                <a:gd name="connsiteY8" fmla="*/ 46996 h 53033"/>
                <a:gd name="connsiteX9" fmla="*/ 31578 w 31578"/>
                <a:gd name="connsiteY9" fmla="*/ 53034 h 53033"/>
                <a:gd name="connsiteX10" fmla="*/ 1029 w 31578"/>
                <a:gd name="connsiteY10" fmla="*/ 53034 h 53033"/>
                <a:gd name="connsiteX11" fmla="*/ 1029 w 31578"/>
                <a:gd name="connsiteY11" fmla="*/ 46996 h 5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578" h="53033">
                  <a:moveTo>
                    <a:pt x="1029" y="46996"/>
                  </a:moveTo>
                  <a:lnTo>
                    <a:pt x="12752" y="46996"/>
                  </a:lnTo>
                  <a:lnTo>
                    <a:pt x="12752" y="6536"/>
                  </a:lnTo>
                  <a:lnTo>
                    <a:pt x="0" y="9094"/>
                  </a:lnTo>
                  <a:lnTo>
                    <a:pt x="0" y="2558"/>
                  </a:lnTo>
                  <a:lnTo>
                    <a:pt x="12681" y="0"/>
                  </a:lnTo>
                  <a:lnTo>
                    <a:pt x="19856" y="0"/>
                  </a:lnTo>
                  <a:lnTo>
                    <a:pt x="19856" y="46996"/>
                  </a:lnTo>
                  <a:lnTo>
                    <a:pt x="31578" y="46996"/>
                  </a:lnTo>
                  <a:lnTo>
                    <a:pt x="31578" y="53034"/>
                  </a:lnTo>
                  <a:lnTo>
                    <a:pt x="1029" y="53034"/>
                  </a:lnTo>
                  <a:lnTo>
                    <a:pt x="1029" y="46996"/>
                  </a:lnTo>
                  <a:close/>
                </a:path>
              </a:pathLst>
            </a:custGeom>
            <a:solidFill>
              <a:srgbClr val="000000"/>
            </a:solidFill>
            <a:ln w="873" cap="flat">
              <a:noFill/>
              <a:prstDash val="solid"/>
              <a:miter/>
            </a:ln>
          </p:spPr>
          <p:txBody>
            <a:bodyPr rtlCol="0" anchor="ctr"/>
            <a:lstStyle/>
            <a:p>
              <a:endParaRPr lang="en-US"/>
            </a:p>
          </p:txBody>
        </p:sp>
        <p:sp>
          <p:nvSpPr>
            <p:cNvPr id="402" name="Freeform 401">
              <a:extLst>
                <a:ext uri="{FF2B5EF4-FFF2-40B4-BE49-F238E27FC236}">
                  <a16:creationId xmlns="" xmlns:a16="http://schemas.microsoft.com/office/drawing/2014/main" id="{C1A5E744-66A0-33B0-B97A-972D415DC3EB}"/>
                </a:ext>
              </a:extLst>
            </p:cNvPr>
            <p:cNvSpPr/>
            <p:nvPr/>
          </p:nvSpPr>
          <p:spPr>
            <a:xfrm>
              <a:off x="622992" y="3858170"/>
              <a:ext cx="7494" cy="9022"/>
            </a:xfrm>
            <a:custGeom>
              <a:avLst/>
              <a:gdLst>
                <a:gd name="connsiteX0" fmla="*/ 0 w 7494"/>
                <a:gd name="connsiteY0" fmla="*/ 0 h 9022"/>
                <a:gd name="connsiteX1" fmla="*/ 7495 w 7494"/>
                <a:gd name="connsiteY1" fmla="*/ 0 h 9022"/>
                <a:gd name="connsiteX2" fmla="*/ 7495 w 7494"/>
                <a:gd name="connsiteY2" fmla="*/ 9022 h 9022"/>
                <a:gd name="connsiteX3" fmla="*/ 0 w 7494"/>
                <a:gd name="connsiteY3" fmla="*/ 9022 h 9022"/>
                <a:gd name="connsiteX4" fmla="*/ 0 w 7494"/>
                <a:gd name="connsiteY4" fmla="*/ 0 h 9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4" h="9022">
                  <a:moveTo>
                    <a:pt x="0" y="0"/>
                  </a:moveTo>
                  <a:lnTo>
                    <a:pt x="7495" y="0"/>
                  </a:lnTo>
                  <a:lnTo>
                    <a:pt x="7495" y="9022"/>
                  </a:lnTo>
                  <a:lnTo>
                    <a:pt x="0" y="9022"/>
                  </a:lnTo>
                  <a:lnTo>
                    <a:pt x="0" y="0"/>
                  </a:lnTo>
                  <a:close/>
                </a:path>
              </a:pathLst>
            </a:custGeom>
            <a:solidFill>
              <a:srgbClr val="000000"/>
            </a:solidFill>
            <a:ln w="873" cap="flat">
              <a:noFill/>
              <a:prstDash val="solid"/>
              <a:miter/>
            </a:ln>
          </p:spPr>
          <p:txBody>
            <a:bodyPr rtlCol="0" anchor="ctr"/>
            <a:lstStyle/>
            <a:p>
              <a:endParaRPr lang="en-US"/>
            </a:p>
          </p:txBody>
        </p:sp>
        <p:sp>
          <p:nvSpPr>
            <p:cNvPr id="403" name="Freeform 402">
              <a:extLst>
                <a:ext uri="{FF2B5EF4-FFF2-40B4-BE49-F238E27FC236}">
                  <a16:creationId xmlns="" xmlns:a16="http://schemas.microsoft.com/office/drawing/2014/main" id="{860037E7-EA21-8B88-6ACD-D6EA11CFCD83}"/>
                </a:ext>
              </a:extLst>
            </p:cNvPr>
            <p:cNvSpPr/>
            <p:nvPr/>
          </p:nvSpPr>
          <p:spPr>
            <a:xfrm>
              <a:off x="644305" y="3814159"/>
              <a:ext cx="34101" cy="53033"/>
            </a:xfrm>
            <a:custGeom>
              <a:avLst/>
              <a:gdLst>
                <a:gd name="connsiteX0" fmla="*/ 0 w 34101"/>
                <a:gd name="connsiteY0" fmla="*/ 0 h 53033"/>
                <a:gd name="connsiteX1" fmla="*/ 34101 w 34101"/>
                <a:gd name="connsiteY1" fmla="*/ 0 h 53033"/>
                <a:gd name="connsiteX2" fmla="*/ 34101 w 34101"/>
                <a:gd name="connsiteY2" fmla="*/ 3055 h 53033"/>
                <a:gd name="connsiteX3" fmla="*/ 14848 w 34101"/>
                <a:gd name="connsiteY3" fmla="*/ 53034 h 53033"/>
                <a:gd name="connsiteX4" fmla="*/ 7354 w 34101"/>
                <a:gd name="connsiteY4" fmla="*/ 53034 h 53033"/>
                <a:gd name="connsiteX5" fmla="*/ 25469 w 34101"/>
                <a:gd name="connsiteY5" fmla="*/ 6039 h 53033"/>
                <a:gd name="connsiteX6" fmla="*/ 0 w 34101"/>
                <a:gd name="connsiteY6" fmla="*/ 6039 h 53033"/>
                <a:gd name="connsiteX7" fmla="*/ 0 w 34101"/>
                <a:gd name="connsiteY7" fmla="*/ 0 h 5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101" h="53033">
                  <a:moveTo>
                    <a:pt x="0" y="0"/>
                  </a:moveTo>
                  <a:lnTo>
                    <a:pt x="34101" y="0"/>
                  </a:lnTo>
                  <a:lnTo>
                    <a:pt x="34101" y="3055"/>
                  </a:lnTo>
                  <a:lnTo>
                    <a:pt x="14848" y="53034"/>
                  </a:lnTo>
                  <a:lnTo>
                    <a:pt x="7354" y="53034"/>
                  </a:lnTo>
                  <a:lnTo>
                    <a:pt x="25469" y="6039"/>
                  </a:lnTo>
                  <a:lnTo>
                    <a:pt x="0" y="6039"/>
                  </a:lnTo>
                  <a:lnTo>
                    <a:pt x="0" y="0"/>
                  </a:lnTo>
                  <a:close/>
                </a:path>
              </a:pathLst>
            </a:custGeom>
            <a:solidFill>
              <a:srgbClr val="000000"/>
            </a:solidFill>
            <a:ln w="873" cap="flat">
              <a:noFill/>
              <a:prstDash val="solid"/>
              <a:miter/>
            </a:ln>
          </p:spPr>
          <p:txBody>
            <a:bodyPr rtlCol="0" anchor="ctr"/>
            <a:lstStyle/>
            <a:p>
              <a:endParaRPr lang="en-US"/>
            </a:p>
          </p:txBody>
        </p:sp>
        <p:sp>
          <p:nvSpPr>
            <p:cNvPr id="404" name="Freeform 403">
              <a:extLst>
                <a:ext uri="{FF2B5EF4-FFF2-40B4-BE49-F238E27FC236}">
                  <a16:creationId xmlns="" xmlns:a16="http://schemas.microsoft.com/office/drawing/2014/main" id="{F6BF93BD-E3C6-CFB1-9CCD-25438AEBDC23}"/>
                </a:ext>
              </a:extLst>
            </p:cNvPr>
            <p:cNvSpPr/>
            <p:nvPr/>
          </p:nvSpPr>
          <p:spPr>
            <a:xfrm>
              <a:off x="690235" y="3814159"/>
              <a:ext cx="34313" cy="54064"/>
            </a:xfrm>
            <a:custGeom>
              <a:avLst/>
              <a:gdLst>
                <a:gd name="connsiteX0" fmla="*/ 2238 w 34313"/>
                <a:gd name="connsiteY0" fmla="*/ 0 h 54064"/>
                <a:gd name="connsiteX1" fmla="*/ 30406 w 34313"/>
                <a:gd name="connsiteY1" fmla="*/ 0 h 54064"/>
                <a:gd name="connsiteX2" fmla="*/ 30406 w 34313"/>
                <a:gd name="connsiteY2" fmla="*/ 6039 h 54064"/>
                <a:gd name="connsiteX3" fmla="*/ 8809 w 34313"/>
                <a:gd name="connsiteY3" fmla="*/ 6039 h 54064"/>
                <a:gd name="connsiteX4" fmla="*/ 8809 w 34313"/>
                <a:gd name="connsiteY4" fmla="*/ 19040 h 54064"/>
                <a:gd name="connsiteX5" fmla="*/ 11935 w 34313"/>
                <a:gd name="connsiteY5" fmla="*/ 18258 h 54064"/>
                <a:gd name="connsiteX6" fmla="*/ 15060 w 34313"/>
                <a:gd name="connsiteY6" fmla="*/ 17974 h 54064"/>
                <a:gd name="connsiteX7" fmla="*/ 29127 w 34313"/>
                <a:gd name="connsiteY7" fmla="*/ 22841 h 54064"/>
                <a:gd name="connsiteX8" fmla="*/ 34313 w 34313"/>
                <a:gd name="connsiteY8" fmla="*/ 36020 h 54064"/>
                <a:gd name="connsiteX9" fmla="*/ 28985 w 34313"/>
                <a:gd name="connsiteY9" fmla="*/ 49340 h 54064"/>
                <a:gd name="connsiteX10" fmla="*/ 13960 w 34313"/>
                <a:gd name="connsiteY10" fmla="*/ 54064 h 54064"/>
                <a:gd name="connsiteX11" fmla="*/ 7140 w 34313"/>
                <a:gd name="connsiteY11" fmla="*/ 53496 h 54064"/>
                <a:gd name="connsiteX12" fmla="*/ 0 w 34313"/>
                <a:gd name="connsiteY12" fmla="*/ 51791 h 54064"/>
                <a:gd name="connsiteX13" fmla="*/ 0 w 34313"/>
                <a:gd name="connsiteY13" fmla="*/ 44580 h 54064"/>
                <a:gd name="connsiteX14" fmla="*/ 6606 w 34313"/>
                <a:gd name="connsiteY14" fmla="*/ 47173 h 54064"/>
                <a:gd name="connsiteX15" fmla="*/ 13818 w 34313"/>
                <a:gd name="connsiteY15" fmla="*/ 48026 h 54064"/>
                <a:gd name="connsiteX16" fmla="*/ 23550 w 34313"/>
                <a:gd name="connsiteY16" fmla="*/ 44793 h 54064"/>
                <a:gd name="connsiteX17" fmla="*/ 27138 w 34313"/>
                <a:gd name="connsiteY17" fmla="*/ 36020 h 54064"/>
                <a:gd name="connsiteX18" fmla="*/ 23550 w 34313"/>
                <a:gd name="connsiteY18" fmla="*/ 27246 h 54064"/>
                <a:gd name="connsiteX19" fmla="*/ 13818 w 34313"/>
                <a:gd name="connsiteY19" fmla="*/ 24013 h 54064"/>
                <a:gd name="connsiteX20" fmla="*/ 8063 w 34313"/>
                <a:gd name="connsiteY20" fmla="*/ 24653 h 54064"/>
                <a:gd name="connsiteX21" fmla="*/ 2238 w 34313"/>
                <a:gd name="connsiteY21" fmla="*/ 26641 h 54064"/>
                <a:gd name="connsiteX22" fmla="*/ 2238 w 34313"/>
                <a:gd name="connsiteY22" fmla="*/ 0 h 5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313" h="54064">
                  <a:moveTo>
                    <a:pt x="2238" y="0"/>
                  </a:moveTo>
                  <a:lnTo>
                    <a:pt x="30406" y="0"/>
                  </a:lnTo>
                  <a:lnTo>
                    <a:pt x="30406" y="6039"/>
                  </a:lnTo>
                  <a:lnTo>
                    <a:pt x="8809" y="6039"/>
                  </a:lnTo>
                  <a:lnTo>
                    <a:pt x="8809" y="19040"/>
                  </a:lnTo>
                  <a:cubicBezTo>
                    <a:pt x="9851" y="18685"/>
                    <a:pt x="10893" y="18424"/>
                    <a:pt x="11935" y="18258"/>
                  </a:cubicBezTo>
                  <a:cubicBezTo>
                    <a:pt x="12977" y="18069"/>
                    <a:pt x="14019" y="17974"/>
                    <a:pt x="15060" y="17974"/>
                  </a:cubicBezTo>
                  <a:cubicBezTo>
                    <a:pt x="20981" y="17974"/>
                    <a:pt x="25670" y="19597"/>
                    <a:pt x="29127" y="22841"/>
                  </a:cubicBezTo>
                  <a:cubicBezTo>
                    <a:pt x="32585" y="26085"/>
                    <a:pt x="34313" y="30478"/>
                    <a:pt x="34313" y="36020"/>
                  </a:cubicBezTo>
                  <a:cubicBezTo>
                    <a:pt x="34313" y="41727"/>
                    <a:pt x="32538" y="46166"/>
                    <a:pt x="28985" y="49340"/>
                  </a:cubicBezTo>
                  <a:cubicBezTo>
                    <a:pt x="25433" y="52489"/>
                    <a:pt x="20425" y="54064"/>
                    <a:pt x="13960" y="54064"/>
                  </a:cubicBezTo>
                  <a:cubicBezTo>
                    <a:pt x="11734" y="54064"/>
                    <a:pt x="9461" y="53875"/>
                    <a:pt x="7140" y="53496"/>
                  </a:cubicBezTo>
                  <a:cubicBezTo>
                    <a:pt x="4843" y="53117"/>
                    <a:pt x="2463" y="52549"/>
                    <a:pt x="0" y="51791"/>
                  </a:cubicBezTo>
                  <a:lnTo>
                    <a:pt x="0" y="44580"/>
                  </a:lnTo>
                  <a:cubicBezTo>
                    <a:pt x="2131" y="45740"/>
                    <a:pt x="4333" y="46605"/>
                    <a:pt x="6606" y="47173"/>
                  </a:cubicBezTo>
                  <a:cubicBezTo>
                    <a:pt x="8880" y="47742"/>
                    <a:pt x="11284" y="48026"/>
                    <a:pt x="13818" y="48026"/>
                  </a:cubicBezTo>
                  <a:cubicBezTo>
                    <a:pt x="17915" y="48026"/>
                    <a:pt x="21159" y="46948"/>
                    <a:pt x="23550" y="44793"/>
                  </a:cubicBezTo>
                  <a:cubicBezTo>
                    <a:pt x="25942" y="42639"/>
                    <a:pt x="27138" y="39714"/>
                    <a:pt x="27138" y="36020"/>
                  </a:cubicBezTo>
                  <a:cubicBezTo>
                    <a:pt x="27138" y="32325"/>
                    <a:pt x="25942" y="29400"/>
                    <a:pt x="23550" y="27246"/>
                  </a:cubicBezTo>
                  <a:cubicBezTo>
                    <a:pt x="21159" y="25090"/>
                    <a:pt x="17915" y="24013"/>
                    <a:pt x="13818" y="24013"/>
                  </a:cubicBezTo>
                  <a:cubicBezTo>
                    <a:pt x="11899" y="24013"/>
                    <a:pt x="9981" y="24226"/>
                    <a:pt x="8063" y="24653"/>
                  </a:cubicBezTo>
                  <a:cubicBezTo>
                    <a:pt x="6168" y="25079"/>
                    <a:pt x="4227" y="25742"/>
                    <a:pt x="2238" y="26641"/>
                  </a:cubicBezTo>
                  <a:lnTo>
                    <a:pt x="2238" y="0"/>
                  </a:lnTo>
                  <a:close/>
                </a:path>
              </a:pathLst>
            </a:custGeom>
            <a:solidFill>
              <a:srgbClr val="000000"/>
            </a:solidFill>
            <a:ln w="873" cap="flat">
              <a:noFill/>
              <a:prstDash val="solid"/>
              <a:miter/>
            </a:ln>
          </p:spPr>
          <p:txBody>
            <a:bodyPr rtlCol="0" anchor="ctr"/>
            <a:lstStyle/>
            <a:p>
              <a:endParaRPr lang="en-US"/>
            </a:p>
          </p:txBody>
        </p:sp>
        <p:sp>
          <p:nvSpPr>
            <p:cNvPr id="405" name="Freeform 404">
              <a:extLst>
                <a:ext uri="{FF2B5EF4-FFF2-40B4-BE49-F238E27FC236}">
                  <a16:creationId xmlns="" xmlns:a16="http://schemas.microsoft.com/office/drawing/2014/main" id="{18ABB829-6159-0ED9-AEB5-088B12A792D9}"/>
                </a:ext>
              </a:extLst>
            </p:cNvPr>
            <p:cNvSpPr/>
            <p:nvPr/>
          </p:nvSpPr>
          <p:spPr>
            <a:xfrm>
              <a:off x="572729" y="3538467"/>
              <a:ext cx="33674" cy="53993"/>
            </a:xfrm>
            <a:custGeom>
              <a:avLst/>
              <a:gdLst>
                <a:gd name="connsiteX0" fmla="*/ 8631 w 33674"/>
                <a:gd name="connsiteY0" fmla="*/ 47954 h 53993"/>
                <a:gd name="connsiteX1" fmla="*/ 33674 w 33674"/>
                <a:gd name="connsiteY1" fmla="*/ 47954 h 53993"/>
                <a:gd name="connsiteX2" fmla="*/ 33674 w 33674"/>
                <a:gd name="connsiteY2" fmla="*/ 53993 h 53993"/>
                <a:gd name="connsiteX3" fmla="*/ 0 w 33674"/>
                <a:gd name="connsiteY3" fmla="*/ 53993 h 53993"/>
                <a:gd name="connsiteX4" fmla="*/ 0 w 33674"/>
                <a:gd name="connsiteY4" fmla="*/ 47954 h 53993"/>
                <a:gd name="connsiteX5" fmla="*/ 11118 w 33674"/>
                <a:gd name="connsiteY5" fmla="*/ 36623 h 53993"/>
                <a:gd name="connsiteX6" fmla="*/ 19998 w 33674"/>
                <a:gd name="connsiteY6" fmla="*/ 27423 h 53993"/>
                <a:gd name="connsiteX7" fmla="*/ 24794 w 33674"/>
                <a:gd name="connsiteY7" fmla="*/ 20887 h 53993"/>
                <a:gd name="connsiteX8" fmla="*/ 26179 w 33674"/>
                <a:gd name="connsiteY8" fmla="*/ 15594 h 53993"/>
                <a:gd name="connsiteX9" fmla="*/ 23195 w 33674"/>
                <a:gd name="connsiteY9" fmla="*/ 8703 h 53993"/>
                <a:gd name="connsiteX10" fmla="*/ 15488 w 33674"/>
                <a:gd name="connsiteY10" fmla="*/ 6039 h 53993"/>
                <a:gd name="connsiteX11" fmla="*/ 8347 w 33674"/>
                <a:gd name="connsiteY11" fmla="*/ 7211 h 53993"/>
                <a:gd name="connsiteX12" fmla="*/ 355 w 33674"/>
                <a:gd name="connsiteY12" fmla="*/ 10763 h 53993"/>
                <a:gd name="connsiteX13" fmla="*/ 355 w 33674"/>
                <a:gd name="connsiteY13" fmla="*/ 3517 h 53993"/>
                <a:gd name="connsiteX14" fmla="*/ 8454 w 33674"/>
                <a:gd name="connsiteY14" fmla="*/ 888 h 53993"/>
                <a:gd name="connsiteX15" fmla="*/ 15345 w 33674"/>
                <a:gd name="connsiteY15" fmla="*/ 0 h 53993"/>
                <a:gd name="connsiteX16" fmla="*/ 28488 w 33674"/>
                <a:gd name="connsiteY16" fmla="*/ 4121 h 53993"/>
                <a:gd name="connsiteX17" fmla="*/ 33390 w 33674"/>
                <a:gd name="connsiteY17" fmla="*/ 15132 h 53993"/>
                <a:gd name="connsiteX18" fmla="*/ 32147 w 33674"/>
                <a:gd name="connsiteY18" fmla="*/ 21349 h 53993"/>
                <a:gd name="connsiteX19" fmla="*/ 27707 w 33674"/>
                <a:gd name="connsiteY19" fmla="*/ 28240 h 53993"/>
                <a:gd name="connsiteX20" fmla="*/ 22059 w 33674"/>
                <a:gd name="connsiteY20" fmla="*/ 34207 h 53993"/>
                <a:gd name="connsiteX21" fmla="*/ 8631 w 33674"/>
                <a:gd name="connsiteY21" fmla="*/ 47954 h 5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674" h="53993">
                  <a:moveTo>
                    <a:pt x="8631" y="47954"/>
                  </a:moveTo>
                  <a:lnTo>
                    <a:pt x="33674" y="47954"/>
                  </a:lnTo>
                  <a:lnTo>
                    <a:pt x="33674" y="53993"/>
                  </a:lnTo>
                  <a:lnTo>
                    <a:pt x="0" y="53993"/>
                  </a:lnTo>
                  <a:lnTo>
                    <a:pt x="0" y="47954"/>
                  </a:lnTo>
                  <a:cubicBezTo>
                    <a:pt x="2723" y="45137"/>
                    <a:pt x="6429" y="41359"/>
                    <a:pt x="11118" y="36623"/>
                  </a:cubicBezTo>
                  <a:cubicBezTo>
                    <a:pt x="15830" y="31863"/>
                    <a:pt x="18791" y="28796"/>
                    <a:pt x="19998" y="27423"/>
                  </a:cubicBezTo>
                  <a:cubicBezTo>
                    <a:pt x="22296" y="24842"/>
                    <a:pt x="23894" y="22663"/>
                    <a:pt x="24794" y="20887"/>
                  </a:cubicBezTo>
                  <a:cubicBezTo>
                    <a:pt x="25717" y="19087"/>
                    <a:pt x="26179" y="17323"/>
                    <a:pt x="26179" y="15594"/>
                  </a:cubicBezTo>
                  <a:cubicBezTo>
                    <a:pt x="26179" y="12776"/>
                    <a:pt x="25185" y="10479"/>
                    <a:pt x="23195" y="8703"/>
                  </a:cubicBezTo>
                  <a:cubicBezTo>
                    <a:pt x="21230" y="6927"/>
                    <a:pt x="18661" y="6039"/>
                    <a:pt x="15488" y="6039"/>
                  </a:cubicBezTo>
                  <a:cubicBezTo>
                    <a:pt x="13237" y="6039"/>
                    <a:pt x="10858" y="6429"/>
                    <a:pt x="8347" y="7211"/>
                  </a:cubicBezTo>
                  <a:cubicBezTo>
                    <a:pt x="5861" y="7992"/>
                    <a:pt x="3197" y="9177"/>
                    <a:pt x="355" y="10763"/>
                  </a:cubicBezTo>
                  <a:lnTo>
                    <a:pt x="355" y="3517"/>
                  </a:lnTo>
                  <a:cubicBezTo>
                    <a:pt x="3244" y="2356"/>
                    <a:pt x="5944" y="1480"/>
                    <a:pt x="8454" y="888"/>
                  </a:cubicBezTo>
                  <a:cubicBezTo>
                    <a:pt x="10965" y="296"/>
                    <a:pt x="13261" y="0"/>
                    <a:pt x="15345" y="0"/>
                  </a:cubicBezTo>
                  <a:cubicBezTo>
                    <a:pt x="20839" y="0"/>
                    <a:pt x="25220" y="1374"/>
                    <a:pt x="28488" y="4121"/>
                  </a:cubicBezTo>
                  <a:cubicBezTo>
                    <a:pt x="31756" y="6868"/>
                    <a:pt x="33390" y="10538"/>
                    <a:pt x="33390" y="15132"/>
                  </a:cubicBezTo>
                  <a:cubicBezTo>
                    <a:pt x="33390" y="17311"/>
                    <a:pt x="32975" y="19383"/>
                    <a:pt x="32147" y="21349"/>
                  </a:cubicBezTo>
                  <a:cubicBezTo>
                    <a:pt x="31342" y="23290"/>
                    <a:pt x="29861" y="25587"/>
                    <a:pt x="27707" y="28240"/>
                  </a:cubicBezTo>
                  <a:cubicBezTo>
                    <a:pt x="27115" y="28927"/>
                    <a:pt x="25232" y="30916"/>
                    <a:pt x="22059" y="34207"/>
                  </a:cubicBezTo>
                  <a:cubicBezTo>
                    <a:pt x="18885" y="37475"/>
                    <a:pt x="14410" y="42058"/>
                    <a:pt x="8631" y="47954"/>
                  </a:cubicBezTo>
                  <a:close/>
                </a:path>
              </a:pathLst>
            </a:custGeom>
            <a:solidFill>
              <a:srgbClr val="000000"/>
            </a:solidFill>
            <a:ln w="873" cap="flat">
              <a:noFill/>
              <a:prstDash val="solid"/>
              <a:miter/>
            </a:ln>
          </p:spPr>
          <p:txBody>
            <a:bodyPr rtlCol="0" anchor="ctr"/>
            <a:lstStyle/>
            <a:p>
              <a:endParaRPr lang="en-US"/>
            </a:p>
          </p:txBody>
        </p:sp>
        <p:sp>
          <p:nvSpPr>
            <p:cNvPr id="406" name="Freeform 405">
              <a:extLst>
                <a:ext uri="{FF2B5EF4-FFF2-40B4-BE49-F238E27FC236}">
                  <a16:creationId xmlns="" xmlns:a16="http://schemas.microsoft.com/office/drawing/2014/main" id="{D2B95745-67B0-4022-3061-9B1473D55763}"/>
                </a:ext>
              </a:extLst>
            </p:cNvPr>
            <p:cNvSpPr/>
            <p:nvPr/>
          </p:nvSpPr>
          <p:spPr>
            <a:xfrm>
              <a:off x="621465" y="3583437"/>
              <a:ext cx="7494" cy="9023"/>
            </a:xfrm>
            <a:custGeom>
              <a:avLst/>
              <a:gdLst>
                <a:gd name="connsiteX0" fmla="*/ 0 w 7494"/>
                <a:gd name="connsiteY0" fmla="*/ 0 h 9023"/>
                <a:gd name="connsiteX1" fmla="*/ 7495 w 7494"/>
                <a:gd name="connsiteY1" fmla="*/ 0 h 9023"/>
                <a:gd name="connsiteX2" fmla="*/ 7495 w 7494"/>
                <a:gd name="connsiteY2" fmla="*/ 9023 h 9023"/>
                <a:gd name="connsiteX3" fmla="*/ 0 w 7494"/>
                <a:gd name="connsiteY3" fmla="*/ 9023 h 9023"/>
                <a:gd name="connsiteX4" fmla="*/ 0 w 7494"/>
                <a:gd name="connsiteY4" fmla="*/ 0 h 9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4" h="9023">
                  <a:moveTo>
                    <a:pt x="0" y="0"/>
                  </a:moveTo>
                  <a:lnTo>
                    <a:pt x="7495" y="0"/>
                  </a:lnTo>
                  <a:lnTo>
                    <a:pt x="7495" y="9023"/>
                  </a:lnTo>
                  <a:lnTo>
                    <a:pt x="0" y="9023"/>
                  </a:lnTo>
                  <a:lnTo>
                    <a:pt x="0" y="0"/>
                  </a:lnTo>
                  <a:close/>
                </a:path>
              </a:pathLst>
            </a:custGeom>
            <a:solidFill>
              <a:srgbClr val="000000"/>
            </a:solidFill>
            <a:ln w="873" cap="flat">
              <a:noFill/>
              <a:prstDash val="solid"/>
              <a:miter/>
            </a:ln>
          </p:spPr>
          <p:txBody>
            <a:bodyPr rtlCol="0" anchor="ctr"/>
            <a:lstStyle/>
            <a:p>
              <a:endParaRPr lang="en-US"/>
            </a:p>
          </p:txBody>
        </p:sp>
        <p:sp>
          <p:nvSpPr>
            <p:cNvPr id="407" name="Freeform 406">
              <a:extLst>
                <a:ext uri="{FF2B5EF4-FFF2-40B4-BE49-F238E27FC236}">
                  <a16:creationId xmlns="" xmlns:a16="http://schemas.microsoft.com/office/drawing/2014/main" id="{49FE0901-BD86-EB8D-975C-183DBFF59AB4}"/>
                </a:ext>
              </a:extLst>
            </p:cNvPr>
            <p:cNvSpPr/>
            <p:nvPr/>
          </p:nvSpPr>
          <p:spPr>
            <a:xfrm>
              <a:off x="641606" y="3538467"/>
              <a:ext cx="36658" cy="55023"/>
            </a:xfrm>
            <a:custGeom>
              <a:avLst/>
              <a:gdLst>
                <a:gd name="connsiteX0" fmla="*/ 18329 w 36658"/>
                <a:gd name="connsiteY0" fmla="*/ 5684 h 55023"/>
                <a:gd name="connsiteX1" fmla="*/ 9982 w 36658"/>
                <a:gd name="connsiteY1" fmla="*/ 11154 h 55023"/>
                <a:gd name="connsiteX2" fmla="*/ 7211 w 36658"/>
                <a:gd name="connsiteY2" fmla="*/ 27529 h 55023"/>
                <a:gd name="connsiteX3" fmla="*/ 9982 w 36658"/>
                <a:gd name="connsiteY3" fmla="*/ 43905 h 55023"/>
                <a:gd name="connsiteX4" fmla="*/ 18329 w 36658"/>
                <a:gd name="connsiteY4" fmla="*/ 49340 h 55023"/>
                <a:gd name="connsiteX5" fmla="*/ 26677 w 36658"/>
                <a:gd name="connsiteY5" fmla="*/ 43905 h 55023"/>
                <a:gd name="connsiteX6" fmla="*/ 29483 w 36658"/>
                <a:gd name="connsiteY6" fmla="*/ 27529 h 55023"/>
                <a:gd name="connsiteX7" fmla="*/ 26677 w 36658"/>
                <a:gd name="connsiteY7" fmla="*/ 11154 h 55023"/>
                <a:gd name="connsiteX8" fmla="*/ 18329 w 36658"/>
                <a:gd name="connsiteY8" fmla="*/ 5684 h 55023"/>
                <a:gd name="connsiteX9" fmla="*/ 18329 w 36658"/>
                <a:gd name="connsiteY9" fmla="*/ 0 h 55023"/>
                <a:gd name="connsiteX10" fmla="*/ 31933 w 36658"/>
                <a:gd name="connsiteY10" fmla="*/ 7069 h 55023"/>
                <a:gd name="connsiteX11" fmla="*/ 36658 w 36658"/>
                <a:gd name="connsiteY11" fmla="*/ 27529 h 55023"/>
                <a:gd name="connsiteX12" fmla="*/ 31933 w 36658"/>
                <a:gd name="connsiteY12" fmla="*/ 47990 h 55023"/>
                <a:gd name="connsiteX13" fmla="*/ 18329 w 36658"/>
                <a:gd name="connsiteY13" fmla="*/ 55024 h 55023"/>
                <a:gd name="connsiteX14" fmla="*/ 4689 w 36658"/>
                <a:gd name="connsiteY14" fmla="*/ 47990 h 55023"/>
                <a:gd name="connsiteX15" fmla="*/ 0 w 36658"/>
                <a:gd name="connsiteY15" fmla="*/ 27529 h 55023"/>
                <a:gd name="connsiteX16" fmla="*/ 4689 w 36658"/>
                <a:gd name="connsiteY16" fmla="*/ 7069 h 55023"/>
                <a:gd name="connsiteX17" fmla="*/ 18329 w 36658"/>
                <a:gd name="connsiteY17" fmla="*/ 0 h 5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8" h="55023">
                  <a:moveTo>
                    <a:pt x="18329" y="5684"/>
                  </a:moveTo>
                  <a:cubicBezTo>
                    <a:pt x="14634" y="5684"/>
                    <a:pt x="11852" y="7507"/>
                    <a:pt x="9982" y="11154"/>
                  </a:cubicBezTo>
                  <a:cubicBezTo>
                    <a:pt x="8134" y="14777"/>
                    <a:pt x="7211" y="20236"/>
                    <a:pt x="7211" y="27529"/>
                  </a:cubicBezTo>
                  <a:cubicBezTo>
                    <a:pt x="7211" y="34800"/>
                    <a:pt x="8134" y="40258"/>
                    <a:pt x="9982" y="43905"/>
                  </a:cubicBezTo>
                  <a:cubicBezTo>
                    <a:pt x="11852" y="47528"/>
                    <a:pt x="14634" y="49340"/>
                    <a:pt x="18329" y="49340"/>
                  </a:cubicBezTo>
                  <a:cubicBezTo>
                    <a:pt x="22047" y="49340"/>
                    <a:pt x="24829" y="47528"/>
                    <a:pt x="26677" y="43905"/>
                  </a:cubicBezTo>
                  <a:cubicBezTo>
                    <a:pt x="28547" y="40258"/>
                    <a:pt x="29483" y="34800"/>
                    <a:pt x="29483" y="27529"/>
                  </a:cubicBezTo>
                  <a:cubicBezTo>
                    <a:pt x="29483" y="20236"/>
                    <a:pt x="28547" y="14777"/>
                    <a:pt x="26677" y="11154"/>
                  </a:cubicBezTo>
                  <a:cubicBezTo>
                    <a:pt x="24829" y="7507"/>
                    <a:pt x="22047" y="5684"/>
                    <a:pt x="18329" y="5684"/>
                  </a:cubicBezTo>
                  <a:moveTo>
                    <a:pt x="18329" y="0"/>
                  </a:moveTo>
                  <a:cubicBezTo>
                    <a:pt x="24273" y="0"/>
                    <a:pt x="28807" y="2356"/>
                    <a:pt x="31933" y="7069"/>
                  </a:cubicBezTo>
                  <a:cubicBezTo>
                    <a:pt x="35083" y="11758"/>
                    <a:pt x="36658" y="18578"/>
                    <a:pt x="36658" y="27529"/>
                  </a:cubicBezTo>
                  <a:cubicBezTo>
                    <a:pt x="36658" y="36457"/>
                    <a:pt x="35083" y="43277"/>
                    <a:pt x="31933" y="47990"/>
                  </a:cubicBezTo>
                  <a:cubicBezTo>
                    <a:pt x="28807" y="52679"/>
                    <a:pt x="24273" y="55024"/>
                    <a:pt x="18329" y="55024"/>
                  </a:cubicBezTo>
                  <a:cubicBezTo>
                    <a:pt x="12385" y="55024"/>
                    <a:pt x="7838" y="52679"/>
                    <a:pt x="4689" y="47990"/>
                  </a:cubicBezTo>
                  <a:cubicBezTo>
                    <a:pt x="1563" y="43277"/>
                    <a:pt x="0" y="36457"/>
                    <a:pt x="0" y="27529"/>
                  </a:cubicBezTo>
                  <a:cubicBezTo>
                    <a:pt x="0" y="18578"/>
                    <a:pt x="1563" y="11758"/>
                    <a:pt x="4689" y="7069"/>
                  </a:cubicBezTo>
                  <a:cubicBezTo>
                    <a:pt x="7838" y="2356"/>
                    <a:pt x="12385" y="0"/>
                    <a:pt x="18329" y="0"/>
                  </a:cubicBezTo>
                  <a:close/>
                </a:path>
              </a:pathLst>
            </a:custGeom>
            <a:solidFill>
              <a:srgbClr val="000000"/>
            </a:solidFill>
            <a:ln w="873" cap="flat">
              <a:noFill/>
              <a:prstDash val="solid"/>
              <a:miter/>
            </a:ln>
          </p:spPr>
          <p:txBody>
            <a:bodyPr rtlCol="0" anchor="ctr"/>
            <a:lstStyle/>
            <a:p>
              <a:endParaRPr lang="en-US"/>
            </a:p>
          </p:txBody>
        </p:sp>
        <p:sp>
          <p:nvSpPr>
            <p:cNvPr id="408" name="Freeform 407">
              <a:extLst>
                <a:ext uri="{FF2B5EF4-FFF2-40B4-BE49-F238E27FC236}">
                  <a16:creationId xmlns="" xmlns:a16="http://schemas.microsoft.com/office/drawing/2014/main" id="{FA386151-896A-A7B1-3CF8-35FC9AD112AB}"/>
                </a:ext>
              </a:extLst>
            </p:cNvPr>
            <p:cNvSpPr/>
            <p:nvPr/>
          </p:nvSpPr>
          <p:spPr>
            <a:xfrm>
              <a:off x="687891" y="3538467"/>
              <a:ext cx="36658" cy="55023"/>
            </a:xfrm>
            <a:custGeom>
              <a:avLst/>
              <a:gdLst>
                <a:gd name="connsiteX0" fmla="*/ 18330 w 36658"/>
                <a:gd name="connsiteY0" fmla="*/ 5684 h 55023"/>
                <a:gd name="connsiteX1" fmla="*/ 9982 w 36658"/>
                <a:gd name="connsiteY1" fmla="*/ 11154 h 55023"/>
                <a:gd name="connsiteX2" fmla="*/ 7211 w 36658"/>
                <a:gd name="connsiteY2" fmla="*/ 27529 h 55023"/>
                <a:gd name="connsiteX3" fmla="*/ 9982 w 36658"/>
                <a:gd name="connsiteY3" fmla="*/ 43905 h 55023"/>
                <a:gd name="connsiteX4" fmla="*/ 18330 w 36658"/>
                <a:gd name="connsiteY4" fmla="*/ 49340 h 55023"/>
                <a:gd name="connsiteX5" fmla="*/ 26677 w 36658"/>
                <a:gd name="connsiteY5" fmla="*/ 43905 h 55023"/>
                <a:gd name="connsiteX6" fmla="*/ 29483 w 36658"/>
                <a:gd name="connsiteY6" fmla="*/ 27529 h 55023"/>
                <a:gd name="connsiteX7" fmla="*/ 26677 w 36658"/>
                <a:gd name="connsiteY7" fmla="*/ 11154 h 55023"/>
                <a:gd name="connsiteX8" fmla="*/ 18330 w 36658"/>
                <a:gd name="connsiteY8" fmla="*/ 5684 h 55023"/>
                <a:gd name="connsiteX9" fmla="*/ 18330 w 36658"/>
                <a:gd name="connsiteY9" fmla="*/ 0 h 55023"/>
                <a:gd name="connsiteX10" fmla="*/ 31934 w 36658"/>
                <a:gd name="connsiteY10" fmla="*/ 7069 h 55023"/>
                <a:gd name="connsiteX11" fmla="*/ 36658 w 36658"/>
                <a:gd name="connsiteY11" fmla="*/ 27529 h 55023"/>
                <a:gd name="connsiteX12" fmla="*/ 31934 w 36658"/>
                <a:gd name="connsiteY12" fmla="*/ 47990 h 55023"/>
                <a:gd name="connsiteX13" fmla="*/ 18330 w 36658"/>
                <a:gd name="connsiteY13" fmla="*/ 55024 h 55023"/>
                <a:gd name="connsiteX14" fmla="*/ 4689 w 36658"/>
                <a:gd name="connsiteY14" fmla="*/ 47990 h 55023"/>
                <a:gd name="connsiteX15" fmla="*/ 0 w 36658"/>
                <a:gd name="connsiteY15" fmla="*/ 27529 h 55023"/>
                <a:gd name="connsiteX16" fmla="*/ 4689 w 36658"/>
                <a:gd name="connsiteY16" fmla="*/ 7069 h 55023"/>
                <a:gd name="connsiteX17" fmla="*/ 18330 w 36658"/>
                <a:gd name="connsiteY17" fmla="*/ 0 h 5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8" h="55023">
                  <a:moveTo>
                    <a:pt x="18330" y="5684"/>
                  </a:moveTo>
                  <a:cubicBezTo>
                    <a:pt x="14635" y="5684"/>
                    <a:pt x="11852" y="7507"/>
                    <a:pt x="9982" y="11154"/>
                  </a:cubicBezTo>
                  <a:cubicBezTo>
                    <a:pt x="8134" y="14777"/>
                    <a:pt x="7211" y="20236"/>
                    <a:pt x="7211" y="27529"/>
                  </a:cubicBezTo>
                  <a:cubicBezTo>
                    <a:pt x="7211" y="34800"/>
                    <a:pt x="8134" y="40258"/>
                    <a:pt x="9982" y="43905"/>
                  </a:cubicBezTo>
                  <a:cubicBezTo>
                    <a:pt x="11852" y="47528"/>
                    <a:pt x="14635" y="49340"/>
                    <a:pt x="18330" y="49340"/>
                  </a:cubicBezTo>
                  <a:cubicBezTo>
                    <a:pt x="22048" y="49340"/>
                    <a:pt x="24830" y="47528"/>
                    <a:pt x="26677" y="43905"/>
                  </a:cubicBezTo>
                  <a:cubicBezTo>
                    <a:pt x="28547" y="40258"/>
                    <a:pt x="29483" y="34800"/>
                    <a:pt x="29483" y="27529"/>
                  </a:cubicBezTo>
                  <a:cubicBezTo>
                    <a:pt x="29483" y="20236"/>
                    <a:pt x="28547" y="14777"/>
                    <a:pt x="26677" y="11154"/>
                  </a:cubicBezTo>
                  <a:cubicBezTo>
                    <a:pt x="24830" y="7507"/>
                    <a:pt x="22048" y="5684"/>
                    <a:pt x="18330" y="5684"/>
                  </a:cubicBezTo>
                  <a:moveTo>
                    <a:pt x="18330" y="0"/>
                  </a:moveTo>
                  <a:cubicBezTo>
                    <a:pt x="24273" y="0"/>
                    <a:pt x="28808" y="2356"/>
                    <a:pt x="31934" y="7069"/>
                  </a:cubicBezTo>
                  <a:cubicBezTo>
                    <a:pt x="35083" y="11758"/>
                    <a:pt x="36658" y="18578"/>
                    <a:pt x="36658" y="27529"/>
                  </a:cubicBezTo>
                  <a:cubicBezTo>
                    <a:pt x="36658" y="36457"/>
                    <a:pt x="35083" y="43277"/>
                    <a:pt x="31934" y="47990"/>
                  </a:cubicBezTo>
                  <a:cubicBezTo>
                    <a:pt x="28808" y="52679"/>
                    <a:pt x="24273" y="55024"/>
                    <a:pt x="18330" y="55024"/>
                  </a:cubicBezTo>
                  <a:cubicBezTo>
                    <a:pt x="12385" y="55024"/>
                    <a:pt x="7838" y="52679"/>
                    <a:pt x="4689" y="47990"/>
                  </a:cubicBezTo>
                  <a:cubicBezTo>
                    <a:pt x="1563" y="43277"/>
                    <a:pt x="0" y="36457"/>
                    <a:pt x="0" y="27529"/>
                  </a:cubicBezTo>
                  <a:cubicBezTo>
                    <a:pt x="0" y="18578"/>
                    <a:pt x="1563" y="11758"/>
                    <a:pt x="4689" y="7069"/>
                  </a:cubicBezTo>
                  <a:cubicBezTo>
                    <a:pt x="7838" y="2356"/>
                    <a:pt x="12385" y="0"/>
                    <a:pt x="18330" y="0"/>
                  </a:cubicBezTo>
                  <a:close/>
                </a:path>
              </a:pathLst>
            </a:custGeom>
            <a:solidFill>
              <a:srgbClr val="000000"/>
            </a:solidFill>
            <a:ln w="873" cap="flat">
              <a:noFill/>
              <a:prstDash val="solid"/>
              <a:miter/>
            </a:ln>
          </p:spPr>
          <p:txBody>
            <a:bodyPr rtlCol="0" anchor="ctr"/>
            <a:lstStyle/>
            <a:p>
              <a:endParaRPr lang="en-US"/>
            </a:p>
          </p:txBody>
        </p:sp>
        <p:sp>
          <p:nvSpPr>
            <p:cNvPr id="409" name="Freeform 408">
              <a:extLst>
                <a:ext uri="{FF2B5EF4-FFF2-40B4-BE49-F238E27FC236}">
                  <a16:creationId xmlns="" xmlns:a16="http://schemas.microsoft.com/office/drawing/2014/main" id="{31CF8D42-585E-C8E5-62AF-1591CB38A4D0}"/>
                </a:ext>
              </a:extLst>
            </p:cNvPr>
            <p:cNvSpPr/>
            <p:nvPr/>
          </p:nvSpPr>
          <p:spPr>
            <a:xfrm>
              <a:off x="380140" y="4145741"/>
              <a:ext cx="53483" cy="43952"/>
            </a:xfrm>
            <a:custGeom>
              <a:avLst/>
              <a:gdLst>
                <a:gd name="connsiteX0" fmla="*/ 13432 w 53483"/>
                <a:gd name="connsiteY0" fmla="*/ 0 h 43952"/>
                <a:gd name="connsiteX1" fmla="*/ 25222 w 53483"/>
                <a:gd name="connsiteY1" fmla="*/ 3040 h 43952"/>
                <a:gd name="connsiteX2" fmla="*/ 34587 w 53483"/>
                <a:gd name="connsiteY2" fmla="*/ 10762 h 43952"/>
                <a:gd name="connsiteX3" fmla="*/ 38120 w 53483"/>
                <a:gd name="connsiteY3" fmla="*/ 20292 h 43952"/>
                <a:gd name="connsiteX4" fmla="*/ 36559 w 53483"/>
                <a:gd name="connsiteY4" fmla="*/ 25098 h 43952"/>
                <a:gd name="connsiteX5" fmla="*/ 32698 w 53483"/>
                <a:gd name="connsiteY5" fmla="*/ 28015 h 43952"/>
                <a:gd name="connsiteX6" fmla="*/ 42187 w 53483"/>
                <a:gd name="connsiteY6" fmla="*/ 30480 h 43952"/>
                <a:gd name="connsiteX7" fmla="*/ 49540 w 53483"/>
                <a:gd name="connsiteY7" fmla="*/ 32164 h 43952"/>
                <a:gd name="connsiteX8" fmla="*/ 50074 w 53483"/>
                <a:gd name="connsiteY8" fmla="*/ 32082 h 43952"/>
                <a:gd name="connsiteX9" fmla="*/ 50443 w 53483"/>
                <a:gd name="connsiteY9" fmla="*/ 31630 h 43952"/>
                <a:gd name="connsiteX10" fmla="*/ 50772 w 53483"/>
                <a:gd name="connsiteY10" fmla="*/ 30356 h 43952"/>
                <a:gd name="connsiteX11" fmla="*/ 50895 w 53483"/>
                <a:gd name="connsiteY11" fmla="*/ 27933 h 43952"/>
                <a:gd name="connsiteX12" fmla="*/ 50895 w 53483"/>
                <a:gd name="connsiteY12" fmla="*/ 26865 h 43952"/>
                <a:gd name="connsiteX13" fmla="*/ 51142 w 53483"/>
                <a:gd name="connsiteY13" fmla="*/ 26249 h 43952"/>
                <a:gd name="connsiteX14" fmla="*/ 51799 w 53483"/>
                <a:gd name="connsiteY14" fmla="*/ 25920 h 43952"/>
                <a:gd name="connsiteX15" fmla="*/ 53483 w 53483"/>
                <a:gd name="connsiteY15" fmla="*/ 27439 h 43952"/>
                <a:gd name="connsiteX16" fmla="*/ 53360 w 53483"/>
                <a:gd name="connsiteY16" fmla="*/ 31589 h 43952"/>
                <a:gd name="connsiteX17" fmla="*/ 53237 w 53483"/>
                <a:gd name="connsiteY17" fmla="*/ 35779 h 43952"/>
                <a:gd name="connsiteX18" fmla="*/ 53360 w 53483"/>
                <a:gd name="connsiteY18" fmla="*/ 39352 h 43952"/>
                <a:gd name="connsiteX19" fmla="*/ 53483 w 53483"/>
                <a:gd name="connsiteY19" fmla="*/ 42844 h 43952"/>
                <a:gd name="connsiteX20" fmla="*/ 52497 w 53483"/>
                <a:gd name="connsiteY20" fmla="*/ 43953 h 43952"/>
                <a:gd name="connsiteX21" fmla="*/ 51552 w 53483"/>
                <a:gd name="connsiteY21" fmla="*/ 43789 h 43952"/>
                <a:gd name="connsiteX22" fmla="*/ 51059 w 53483"/>
                <a:gd name="connsiteY22" fmla="*/ 43336 h 43952"/>
                <a:gd name="connsiteX23" fmla="*/ 50895 w 53483"/>
                <a:gd name="connsiteY23" fmla="*/ 42721 h 43952"/>
                <a:gd name="connsiteX24" fmla="*/ 50895 w 53483"/>
                <a:gd name="connsiteY24" fmla="*/ 41982 h 43952"/>
                <a:gd name="connsiteX25" fmla="*/ 50566 w 53483"/>
                <a:gd name="connsiteY25" fmla="*/ 39270 h 43952"/>
                <a:gd name="connsiteX26" fmla="*/ 49663 w 53483"/>
                <a:gd name="connsiteY26" fmla="*/ 38161 h 43952"/>
                <a:gd name="connsiteX27" fmla="*/ 47445 w 53483"/>
                <a:gd name="connsiteY27" fmla="*/ 37463 h 43952"/>
                <a:gd name="connsiteX28" fmla="*/ 9982 w 53483"/>
                <a:gd name="connsiteY28" fmla="*/ 28015 h 43952"/>
                <a:gd name="connsiteX29" fmla="*/ 5710 w 53483"/>
                <a:gd name="connsiteY29" fmla="*/ 27439 h 43952"/>
                <a:gd name="connsiteX30" fmla="*/ 2670 w 53483"/>
                <a:gd name="connsiteY30" fmla="*/ 28138 h 43952"/>
                <a:gd name="connsiteX31" fmla="*/ 1848 w 53483"/>
                <a:gd name="connsiteY31" fmla="*/ 30069 h 43952"/>
                <a:gd name="connsiteX32" fmla="*/ 4395 w 53483"/>
                <a:gd name="connsiteY32" fmla="*/ 33601 h 43952"/>
                <a:gd name="connsiteX33" fmla="*/ 11871 w 53483"/>
                <a:gd name="connsiteY33" fmla="*/ 36189 h 43952"/>
                <a:gd name="connsiteX34" fmla="*/ 13515 w 53483"/>
                <a:gd name="connsiteY34" fmla="*/ 36805 h 43952"/>
                <a:gd name="connsiteX35" fmla="*/ 13802 w 53483"/>
                <a:gd name="connsiteY35" fmla="*/ 37627 h 43952"/>
                <a:gd name="connsiteX36" fmla="*/ 12939 w 53483"/>
                <a:gd name="connsiteY36" fmla="*/ 38654 h 43952"/>
                <a:gd name="connsiteX37" fmla="*/ 11420 w 53483"/>
                <a:gd name="connsiteY37" fmla="*/ 38325 h 43952"/>
                <a:gd name="connsiteX38" fmla="*/ 8092 w 53483"/>
                <a:gd name="connsiteY38" fmla="*/ 37381 h 43952"/>
                <a:gd name="connsiteX39" fmla="*/ 4806 w 53483"/>
                <a:gd name="connsiteY39" fmla="*/ 36025 h 43952"/>
                <a:gd name="connsiteX40" fmla="*/ 3368 w 53483"/>
                <a:gd name="connsiteY40" fmla="*/ 35245 h 43952"/>
                <a:gd name="connsiteX41" fmla="*/ 1890 w 53483"/>
                <a:gd name="connsiteY41" fmla="*/ 34135 h 43952"/>
                <a:gd name="connsiteX42" fmla="*/ 493 w 53483"/>
                <a:gd name="connsiteY42" fmla="*/ 32246 h 43952"/>
                <a:gd name="connsiteX43" fmla="*/ 0 w 53483"/>
                <a:gd name="connsiteY43" fmla="*/ 29782 h 43952"/>
                <a:gd name="connsiteX44" fmla="*/ 1561 w 53483"/>
                <a:gd name="connsiteY44" fmla="*/ 24975 h 43952"/>
                <a:gd name="connsiteX45" fmla="*/ 6285 w 53483"/>
                <a:gd name="connsiteY45" fmla="*/ 22223 h 43952"/>
                <a:gd name="connsiteX46" fmla="*/ 1766 w 53483"/>
                <a:gd name="connsiteY46" fmla="*/ 17006 h 43952"/>
                <a:gd name="connsiteX47" fmla="*/ 0 w 53483"/>
                <a:gd name="connsiteY47" fmla="*/ 11214 h 43952"/>
                <a:gd name="connsiteX48" fmla="*/ 3779 w 53483"/>
                <a:gd name="connsiteY48" fmla="*/ 3204 h 43952"/>
                <a:gd name="connsiteX49" fmla="*/ 13432 w 53483"/>
                <a:gd name="connsiteY49" fmla="*/ 0 h 43952"/>
                <a:gd name="connsiteX50" fmla="*/ 9735 w 53483"/>
                <a:gd name="connsiteY50" fmla="*/ 6079 h 43952"/>
                <a:gd name="connsiteX51" fmla="*/ 3943 w 53483"/>
                <a:gd name="connsiteY51" fmla="*/ 7518 h 43952"/>
                <a:gd name="connsiteX52" fmla="*/ 1848 w 53483"/>
                <a:gd name="connsiteY52" fmla="*/ 11461 h 43952"/>
                <a:gd name="connsiteX53" fmla="*/ 5053 w 53483"/>
                <a:gd name="connsiteY53" fmla="*/ 18279 h 43952"/>
                <a:gd name="connsiteX54" fmla="*/ 10927 w 53483"/>
                <a:gd name="connsiteY54" fmla="*/ 22634 h 43952"/>
                <a:gd name="connsiteX55" fmla="*/ 27399 w 53483"/>
                <a:gd name="connsiteY55" fmla="*/ 26783 h 43952"/>
                <a:gd name="connsiteX56" fmla="*/ 28754 w 53483"/>
                <a:gd name="connsiteY56" fmla="*/ 27029 h 43952"/>
                <a:gd name="connsiteX57" fmla="*/ 29740 w 53483"/>
                <a:gd name="connsiteY57" fmla="*/ 26905 h 43952"/>
                <a:gd name="connsiteX58" fmla="*/ 31589 w 53483"/>
                <a:gd name="connsiteY58" fmla="*/ 26290 h 43952"/>
                <a:gd name="connsiteX59" fmla="*/ 33766 w 53483"/>
                <a:gd name="connsiteY59" fmla="*/ 25139 h 43952"/>
                <a:gd name="connsiteX60" fmla="*/ 35491 w 53483"/>
                <a:gd name="connsiteY60" fmla="*/ 23208 h 43952"/>
                <a:gd name="connsiteX61" fmla="*/ 36230 w 53483"/>
                <a:gd name="connsiteY61" fmla="*/ 20374 h 43952"/>
                <a:gd name="connsiteX62" fmla="*/ 34012 w 53483"/>
                <a:gd name="connsiteY62" fmla="*/ 15158 h 43952"/>
                <a:gd name="connsiteX63" fmla="*/ 27604 w 53483"/>
                <a:gd name="connsiteY63" fmla="*/ 10352 h 43952"/>
                <a:gd name="connsiteX64" fmla="*/ 19060 w 53483"/>
                <a:gd name="connsiteY64" fmla="*/ 7599 h 43952"/>
                <a:gd name="connsiteX65" fmla="*/ 9735 w 53483"/>
                <a:gd name="connsiteY65" fmla="*/ 6079 h 4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3483" h="43952">
                  <a:moveTo>
                    <a:pt x="13432" y="0"/>
                  </a:moveTo>
                  <a:cubicBezTo>
                    <a:pt x="17431" y="0"/>
                    <a:pt x="21360" y="1014"/>
                    <a:pt x="25222" y="3040"/>
                  </a:cubicBezTo>
                  <a:cubicBezTo>
                    <a:pt x="29083" y="5039"/>
                    <a:pt x="32205" y="7613"/>
                    <a:pt x="34587" y="10762"/>
                  </a:cubicBezTo>
                  <a:cubicBezTo>
                    <a:pt x="36942" y="13912"/>
                    <a:pt x="38120" y="17089"/>
                    <a:pt x="38120" y="20292"/>
                  </a:cubicBezTo>
                  <a:cubicBezTo>
                    <a:pt x="38120" y="22210"/>
                    <a:pt x="37600" y="23812"/>
                    <a:pt x="36559" y="25098"/>
                  </a:cubicBezTo>
                  <a:cubicBezTo>
                    <a:pt x="35491" y="26358"/>
                    <a:pt x="34204" y="27330"/>
                    <a:pt x="32698" y="28015"/>
                  </a:cubicBezTo>
                  <a:cubicBezTo>
                    <a:pt x="34560" y="28535"/>
                    <a:pt x="37723" y="29356"/>
                    <a:pt x="42187" y="30480"/>
                  </a:cubicBezTo>
                  <a:cubicBezTo>
                    <a:pt x="46650" y="31603"/>
                    <a:pt x="49101" y="32164"/>
                    <a:pt x="49540" y="32164"/>
                  </a:cubicBezTo>
                  <a:cubicBezTo>
                    <a:pt x="49786" y="32164"/>
                    <a:pt x="49964" y="32137"/>
                    <a:pt x="50074" y="32082"/>
                  </a:cubicBezTo>
                  <a:cubicBezTo>
                    <a:pt x="50183" y="32026"/>
                    <a:pt x="50306" y="31876"/>
                    <a:pt x="50443" y="31630"/>
                  </a:cubicBezTo>
                  <a:cubicBezTo>
                    <a:pt x="50608" y="31384"/>
                    <a:pt x="50717" y="30958"/>
                    <a:pt x="50772" y="30356"/>
                  </a:cubicBezTo>
                  <a:cubicBezTo>
                    <a:pt x="50854" y="29754"/>
                    <a:pt x="50895" y="28946"/>
                    <a:pt x="50895" y="27933"/>
                  </a:cubicBezTo>
                  <a:cubicBezTo>
                    <a:pt x="50895" y="27413"/>
                    <a:pt x="50895" y="27057"/>
                    <a:pt x="50895" y="26865"/>
                  </a:cubicBezTo>
                  <a:cubicBezTo>
                    <a:pt x="50923" y="26646"/>
                    <a:pt x="51005" y="26441"/>
                    <a:pt x="51142" y="26249"/>
                  </a:cubicBezTo>
                  <a:cubicBezTo>
                    <a:pt x="51278" y="26029"/>
                    <a:pt x="51498" y="25920"/>
                    <a:pt x="51799" y="25920"/>
                  </a:cubicBezTo>
                  <a:cubicBezTo>
                    <a:pt x="52922" y="25920"/>
                    <a:pt x="53483" y="26427"/>
                    <a:pt x="53483" y="27439"/>
                  </a:cubicBezTo>
                  <a:cubicBezTo>
                    <a:pt x="53483" y="28344"/>
                    <a:pt x="53442" y="29726"/>
                    <a:pt x="53360" y="31589"/>
                  </a:cubicBezTo>
                  <a:cubicBezTo>
                    <a:pt x="53278" y="33450"/>
                    <a:pt x="53237" y="34847"/>
                    <a:pt x="53237" y="35779"/>
                  </a:cubicBezTo>
                  <a:cubicBezTo>
                    <a:pt x="53237" y="36572"/>
                    <a:pt x="53278" y="37764"/>
                    <a:pt x="53360" y="39352"/>
                  </a:cubicBezTo>
                  <a:cubicBezTo>
                    <a:pt x="53442" y="40941"/>
                    <a:pt x="53483" y="42104"/>
                    <a:pt x="53483" y="42844"/>
                  </a:cubicBezTo>
                  <a:cubicBezTo>
                    <a:pt x="53483" y="43583"/>
                    <a:pt x="53154" y="43953"/>
                    <a:pt x="52497" y="43953"/>
                  </a:cubicBezTo>
                  <a:cubicBezTo>
                    <a:pt x="52114" y="43953"/>
                    <a:pt x="51799" y="43899"/>
                    <a:pt x="51552" y="43789"/>
                  </a:cubicBezTo>
                  <a:cubicBezTo>
                    <a:pt x="51333" y="43707"/>
                    <a:pt x="51169" y="43556"/>
                    <a:pt x="51059" y="43336"/>
                  </a:cubicBezTo>
                  <a:cubicBezTo>
                    <a:pt x="50977" y="43118"/>
                    <a:pt x="50923" y="42913"/>
                    <a:pt x="50895" y="42721"/>
                  </a:cubicBezTo>
                  <a:cubicBezTo>
                    <a:pt x="50895" y="42557"/>
                    <a:pt x="50895" y="42311"/>
                    <a:pt x="50895" y="41982"/>
                  </a:cubicBezTo>
                  <a:cubicBezTo>
                    <a:pt x="50895" y="40722"/>
                    <a:pt x="50786" y="39818"/>
                    <a:pt x="50566" y="39270"/>
                  </a:cubicBezTo>
                  <a:cubicBezTo>
                    <a:pt x="50375" y="38722"/>
                    <a:pt x="50074" y="38353"/>
                    <a:pt x="49663" y="38161"/>
                  </a:cubicBezTo>
                  <a:cubicBezTo>
                    <a:pt x="49279" y="37942"/>
                    <a:pt x="48540" y="37710"/>
                    <a:pt x="47445" y="37463"/>
                  </a:cubicBezTo>
                  <a:lnTo>
                    <a:pt x="9982" y="28015"/>
                  </a:lnTo>
                  <a:cubicBezTo>
                    <a:pt x="8311" y="27631"/>
                    <a:pt x="6887" y="27439"/>
                    <a:pt x="5710" y="27439"/>
                  </a:cubicBezTo>
                  <a:cubicBezTo>
                    <a:pt x="4231" y="27439"/>
                    <a:pt x="3218" y="27673"/>
                    <a:pt x="2670" y="28138"/>
                  </a:cubicBezTo>
                  <a:cubicBezTo>
                    <a:pt x="2122" y="28604"/>
                    <a:pt x="1848" y="29248"/>
                    <a:pt x="1848" y="30069"/>
                  </a:cubicBezTo>
                  <a:cubicBezTo>
                    <a:pt x="1848" y="31492"/>
                    <a:pt x="2697" y="32670"/>
                    <a:pt x="4395" y="33601"/>
                  </a:cubicBezTo>
                  <a:cubicBezTo>
                    <a:pt x="6093" y="34533"/>
                    <a:pt x="8585" y="35395"/>
                    <a:pt x="11871" y="36189"/>
                  </a:cubicBezTo>
                  <a:cubicBezTo>
                    <a:pt x="12775" y="36435"/>
                    <a:pt x="13323" y="36641"/>
                    <a:pt x="13515" y="36805"/>
                  </a:cubicBezTo>
                  <a:cubicBezTo>
                    <a:pt x="13706" y="36942"/>
                    <a:pt x="13802" y="37216"/>
                    <a:pt x="13802" y="37627"/>
                  </a:cubicBezTo>
                  <a:cubicBezTo>
                    <a:pt x="13775" y="38312"/>
                    <a:pt x="13487" y="38654"/>
                    <a:pt x="12939" y="38654"/>
                  </a:cubicBezTo>
                  <a:cubicBezTo>
                    <a:pt x="12802" y="38654"/>
                    <a:pt x="12296" y="38544"/>
                    <a:pt x="11420" y="38325"/>
                  </a:cubicBezTo>
                  <a:cubicBezTo>
                    <a:pt x="10516" y="38107"/>
                    <a:pt x="9407" y="37792"/>
                    <a:pt x="8092" y="37381"/>
                  </a:cubicBezTo>
                  <a:cubicBezTo>
                    <a:pt x="6750" y="36942"/>
                    <a:pt x="5655" y="36491"/>
                    <a:pt x="4806" y="36025"/>
                  </a:cubicBezTo>
                  <a:cubicBezTo>
                    <a:pt x="4231" y="35751"/>
                    <a:pt x="3752" y="35491"/>
                    <a:pt x="3368" y="35245"/>
                  </a:cubicBezTo>
                  <a:cubicBezTo>
                    <a:pt x="2985" y="34998"/>
                    <a:pt x="2492" y="34628"/>
                    <a:pt x="1890" y="34135"/>
                  </a:cubicBezTo>
                  <a:cubicBezTo>
                    <a:pt x="1287" y="33615"/>
                    <a:pt x="822" y="32985"/>
                    <a:pt x="493" y="32246"/>
                  </a:cubicBezTo>
                  <a:cubicBezTo>
                    <a:pt x="164" y="31506"/>
                    <a:pt x="0" y="30686"/>
                    <a:pt x="0" y="29782"/>
                  </a:cubicBezTo>
                  <a:cubicBezTo>
                    <a:pt x="0" y="28029"/>
                    <a:pt x="520" y="26427"/>
                    <a:pt x="1561" y="24975"/>
                  </a:cubicBezTo>
                  <a:cubicBezTo>
                    <a:pt x="2602" y="23524"/>
                    <a:pt x="4176" y="22606"/>
                    <a:pt x="6285" y="22223"/>
                  </a:cubicBezTo>
                  <a:cubicBezTo>
                    <a:pt x="4450" y="20662"/>
                    <a:pt x="2944" y="18923"/>
                    <a:pt x="1766" y="17006"/>
                  </a:cubicBezTo>
                  <a:cubicBezTo>
                    <a:pt x="589" y="15089"/>
                    <a:pt x="0" y="13159"/>
                    <a:pt x="0" y="11214"/>
                  </a:cubicBezTo>
                  <a:cubicBezTo>
                    <a:pt x="0" y="7983"/>
                    <a:pt x="1260" y="5313"/>
                    <a:pt x="3779" y="3204"/>
                  </a:cubicBezTo>
                  <a:cubicBezTo>
                    <a:pt x="6271" y="1068"/>
                    <a:pt x="9489" y="0"/>
                    <a:pt x="13432" y="0"/>
                  </a:cubicBezTo>
                  <a:moveTo>
                    <a:pt x="9735" y="6079"/>
                  </a:moveTo>
                  <a:cubicBezTo>
                    <a:pt x="7243" y="6079"/>
                    <a:pt x="5313" y="6559"/>
                    <a:pt x="3943" y="7518"/>
                  </a:cubicBezTo>
                  <a:cubicBezTo>
                    <a:pt x="2547" y="8448"/>
                    <a:pt x="1848" y="9762"/>
                    <a:pt x="1848" y="11461"/>
                  </a:cubicBezTo>
                  <a:cubicBezTo>
                    <a:pt x="1848" y="13570"/>
                    <a:pt x="2917" y="15843"/>
                    <a:pt x="5053" y="18279"/>
                  </a:cubicBezTo>
                  <a:cubicBezTo>
                    <a:pt x="7079" y="20689"/>
                    <a:pt x="9037" y="22140"/>
                    <a:pt x="10927" y="22634"/>
                  </a:cubicBezTo>
                  <a:lnTo>
                    <a:pt x="27399" y="26783"/>
                  </a:lnTo>
                  <a:lnTo>
                    <a:pt x="28754" y="27029"/>
                  </a:lnTo>
                  <a:cubicBezTo>
                    <a:pt x="28919" y="27029"/>
                    <a:pt x="29247" y="26988"/>
                    <a:pt x="29740" y="26905"/>
                  </a:cubicBezTo>
                  <a:cubicBezTo>
                    <a:pt x="30206" y="26796"/>
                    <a:pt x="30822" y="26591"/>
                    <a:pt x="31589" y="26290"/>
                  </a:cubicBezTo>
                  <a:cubicBezTo>
                    <a:pt x="32355" y="25961"/>
                    <a:pt x="33081" y="25578"/>
                    <a:pt x="33766" y="25139"/>
                  </a:cubicBezTo>
                  <a:cubicBezTo>
                    <a:pt x="34423" y="24674"/>
                    <a:pt x="34998" y="24030"/>
                    <a:pt x="35491" y="23208"/>
                  </a:cubicBezTo>
                  <a:cubicBezTo>
                    <a:pt x="35984" y="22360"/>
                    <a:pt x="36230" y="21415"/>
                    <a:pt x="36230" y="20374"/>
                  </a:cubicBezTo>
                  <a:cubicBezTo>
                    <a:pt x="36230" y="18704"/>
                    <a:pt x="35491" y="16965"/>
                    <a:pt x="34012" y="15158"/>
                  </a:cubicBezTo>
                  <a:cubicBezTo>
                    <a:pt x="32533" y="13322"/>
                    <a:pt x="30397" y="11720"/>
                    <a:pt x="27604" y="10352"/>
                  </a:cubicBezTo>
                  <a:cubicBezTo>
                    <a:pt x="25797" y="9503"/>
                    <a:pt x="22949" y="8586"/>
                    <a:pt x="19060" y="7599"/>
                  </a:cubicBezTo>
                  <a:cubicBezTo>
                    <a:pt x="15144" y="6586"/>
                    <a:pt x="12036" y="6079"/>
                    <a:pt x="9735" y="6079"/>
                  </a:cubicBezTo>
                  <a:close/>
                </a:path>
              </a:pathLst>
            </a:custGeom>
            <a:solidFill>
              <a:srgbClr val="000000"/>
            </a:solidFill>
            <a:ln w="873" cap="flat">
              <a:noFill/>
              <a:prstDash val="solid"/>
              <a:miter/>
            </a:ln>
          </p:spPr>
          <p:txBody>
            <a:bodyPr rtlCol="0" anchor="ctr"/>
            <a:lstStyle/>
            <a:p>
              <a:endParaRPr lang="en-US"/>
            </a:p>
          </p:txBody>
        </p:sp>
        <p:sp>
          <p:nvSpPr>
            <p:cNvPr id="410" name="Freeform 409">
              <a:extLst>
                <a:ext uri="{FF2B5EF4-FFF2-40B4-BE49-F238E27FC236}">
                  <a16:creationId xmlns="" xmlns:a16="http://schemas.microsoft.com/office/drawing/2014/main" id="{15D09708-A07B-AE07-6B79-58756A420BF3}"/>
                </a:ext>
              </a:extLst>
            </p:cNvPr>
            <p:cNvSpPr/>
            <p:nvPr/>
          </p:nvSpPr>
          <p:spPr>
            <a:xfrm>
              <a:off x="354220" y="4116831"/>
              <a:ext cx="84126" cy="19511"/>
            </a:xfrm>
            <a:custGeom>
              <a:avLst/>
              <a:gdLst>
                <a:gd name="connsiteX0" fmla="*/ 42063 w 84126"/>
                <a:gd name="connsiteY0" fmla="*/ 19512 h 19511"/>
                <a:gd name="connsiteX1" fmla="*/ 16390 w 84126"/>
                <a:gd name="connsiteY1" fmla="*/ 14213 h 19511"/>
                <a:gd name="connsiteX2" fmla="*/ 7558 w 84126"/>
                <a:gd name="connsiteY2" fmla="*/ 8790 h 19511"/>
                <a:gd name="connsiteX3" fmla="*/ 1766 w 84126"/>
                <a:gd name="connsiteY3" fmla="*/ 3532 h 19511"/>
                <a:gd name="connsiteX4" fmla="*/ 0 w 84126"/>
                <a:gd name="connsiteY4" fmla="*/ 862 h 19511"/>
                <a:gd name="connsiteX5" fmla="*/ 822 w 84126"/>
                <a:gd name="connsiteY5" fmla="*/ 0 h 19511"/>
                <a:gd name="connsiteX6" fmla="*/ 2259 w 84126"/>
                <a:gd name="connsiteY6" fmla="*/ 1108 h 19511"/>
                <a:gd name="connsiteX7" fmla="*/ 42063 w 84126"/>
                <a:gd name="connsiteY7" fmla="*/ 14623 h 19511"/>
                <a:gd name="connsiteX8" fmla="*/ 81416 w 84126"/>
                <a:gd name="connsiteY8" fmla="*/ 1437 h 19511"/>
                <a:gd name="connsiteX9" fmla="*/ 83305 w 84126"/>
                <a:gd name="connsiteY9" fmla="*/ 0 h 19511"/>
                <a:gd name="connsiteX10" fmla="*/ 84127 w 84126"/>
                <a:gd name="connsiteY10" fmla="*/ 862 h 19511"/>
                <a:gd name="connsiteX11" fmla="*/ 82443 w 84126"/>
                <a:gd name="connsiteY11" fmla="*/ 3451 h 19511"/>
                <a:gd name="connsiteX12" fmla="*/ 76897 w 84126"/>
                <a:gd name="connsiteY12" fmla="*/ 8585 h 19511"/>
                <a:gd name="connsiteX13" fmla="*/ 68312 w 84126"/>
                <a:gd name="connsiteY13" fmla="*/ 13966 h 19511"/>
                <a:gd name="connsiteX14" fmla="*/ 42063 w 84126"/>
                <a:gd name="connsiteY14" fmla="*/ 19512 h 19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126" h="19511">
                  <a:moveTo>
                    <a:pt x="42063" y="19512"/>
                  </a:moveTo>
                  <a:cubicBezTo>
                    <a:pt x="32588" y="19512"/>
                    <a:pt x="24030" y="17746"/>
                    <a:pt x="16390" y="14213"/>
                  </a:cubicBezTo>
                  <a:cubicBezTo>
                    <a:pt x="13186" y="12706"/>
                    <a:pt x="10242" y="10899"/>
                    <a:pt x="7558" y="8790"/>
                  </a:cubicBezTo>
                  <a:cubicBezTo>
                    <a:pt x="4875" y="6681"/>
                    <a:pt x="2944" y="4929"/>
                    <a:pt x="1766" y="3532"/>
                  </a:cubicBezTo>
                  <a:cubicBezTo>
                    <a:pt x="589" y="2135"/>
                    <a:pt x="0" y="1245"/>
                    <a:pt x="0" y="862"/>
                  </a:cubicBezTo>
                  <a:cubicBezTo>
                    <a:pt x="0" y="314"/>
                    <a:pt x="274" y="27"/>
                    <a:pt x="822" y="0"/>
                  </a:cubicBezTo>
                  <a:cubicBezTo>
                    <a:pt x="1095" y="0"/>
                    <a:pt x="1575" y="369"/>
                    <a:pt x="2259" y="1108"/>
                  </a:cubicBezTo>
                  <a:cubicBezTo>
                    <a:pt x="11461" y="10146"/>
                    <a:pt x="24729" y="14650"/>
                    <a:pt x="42063" y="14623"/>
                  </a:cubicBezTo>
                  <a:cubicBezTo>
                    <a:pt x="59453" y="14623"/>
                    <a:pt x="72570" y="10228"/>
                    <a:pt x="81416" y="1437"/>
                  </a:cubicBezTo>
                  <a:cubicBezTo>
                    <a:pt x="82374" y="479"/>
                    <a:pt x="83004" y="0"/>
                    <a:pt x="83305" y="0"/>
                  </a:cubicBezTo>
                  <a:cubicBezTo>
                    <a:pt x="83853" y="0"/>
                    <a:pt x="84127" y="288"/>
                    <a:pt x="84127" y="862"/>
                  </a:cubicBezTo>
                  <a:cubicBezTo>
                    <a:pt x="84127" y="1245"/>
                    <a:pt x="83565" y="2108"/>
                    <a:pt x="82443" y="3451"/>
                  </a:cubicBezTo>
                  <a:cubicBezTo>
                    <a:pt x="81320" y="4792"/>
                    <a:pt x="79471" y="6504"/>
                    <a:pt x="76897" y="8585"/>
                  </a:cubicBezTo>
                  <a:cubicBezTo>
                    <a:pt x="74323" y="10666"/>
                    <a:pt x="71461" y="12460"/>
                    <a:pt x="68312" y="13966"/>
                  </a:cubicBezTo>
                  <a:cubicBezTo>
                    <a:pt x="60672" y="17663"/>
                    <a:pt x="51922" y="19512"/>
                    <a:pt x="42063" y="19512"/>
                  </a:cubicBezTo>
                  <a:close/>
                </a:path>
              </a:pathLst>
            </a:custGeom>
            <a:solidFill>
              <a:srgbClr val="000000"/>
            </a:solidFill>
            <a:ln w="873" cap="flat">
              <a:noFill/>
              <a:prstDash val="solid"/>
              <a:miter/>
            </a:ln>
          </p:spPr>
          <p:txBody>
            <a:bodyPr rtlCol="0" anchor="ctr"/>
            <a:lstStyle/>
            <a:p>
              <a:endParaRPr lang="en-US"/>
            </a:p>
          </p:txBody>
        </p:sp>
        <p:sp>
          <p:nvSpPr>
            <p:cNvPr id="411" name="Freeform 410">
              <a:extLst>
                <a:ext uri="{FF2B5EF4-FFF2-40B4-BE49-F238E27FC236}">
                  <a16:creationId xmlns="" xmlns:a16="http://schemas.microsoft.com/office/drawing/2014/main" id="{1424228F-8BAC-99F4-C681-BFA56C18A538}"/>
                </a:ext>
              </a:extLst>
            </p:cNvPr>
            <p:cNvSpPr/>
            <p:nvPr/>
          </p:nvSpPr>
          <p:spPr>
            <a:xfrm>
              <a:off x="380140" y="4068539"/>
              <a:ext cx="38119" cy="41899"/>
            </a:xfrm>
            <a:custGeom>
              <a:avLst/>
              <a:gdLst>
                <a:gd name="connsiteX0" fmla="*/ 5545 w 38119"/>
                <a:gd name="connsiteY0" fmla="*/ 0 h 41899"/>
                <a:gd name="connsiteX1" fmla="*/ 9160 w 38119"/>
                <a:gd name="connsiteY1" fmla="*/ 1438 h 41899"/>
                <a:gd name="connsiteX2" fmla="*/ 10434 w 38119"/>
                <a:gd name="connsiteY2" fmla="*/ 4519 h 41899"/>
                <a:gd name="connsiteX3" fmla="*/ 9530 w 38119"/>
                <a:gd name="connsiteY3" fmla="*/ 6901 h 41899"/>
                <a:gd name="connsiteX4" fmla="*/ 7476 w 38119"/>
                <a:gd name="connsiteY4" fmla="*/ 7723 h 41899"/>
                <a:gd name="connsiteX5" fmla="*/ 4560 w 38119"/>
                <a:gd name="connsiteY5" fmla="*/ 6572 h 41899"/>
                <a:gd name="connsiteX6" fmla="*/ 2917 w 38119"/>
                <a:gd name="connsiteY6" fmla="*/ 3697 h 41899"/>
                <a:gd name="connsiteX7" fmla="*/ 1848 w 38119"/>
                <a:gd name="connsiteY7" fmla="*/ 7887 h 41899"/>
                <a:gd name="connsiteX8" fmla="*/ 2711 w 38119"/>
                <a:gd name="connsiteY8" fmla="*/ 10968 h 41899"/>
                <a:gd name="connsiteX9" fmla="*/ 4683 w 38119"/>
                <a:gd name="connsiteY9" fmla="*/ 13227 h 41899"/>
                <a:gd name="connsiteX10" fmla="*/ 7394 w 38119"/>
                <a:gd name="connsiteY10" fmla="*/ 14788 h 41899"/>
                <a:gd name="connsiteX11" fmla="*/ 9900 w 38119"/>
                <a:gd name="connsiteY11" fmla="*/ 15773 h 41899"/>
                <a:gd name="connsiteX12" fmla="*/ 11789 w 38119"/>
                <a:gd name="connsiteY12" fmla="*/ 16226 h 41899"/>
                <a:gd name="connsiteX13" fmla="*/ 23291 w 38119"/>
                <a:gd name="connsiteY13" fmla="*/ 19101 h 41899"/>
                <a:gd name="connsiteX14" fmla="*/ 30685 w 38119"/>
                <a:gd name="connsiteY14" fmla="*/ 20498 h 41899"/>
                <a:gd name="connsiteX15" fmla="*/ 34669 w 38119"/>
                <a:gd name="connsiteY15" fmla="*/ 19348 h 41899"/>
                <a:gd name="connsiteX16" fmla="*/ 36230 w 38119"/>
                <a:gd name="connsiteY16" fmla="*/ 15897 h 41899"/>
                <a:gd name="connsiteX17" fmla="*/ 35984 w 38119"/>
                <a:gd name="connsiteY17" fmla="*/ 13966 h 41899"/>
                <a:gd name="connsiteX18" fmla="*/ 34957 w 38119"/>
                <a:gd name="connsiteY18" fmla="*/ 11625 h 41899"/>
                <a:gd name="connsiteX19" fmla="*/ 33026 w 38119"/>
                <a:gd name="connsiteY19" fmla="*/ 9078 h 41899"/>
                <a:gd name="connsiteX20" fmla="*/ 29822 w 38119"/>
                <a:gd name="connsiteY20" fmla="*/ 6655 h 41899"/>
                <a:gd name="connsiteX21" fmla="*/ 25222 w 38119"/>
                <a:gd name="connsiteY21" fmla="*/ 4683 h 41899"/>
                <a:gd name="connsiteX22" fmla="*/ 24318 w 38119"/>
                <a:gd name="connsiteY22" fmla="*/ 3615 h 41899"/>
                <a:gd name="connsiteX23" fmla="*/ 25139 w 38119"/>
                <a:gd name="connsiteY23" fmla="*/ 2588 h 41899"/>
                <a:gd name="connsiteX24" fmla="*/ 27317 w 38119"/>
                <a:gd name="connsiteY24" fmla="*/ 3163 h 41899"/>
                <a:gd name="connsiteX25" fmla="*/ 30644 w 38119"/>
                <a:gd name="connsiteY25" fmla="*/ 4889 h 41899"/>
                <a:gd name="connsiteX26" fmla="*/ 34177 w 38119"/>
                <a:gd name="connsiteY26" fmla="*/ 7559 h 41899"/>
                <a:gd name="connsiteX27" fmla="*/ 36970 w 38119"/>
                <a:gd name="connsiteY27" fmla="*/ 11337 h 41899"/>
                <a:gd name="connsiteX28" fmla="*/ 38120 w 38119"/>
                <a:gd name="connsiteY28" fmla="*/ 16061 h 41899"/>
                <a:gd name="connsiteX29" fmla="*/ 36230 w 38119"/>
                <a:gd name="connsiteY29" fmla="*/ 21935 h 41899"/>
                <a:gd name="connsiteX30" fmla="*/ 31712 w 38119"/>
                <a:gd name="connsiteY30" fmla="*/ 25139 h 41899"/>
                <a:gd name="connsiteX31" fmla="*/ 32574 w 38119"/>
                <a:gd name="connsiteY31" fmla="*/ 25632 h 41899"/>
                <a:gd name="connsiteX32" fmla="*/ 34177 w 38119"/>
                <a:gd name="connsiteY32" fmla="*/ 26783 h 41899"/>
                <a:gd name="connsiteX33" fmla="*/ 36066 w 38119"/>
                <a:gd name="connsiteY33" fmla="*/ 28549 h 41899"/>
                <a:gd name="connsiteX34" fmla="*/ 37463 w 38119"/>
                <a:gd name="connsiteY34" fmla="*/ 30972 h 41899"/>
                <a:gd name="connsiteX35" fmla="*/ 38120 w 38119"/>
                <a:gd name="connsiteY35" fmla="*/ 33971 h 41899"/>
                <a:gd name="connsiteX36" fmla="*/ 37545 w 38119"/>
                <a:gd name="connsiteY36" fmla="*/ 37710 h 41899"/>
                <a:gd name="connsiteX37" fmla="*/ 35655 w 38119"/>
                <a:gd name="connsiteY37" fmla="*/ 40666 h 41899"/>
                <a:gd name="connsiteX38" fmla="*/ 32533 w 38119"/>
                <a:gd name="connsiteY38" fmla="*/ 41899 h 41899"/>
                <a:gd name="connsiteX39" fmla="*/ 29124 w 38119"/>
                <a:gd name="connsiteY39" fmla="*/ 40544 h 41899"/>
                <a:gd name="connsiteX40" fmla="*/ 27686 w 38119"/>
                <a:gd name="connsiteY40" fmla="*/ 37257 h 41899"/>
                <a:gd name="connsiteX41" fmla="*/ 28385 w 38119"/>
                <a:gd name="connsiteY41" fmla="*/ 35121 h 41899"/>
                <a:gd name="connsiteX42" fmla="*/ 30603 w 38119"/>
                <a:gd name="connsiteY42" fmla="*/ 34135 h 41899"/>
                <a:gd name="connsiteX43" fmla="*/ 33560 w 38119"/>
                <a:gd name="connsiteY43" fmla="*/ 35286 h 41899"/>
                <a:gd name="connsiteX44" fmla="*/ 35162 w 38119"/>
                <a:gd name="connsiteY44" fmla="*/ 38079 h 41899"/>
                <a:gd name="connsiteX45" fmla="*/ 36230 w 38119"/>
                <a:gd name="connsiteY45" fmla="*/ 33889 h 41899"/>
                <a:gd name="connsiteX46" fmla="*/ 33848 w 38119"/>
                <a:gd name="connsiteY46" fmla="*/ 29041 h 41899"/>
                <a:gd name="connsiteX47" fmla="*/ 27481 w 38119"/>
                <a:gd name="connsiteY47" fmla="*/ 25879 h 41899"/>
                <a:gd name="connsiteX48" fmla="*/ 13638 w 38119"/>
                <a:gd name="connsiteY48" fmla="*/ 22347 h 41899"/>
                <a:gd name="connsiteX49" fmla="*/ 7476 w 38119"/>
                <a:gd name="connsiteY49" fmla="*/ 21360 h 41899"/>
                <a:gd name="connsiteX50" fmla="*/ 4560 w 38119"/>
                <a:gd name="connsiteY50" fmla="*/ 21812 h 41899"/>
                <a:gd name="connsiteX51" fmla="*/ 2834 w 38119"/>
                <a:gd name="connsiteY51" fmla="*/ 23044 h 41899"/>
                <a:gd name="connsiteX52" fmla="*/ 2054 w 38119"/>
                <a:gd name="connsiteY52" fmla="*/ 24483 h 41899"/>
                <a:gd name="connsiteX53" fmla="*/ 1848 w 38119"/>
                <a:gd name="connsiteY53" fmla="*/ 25879 h 41899"/>
                <a:gd name="connsiteX54" fmla="*/ 2341 w 38119"/>
                <a:gd name="connsiteY54" fmla="*/ 28508 h 41899"/>
                <a:gd name="connsiteX55" fmla="*/ 3985 w 38119"/>
                <a:gd name="connsiteY55" fmla="*/ 31506 h 41899"/>
                <a:gd name="connsiteX56" fmla="*/ 7394 w 38119"/>
                <a:gd name="connsiteY56" fmla="*/ 34628 h 41899"/>
                <a:gd name="connsiteX57" fmla="*/ 12857 w 38119"/>
                <a:gd name="connsiteY57" fmla="*/ 37175 h 41899"/>
                <a:gd name="connsiteX58" fmla="*/ 13802 w 38119"/>
                <a:gd name="connsiteY58" fmla="*/ 38284 h 41899"/>
                <a:gd name="connsiteX59" fmla="*/ 12939 w 38119"/>
                <a:gd name="connsiteY59" fmla="*/ 39270 h 41899"/>
                <a:gd name="connsiteX60" fmla="*/ 10803 w 38119"/>
                <a:gd name="connsiteY60" fmla="*/ 38736 h 41899"/>
                <a:gd name="connsiteX61" fmla="*/ 7476 w 38119"/>
                <a:gd name="connsiteY61" fmla="*/ 37011 h 41899"/>
                <a:gd name="connsiteX62" fmla="*/ 3985 w 38119"/>
                <a:gd name="connsiteY62" fmla="*/ 34300 h 41899"/>
                <a:gd name="connsiteX63" fmla="*/ 1150 w 38119"/>
                <a:gd name="connsiteY63" fmla="*/ 30480 h 41899"/>
                <a:gd name="connsiteX64" fmla="*/ 0 w 38119"/>
                <a:gd name="connsiteY64" fmla="*/ 25715 h 41899"/>
                <a:gd name="connsiteX65" fmla="*/ 246 w 38119"/>
                <a:gd name="connsiteY65" fmla="*/ 23537 h 41899"/>
                <a:gd name="connsiteX66" fmla="*/ 1068 w 38119"/>
                <a:gd name="connsiteY66" fmla="*/ 21114 h 41899"/>
                <a:gd name="connsiteX67" fmla="*/ 3040 w 38119"/>
                <a:gd name="connsiteY67" fmla="*/ 18567 h 41899"/>
                <a:gd name="connsiteX68" fmla="*/ 6367 w 38119"/>
                <a:gd name="connsiteY68" fmla="*/ 16636 h 41899"/>
                <a:gd name="connsiteX69" fmla="*/ 4519 w 38119"/>
                <a:gd name="connsiteY69" fmla="*/ 15487 h 41899"/>
                <a:gd name="connsiteX70" fmla="*/ 2506 w 38119"/>
                <a:gd name="connsiteY70" fmla="*/ 13720 h 41899"/>
                <a:gd name="connsiteX71" fmla="*/ 698 w 38119"/>
                <a:gd name="connsiteY71" fmla="*/ 11091 h 41899"/>
                <a:gd name="connsiteX72" fmla="*/ 0 w 38119"/>
                <a:gd name="connsiteY72" fmla="*/ 7805 h 41899"/>
                <a:gd name="connsiteX73" fmla="*/ 452 w 38119"/>
                <a:gd name="connsiteY73" fmla="*/ 4477 h 41899"/>
                <a:gd name="connsiteX74" fmla="*/ 2218 w 38119"/>
                <a:gd name="connsiteY74" fmla="*/ 1438 h 41899"/>
                <a:gd name="connsiteX75" fmla="*/ 5545 w 38119"/>
                <a:gd name="connsiteY75" fmla="*/ 0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8119" h="41899">
                  <a:moveTo>
                    <a:pt x="5545" y="0"/>
                  </a:moveTo>
                  <a:cubicBezTo>
                    <a:pt x="7079" y="0"/>
                    <a:pt x="8284" y="480"/>
                    <a:pt x="9160" y="1438"/>
                  </a:cubicBezTo>
                  <a:cubicBezTo>
                    <a:pt x="10009" y="2396"/>
                    <a:pt x="10434" y="3423"/>
                    <a:pt x="10434" y="4519"/>
                  </a:cubicBezTo>
                  <a:cubicBezTo>
                    <a:pt x="10434" y="5559"/>
                    <a:pt x="10132" y="6353"/>
                    <a:pt x="9530" y="6901"/>
                  </a:cubicBezTo>
                  <a:cubicBezTo>
                    <a:pt x="8928" y="7449"/>
                    <a:pt x="8243" y="7723"/>
                    <a:pt x="7476" y="7723"/>
                  </a:cubicBezTo>
                  <a:cubicBezTo>
                    <a:pt x="6436" y="7723"/>
                    <a:pt x="5463" y="7340"/>
                    <a:pt x="4560" y="6572"/>
                  </a:cubicBezTo>
                  <a:cubicBezTo>
                    <a:pt x="3656" y="5806"/>
                    <a:pt x="3108" y="4847"/>
                    <a:pt x="2917" y="3697"/>
                  </a:cubicBezTo>
                  <a:cubicBezTo>
                    <a:pt x="2204" y="4820"/>
                    <a:pt x="1848" y="6216"/>
                    <a:pt x="1848" y="7887"/>
                  </a:cubicBezTo>
                  <a:cubicBezTo>
                    <a:pt x="1848" y="8982"/>
                    <a:pt x="2136" y="10010"/>
                    <a:pt x="2711" y="10968"/>
                  </a:cubicBezTo>
                  <a:cubicBezTo>
                    <a:pt x="3286" y="11898"/>
                    <a:pt x="3943" y="12652"/>
                    <a:pt x="4683" y="13227"/>
                  </a:cubicBezTo>
                  <a:cubicBezTo>
                    <a:pt x="5422" y="13775"/>
                    <a:pt x="6326" y="14295"/>
                    <a:pt x="7394" y="14788"/>
                  </a:cubicBezTo>
                  <a:cubicBezTo>
                    <a:pt x="8435" y="15253"/>
                    <a:pt x="9270" y="15582"/>
                    <a:pt x="9900" y="15773"/>
                  </a:cubicBezTo>
                  <a:cubicBezTo>
                    <a:pt x="10502" y="15938"/>
                    <a:pt x="11132" y="16089"/>
                    <a:pt x="11789" y="16226"/>
                  </a:cubicBezTo>
                  <a:lnTo>
                    <a:pt x="23291" y="19101"/>
                  </a:lnTo>
                  <a:cubicBezTo>
                    <a:pt x="26933" y="20032"/>
                    <a:pt x="29398" y="20498"/>
                    <a:pt x="30685" y="20498"/>
                  </a:cubicBezTo>
                  <a:cubicBezTo>
                    <a:pt x="32273" y="20498"/>
                    <a:pt x="33601" y="20115"/>
                    <a:pt x="34669" y="19348"/>
                  </a:cubicBezTo>
                  <a:cubicBezTo>
                    <a:pt x="35710" y="18580"/>
                    <a:pt x="36230" y="17431"/>
                    <a:pt x="36230" y="15897"/>
                  </a:cubicBezTo>
                  <a:cubicBezTo>
                    <a:pt x="36230" y="15295"/>
                    <a:pt x="36148" y="14651"/>
                    <a:pt x="35984" y="13966"/>
                  </a:cubicBezTo>
                  <a:cubicBezTo>
                    <a:pt x="35792" y="13281"/>
                    <a:pt x="35450" y="12501"/>
                    <a:pt x="34957" y="11625"/>
                  </a:cubicBezTo>
                  <a:cubicBezTo>
                    <a:pt x="34437" y="10721"/>
                    <a:pt x="33793" y="9872"/>
                    <a:pt x="33026" y="9078"/>
                  </a:cubicBezTo>
                  <a:cubicBezTo>
                    <a:pt x="32232" y="8257"/>
                    <a:pt x="31164" y="7448"/>
                    <a:pt x="29822" y="6655"/>
                  </a:cubicBezTo>
                  <a:cubicBezTo>
                    <a:pt x="28480" y="5860"/>
                    <a:pt x="26947" y="5203"/>
                    <a:pt x="25222" y="4683"/>
                  </a:cubicBezTo>
                  <a:cubicBezTo>
                    <a:pt x="24619" y="4519"/>
                    <a:pt x="24318" y="4163"/>
                    <a:pt x="24318" y="3615"/>
                  </a:cubicBezTo>
                  <a:cubicBezTo>
                    <a:pt x="24318" y="2930"/>
                    <a:pt x="24592" y="2588"/>
                    <a:pt x="25139" y="2588"/>
                  </a:cubicBezTo>
                  <a:cubicBezTo>
                    <a:pt x="25605" y="2588"/>
                    <a:pt x="26331" y="2780"/>
                    <a:pt x="27317" y="3163"/>
                  </a:cubicBezTo>
                  <a:cubicBezTo>
                    <a:pt x="28275" y="3519"/>
                    <a:pt x="29384" y="4094"/>
                    <a:pt x="30644" y="4889"/>
                  </a:cubicBezTo>
                  <a:cubicBezTo>
                    <a:pt x="31876" y="5655"/>
                    <a:pt x="33054" y="6545"/>
                    <a:pt x="34177" y="7559"/>
                  </a:cubicBezTo>
                  <a:cubicBezTo>
                    <a:pt x="35272" y="8572"/>
                    <a:pt x="36203" y="9832"/>
                    <a:pt x="36970" y="11337"/>
                  </a:cubicBezTo>
                  <a:cubicBezTo>
                    <a:pt x="37737" y="12844"/>
                    <a:pt x="38120" y="14419"/>
                    <a:pt x="38120" y="16061"/>
                  </a:cubicBezTo>
                  <a:cubicBezTo>
                    <a:pt x="38120" y="18416"/>
                    <a:pt x="37490" y="20374"/>
                    <a:pt x="36230" y="21935"/>
                  </a:cubicBezTo>
                  <a:cubicBezTo>
                    <a:pt x="34971" y="23496"/>
                    <a:pt x="33465" y="24564"/>
                    <a:pt x="31712" y="25139"/>
                  </a:cubicBezTo>
                  <a:cubicBezTo>
                    <a:pt x="31958" y="25276"/>
                    <a:pt x="32246" y="25440"/>
                    <a:pt x="32574" y="25632"/>
                  </a:cubicBezTo>
                  <a:cubicBezTo>
                    <a:pt x="32903" y="25824"/>
                    <a:pt x="33437" y="26207"/>
                    <a:pt x="34177" y="26783"/>
                  </a:cubicBezTo>
                  <a:cubicBezTo>
                    <a:pt x="34888" y="27331"/>
                    <a:pt x="35518" y="27919"/>
                    <a:pt x="36066" y="28549"/>
                  </a:cubicBezTo>
                  <a:cubicBezTo>
                    <a:pt x="36586" y="29179"/>
                    <a:pt x="37052" y="29987"/>
                    <a:pt x="37463" y="30972"/>
                  </a:cubicBezTo>
                  <a:cubicBezTo>
                    <a:pt x="37901" y="31931"/>
                    <a:pt x="38120" y="32931"/>
                    <a:pt x="38120" y="33971"/>
                  </a:cubicBezTo>
                  <a:cubicBezTo>
                    <a:pt x="38120" y="35286"/>
                    <a:pt x="37928" y="36532"/>
                    <a:pt x="37545" y="37710"/>
                  </a:cubicBezTo>
                  <a:cubicBezTo>
                    <a:pt x="37161" y="38859"/>
                    <a:pt x="36532" y="39845"/>
                    <a:pt x="35655" y="40666"/>
                  </a:cubicBezTo>
                  <a:cubicBezTo>
                    <a:pt x="34779" y="41488"/>
                    <a:pt x="33738" y="41899"/>
                    <a:pt x="32533" y="41899"/>
                  </a:cubicBezTo>
                  <a:cubicBezTo>
                    <a:pt x="31192" y="41899"/>
                    <a:pt x="30055" y="41448"/>
                    <a:pt x="29124" y="40544"/>
                  </a:cubicBezTo>
                  <a:cubicBezTo>
                    <a:pt x="28166" y="39612"/>
                    <a:pt x="27686" y="38517"/>
                    <a:pt x="27686" y="37257"/>
                  </a:cubicBezTo>
                  <a:cubicBezTo>
                    <a:pt x="27686" y="36463"/>
                    <a:pt x="27919" y="35751"/>
                    <a:pt x="28385" y="35121"/>
                  </a:cubicBezTo>
                  <a:cubicBezTo>
                    <a:pt x="28850" y="34464"/>
                    <a:pt x="29590" y="34135"/>
                    <a:pt x="30603" y="34135"/>
                  </a:cubicBezTo>
                  <a:cubicBezTo>
                    <a:pt x="31726" y="34135"/>
                    <a:pt x="32711" y="34519"/>
                    <a:pt x="33560" y="35286"/>
                  </a:cubicBezTo>
                  <a:cubicBezTo>
                    <a:pt x="34409" y="36052"/>
                    <a:pt x="34943" y="36983"/>
                    <a:pt x="35162" y="38079"/>
                  </a:cubicBezTo>
                  <a:cubicBezTo>
                    <a:pt x="35874" y="36956"/>
                    <a:pt x="36230" y="35559"/>
                    <a:pt x="36230" y="33889"/>
                  </a:cubicBezTo>
                  <a:cubicBezTo>
                    <a:pt x="36230" y="32082"/>
                    <a:pt x="35436" y="30466"/>
                    <a:pt x="33848" y="29041"/>
                  </a:cubicBezTo>
                  <a:cubicBezTo>
                    <a:pt x="32260" y="27617"/>
                    <a:pt x="30137" y="26563"/>
                    <a:pt x="27481" y="25879"/>
                  </a:cubicBezTo>
                  <a:cubicBezTo>
                    <a:pt x="21100" y="24181"/>
                    <a:pt x="16486" y="23003"/>
                    <a:pt x="13638" y="22347"/>
                  </a:cubicBezTo>
                  <a:cubicBezTo>
                    <a:pt x="10762" y="21689"/>
                    <a:pt x="8708" y="21360"/>
                    <a:pt x="7476" y="21360"/>
                  </a:cubicBezTo>
                  <a:cubicBezTo>
                    <a:pt x="6326" y="21360"/>
                    <a:pt x="5354" y="21511"/>
                    <a:pt x="4560" y="21812"/>
                  </a:cubicBezTo>
                  <a:cubicBezTo>
                    <a:pt x="3765" y="22113"/>
                    <a:pt x="3190" y="22525"/>
                    <a:pt x="2834" y="23044"/>
                  </a:cubicBezTo>
                  <a:cubicBezTo>
                    <a:pt x="2451" y="23537"/>
                    <a:pt x="2191" y="24017"/>
                    <a:pt x="2054" y="24483"/>
                  </a:cubicBezTo>
                  <a:cubicBezTo>
                    <a:pt x="1917" y="24920"/>
                    <a:pt x="1848" y="25386"/>
                    <a:pt x="1848" y="25879"/>
                  </a:cubicBezTo>
                  <a:cubicBezTo>
                    <a:pt x="1848" y="26700"/>
                    <a:pt x="2013" y="27577"/>
                    <a:pt x="2341" y="28508"/>
                  </a:cubicBezTo>
                  <a:cubicBezTo>
                    <a:pt x="2670" y="29412"/>
                    <a:pt x="3218" y="30411"/>
                    <a:pt x="3985" y="31506"/>
                  </a:cubicBezTo>
                  <a:cubicBezTo>
                    <a:pt x="4724" y="32575"/>
                    <a:pt x="5860" y="33615"/>
                    <a:pt x="7394" y="34628"/>
                  </a:cubicBezTo>
                  <a:cubicBezTo>
                    <a:pt x="8928" y="35642"/>
                    <a:pt x="10749" y="36491"/>
                    <a:pt x="12857" y="37175"/>
                  </a:cubicBezTo>
                  <a:cubicBezTo>
                    <a:pt x="13487" y="37312"/>
                    <a:pt x="13802" y="37681"/>
                    <a:pt x="13802" y="38284"/>
                  </a:cubicBezTo>
                  <a:cubicBezTo>
                    <a:pt x="13775" y="38942"/>
                    <a:pt x="13487" y="39270"/>
                    <a:pt x="12939" y="39270"/>
                  </a:cubicBezTo>
                  <a:cubicBezTo>
                    <a:pt x="12474" y="39270"/>
                    <a:pt x="11762" y="39092"/>
                    <a:pt x="10803" y="38736"/>
                  </a:cubicBezTo>
                  <a:cubicBezTo>
                    <a:pt x="9817" y="38353"/>
                    <a:pt x="8708" y="37778"/>
                    <a:pt x="7476" y="37011"/>
                  </a:cubicBezTo>
                  <a:cubicBezTo>
                    <a:pt x="6244" y="36217"/>
                    <a:pt x="5080" y="35313"/>
                    <a:pt x="3985" y="34300"/>
                  </a:cubicBezTo>
                  <a:cubicBezTo>
                    <a:pt x="2862" y="33259"/>
                    <a:pt x="1917" y="31985"/>
                    <a:pt x="1150" y="30480"/>
                  </a:cubicBezTo>
                  <a:cubicBezTo>
                    <a:pt x="383" y="28946"/>
                    <a:pt x="0" y="27358"/>
                    <a:pt x="0" y="25715"/>
                  </a:cubicBezTo>
                  <a:cubicBezTo>
                    <a:pt x="0" y="24975"/>
                    <a:pt x="82" y="24249"/>
                    <a:pt x="246" y="23537"/>
                  </a:cubicBezTo>
                  <a:cubicBezTo>
                    <a:pt x="383" y="22798"/>
                    <a:pt x="657" y="21990"/>
                    <a:pt x="1068" y="21114"/>
                  </a:cubicBezTo>
                  <a:cubicBezTo>
                    <a:pt x="1479" y="20210"/>
                    <a:pt x="2136" y="19361"/>
                    <a:pt x="3040" y="18567"/>
                  </a:cubicBezTo>
                  <a:cubicBezTo>
                    <a:pt x="3943" y="17773"/>
                    <a:pt x="5053" y="17129"/>
                    <a:pt x="6367" y="16636"/>
                  </a:cubicBezTo>
                  <a:cubicBezTo>
                    <a:pt x="5737" y="16307"/>
                    <a:pt x="5121" y="15924"/>
                    <a:pt x="4519" y="15487"/>
                  </a:cubicBezTo>
                  <a:cubicBezTo>
                    <a:pt x="3916" y="15021"/>
                    <a:pt x="3245" y="14432"/>
                    <a:pt x="2506" y="13720"/>
                  </a:cubicBezTo>
                  <a:cubicBezTo>
                    <a:pt x="1739" y="12981"/>
                    <a:pt x="1136" y="12104"/>
                    <a:pt x="698" y="11091"/>
                  </a:cubicBezTo>
                  <a:cubicBezTo>
                    <a:pt x="233" y="10050"/>
                    <a:pt x="0" y="8955"/>
                    <a:pt x="0" y="7805"/>
                  </a:cubicBezTo>
                  <a:cubicBezTo>
                    <a:pt x="0" y="6682"/>
                    <a:pt x="151" y="5573"/>
                    <a:pt x="452" y="4477"/>
                  </a:cubicBezTo>
                  <a:cubicBezTo>
                    <a:pt x="726" y="3382"/>
                    <a:pt x="1314" y="2368"/>
                    <a:pt x="2218" y="1438"/>
                  </a:cubicBezTo>
                  <a:cubicBezTo>
                    <a:pt x="3095" y="480"/>
                    <a:pt x="4204" y="0"/>
                    <a:pt x="5545" y="0"/>
                  </a:cubicBezTo>
                  <a:close/>
                </a:path>
              </a:pathLst>
            </a:custGeom>
            <a:solidFill>
              <a:srgbClr val="000000"/>
            </a:solidFill>
            <a:ln w="873" cap="flat">
              <a:noFill/>
              <a:prstDash val="solid"/>
              <a:miter/>
            </a:ln>
          </p:spPr>
          <p:txBody>
            <a:bodyPr rtlCol="0" anchor="ctr"/>
            <a:lstStyle/>
            <a:p>
              <a:endParaRPr lang="en-US"/>
            </a:p>
          </p:txBody>
        </p:sp>
        <p:sp>
          <p:nvSpPr>
            <p:cNvPr id="412" name="Freeform 411">
              <a:extLst>
                <a:ext uri="{FF2B5EF4-FFF2-40B4-BE49-F238E27FC236}">
                  <a16:creationId xmlns="" xmlns:a16="http://schemas.microsoft.com/office/drawing/2014/main" id="{DA8C438C-BEB8-DF50-A2AB-AA10B1087422}"/>
                </a:ext>
              </a:extLst>
            </p:cNvPr>
            <p:cNvSpPr/>
            <p:nvPr/>
          </p:nvSpPr>
          <p:spPr>
            <a:xfrm>
              <a:off x="354220" y="4040930"/>
              <a:ext cx="84126" cy="19511"/>
            </a:xfrm>
            <a:custGeom>
              <a:avLst/>
              <a:gdLst>
                <a:gd name="connsiteX0" fmla="*/ 83305 w 84126"/>
                <a:gd name="connsiteY0" fmla="*/ 19512 h 19511"/>
                <a:gd name="connsiteX1" fmla="*/ 81868 w 84126"/>
                <a:gd name="connsiteY1" fmla="*/ 18443 h 19511"/>
                <a:gd name="connsiteX2" fmla="*/ 42063 w 84126"/>
                <a:gd name="connsiteY2" fmla="*/ 4888 h 19511"/>
                <a:gd name="connsiteX3" fmla="*/ 2793 w 84126"/>
                <a:gd name="connsiteY3" fmla="*/ 17909 h 19511"/>
                <a:gd name="connsiteX4" fmla="*/ 822 w 84126"/>
                <a:gd name="connsiteY4" fmla="*/ 19512 h 19511"/>
                <a:gd name="connsiteX5" fmla="*/ 0 w 84126"/>
                <a:gd name="connsiteY5" fmla="*/ 18690 h 19511"/>
                <a:gd name="connsiteX6" fmla="*/ 1684 w 84126"/>
                <a:gd name="connsiteY6" fmla="*/ 16102 h 19511"/>
                <a:gd name="connsiteX7" fmla="*/ 7230 w 84126"/>
                <a:gd name="connsiteY7" fmla="*/ 10967 h 19511"/>
                <a:gd name="connsiteX8" fmla="*/ 15815 w 84126"/>
                <a:gd name="connsiteY8" fmla="*/ 5545 h 19511"/>
                <a:gd name="connsiteX9" fmla="*/ 42063 w 84126"/>
                <a:gd name="connsiteY9" fmla="*/ 0 h 19511"/>
                <a:gd name="connsiteX10" fmla="*/ 67737 w 84126"/>
                <a:gd name="connsiteY10" fmla="*/ 5299 h 19511"/>
                <a:gd name="connsiteX11" fmla="*/ 76569 w 84126"/>
                <a:gd name="connsiteY11" fmla="*/ 10721 h 19511"/>
                <a:gd name="connsiteX12" fmla="*/ 82361 w 84126"/>
                <a:gd name="connsiteY12" fmla="*/ 15979 h 19511"/>
                <a:gd name="connsiteX13" fmla="*/ 84127 w 84126"/>
                <a:gd name="connsiteY13" fmla="*/ 18690 h 19511"/>
                <a:gd name="connsiteX14" fmla="*/ 83305 w 84126"/>
                <a:gd name="connsiteY14" fmla="*/ 19512 h 19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126" h="19511">
                  <a:moveTo>
                    <a:pt x="83305" y="19512"/>
                  </a:moveTo>
                  <a:cubicBezTo>
                    <a:pt x="83031" y="19512"/>
                    <a:pt x="82552" y="19156"/>
                    <a:pt x="81868" y="18443"/>
                  </a:cubicBezTo>
                  <a:cubicBezTo>
                    <a:pt x="72666" y="9406"/>
                    <a:pt x="59398" y="4888"/>
                    <a:pt x="42063" y="4888"/>
                  </a:cubicBezTo>
                  <a:cubicBezTo>
                    <a:pt x="24674" y="4888"/>
                    <a:pt x="11584" y="9228"/>
                    <a:pt x="2793" y="17909"/>
                  </a:cubicBezTo>
                  <a:cubicBezTo>
                    <a:pt x="1780" y="18978"/>
                    <a:pt x="1123" y="19512"/>
                    <a:pt x="822" y="19512"/>
                  </a:cubicBezTo>
                  <a:cubicBezTo>
                    <a:pt x="274" y="19512"/>
                    <a:pt x="0" y="19238"/>
                    <a:pt x="0" y="18690"/>
                  </a:cubicBezTo>
                  <a:cubicBezTo>
                    <a:pt x="0" y="18307"/>
                    <a:pt x="561" y="17444"/>
                    <a:pt x="1684" y="16102"/>
                  </a:cubicBezTo>
                  <a:cubicBezTo>
                    <a:pt x="2807" y="14733"/>
                    <a:pt x="4655" y="13022"/>
                    <a:pt x="7230" y="10967"/>
                  </a:cubicBezTo>
                  <a:cubicBezTo>
                    <a:pt x="9804" y="8886"/>
                    <a:pt x="12666" y="7079"/>
                    <a:pt x="15815" y="5545"/>
                  </a:cubicBezTo>
                  <a:cubicBezTo>
                    <a:pt x="23455" y="1848"/>
                    <a:pt x="32205" y="0"/>
                    <a:pt x="42063" y="0"/>
                  </a:cubicBezTo>
                  <a:cubicBezTo>
                    <a:pt x="51539" y="0"/>
                    <a:pt x="60096" y="1766"/>
                    <a:pt x="67737" y="5299"/>
                  </a:cubicBezTo>
                  <a:cubicBezTo>
                    <a:pt x="70941" y="6805"/>
                    <a:pt x="73885" y="8612"/>
                    <a:pt x="76569" y="10721"/>
                  </a:cubicBezTo>
                  <a:cubicBezTo>
                    <a:pt x="79252" y="12830"/>
                    <a:pt x="81183" y="14582"/>
                    <a:pt x="82361" y="15979"/>
                  </a:cubicBezTo>
                  <a:cubicBezTo>
                    <a:pt x="83538" y="17375"/>
                    <a:pt x="84127" y="18279"/>
                    <a:pt x="84127" y="18690"/>
                  </a:cubicBezTo>
                  <a:cubicBezTo>
                    <a:pt x="84127" y="19238"/>
                    <a:pt x="83853" y="19512"/>
                    <a:pt x="83305" y="19512"/>
                  </a:cubicBezTo>
                  <a:close/>
                </a:path>
              </a:pathLst>
            </a:custGeom>
            <a:solidFill>
              <a:srgbClr val="000000"/>
            </a:solidFill>
            <a:ln w="873" cap="flat">
              <a:noFill/>
              <a:prstDash val="solid"/>
              <a:miter/>
            </a:ln>
          </p:spPr>
          <p:txBody>
            <a:bodyPr rtlCol="0" anchor="ctr"/>
            <a:lstStyle/>
            <a:p>
              <a:endParaRPr lang="en-US"/>
            </a:p>
          </p:txBody>
        </p:sp>
        <p:sp>
          <p:nvSpPr>
            <p:cNvPr id="413" name="Freeform 412">
              <a:extLst>
                <a:ext uri="{FF2B5EF4-FFF2-40B4-BE49-F238E27FC236}">
                  <a16:creationId xmlns="" xmlns:a16="http://schemas.microsoft.com/office/drawing/2014/main" id="{B041BB5B-8E88-7A1F-CF82-DA962B40014A}"/>
                </a:ext>
              </a:extLst>
            </p:cNvPr>
            <p:cNvSpPr/>
            <p:nvPr/>
          </p:nvSpPr>
          <p:spPr>
            <a:xfrm>
              <a:off x="456100" y="4032144"/>
              <a:ext cx="4489" cy="157549"/>
            </a:xfrm>
            <a:custGeom>
              <a:avLst/>
              <a:gdLst>
                <a:gd name="connsiteX0" fmla="*/ 4490 w 4489"/>
                <a:gd name="connsiteY0" fmla="*/ 157550 h 157549"/>
                <a:gd name="connsiteX1" fmla="*/ 4490 w 4489"/>
                <a:gd name="connsiteY1" fmla="*/ 0 h 157549"/>
                <a:gd name="connsiteX2" fmla="*/ 0 w 4489"/>
                <a:gd name="connsiteY2" fmla="*/ 0 h 157549"/>
                <a:gd name="connsiteX3" fmla="*/ 0 w 4489"/>
                <a:gd name="connsiteY3" fmla="*/ 157550 h 157549"/>
              </a:gdLst>
              <a:ahLst/>
              <a:cxnLst>
                <a:cxn ang="0">
                  <a:pos x="connsiteX0" y="connsiteY0"/>
                </a:cxn>
                <a:cxn ang="0">
                  <a:pos x="connsiteX1" y="connsiteY1"/>
                </a:cxn>
                <a:cxn ang="0">
                  <a:pos x="connsiteX2" y="connsiteY2"/>
                </a:cxn>
                <a:cxn ang="0">
                  <a:pos x="connsiteX3" y="connsiteY3"/>
                </a:cxn>
              </a:cxnLst>
              <a:rect l="l" t="t" r="r" b="b"/>
              <a:pathLst>
                <a:path w="4489" h="157549">
                  <a:moveTo>
                    <a:pt x="4490" y="157550"/>
                  </a:moveTo>
                  <a:lnTo>
                    <a:pt x="4490" y="0"/>
                  </a:lnTo>
                  <a:lnTo>
                    <a:pt x="0" y="0"/>
                  </a:lnTo>
                  <a:lnTo>
                    <a:pt x="0" y="157550"/>
                  </a:lnTo>
                  <a:close/>
                </a:path>
              </a:pathLst>
            </a:custGeom>
            <a:solidFill>
              <a:srgbClr val="000000"/>
            </a:solidFill>
            <a:ln w="873" cap="flat">
              <a:noFill/>
              <a:prstDash val="solid"/>
              <a:miter/>
            </a:ln>
          </p:spPr>
          <p:txBody>
            <a:bodyPr rtlCol="0" anchor="ctr"/>
            <a:lstStyle/>
            <a:p>
              <a:endParaRPr lang="en-US"/>
            </a:p>
          </p:txBody>
        </p:sp>
        <p:sp>
          <p:nvSpPr>
            <p:cNvPr id="414" name="Freeform 413">
              <a:extLst>
                <a:ext uri="{FF2B5EF4-FFF2-40B4-BE49-F238E27FC236}">
                  <a16:creationId xmlns="" xmlns:a16="http://schemas.microsoft.com/office/drawing/2014/main" id="{3BB48922-EA9D-91D6-C6D9-A45065E96432}"/>
                </a:ext>
              </a:extLst>
            </p:cNvPr>
            <p:cNvSpPr/>
            <p:nvPr/>
          </p:nvSpPr>
          <p:spPr>
            <a:xfrm>
              <a:off x="503864" y="4150640"/>
              <a:ext cx="53482" cy="34669"/>
            </a:xfrm>
            <a:custGeom>
              <a:avLst/>
              <a:gdLst>
                <a:gd name="connsiteX0" fmla="*/ 904 w 53482"/>
                <a:gd name="connsiteY0" fmla="*/ 0 h 34669"/>
                <a:gd name="connsiteX1" fmla="*/ 47691 w 53482"/>
                <a:gd name="connsiteY1" fmla="*/ 11625 h 34669"/>
                <a:gd name="connsiteX2" fmla="*/ 49540 w 53482"/>
                <a:gd name="connsiteY2" fmla="*/ 11954 h 34669"/>
                <a:gd name="connsiteX3" fmla="*/ 50238 w 53482"/>
                <a:gd name="connsiteY3" fmla="*/ 11830 h 34669"/>
                <a:gd name="connsiteX4" fmla="*/ 50690 w 53482"/>
                <a:gd name="connsiteY4" fmla="*/ 10762 h 34669"/>
                <a:gd name="connsiteX5" fmla="*/ 50895 w 53482"/>
                <a:gd name="connsiteY5" fmla="*/ 7928 h 34669"/>
                <a:gd name="connsiteX6" fmla="*/ 50895 w 53482"/>
                <a:gd name="connsiteY6" fmla="*/ 6983 h 34669"/>
                <a:gd name="connsiteX7" fmla="*/ 50978 w 53482"/>
                <a:gd name="connsiteY7" fmla="*/ 6367 h 34669"/>
                <a:gd name="connsiteX8" fmla="*/ 51265 w 53482"/>
                <a:gd name="connsiteY8" fmla="*/ 5874 h 34669"/>
                <a:gd name="connsiteX9" fmla="*/ 51799 w 53482"/>
                <a:gd name="connsiteY9" fmla="*/ 5751 h 34669"/>
                <a:gd name="connsiteX10" fmla="*/ 53483 w 53482"/>
                <a:gd name="connsiteY10" fmla="*/ 7230 h 34669"/>
                <a:gd name="connsiteX11" fmla="*/ 53360 w 53482"/>
                <a:gd name="connsiteY11" fmla="*/ 11542 h 34669"/>
                <a:gd name="connsiteX12" fmla="*/ 53237 w 53482"/>
                <a:gd name="connsiteY12" fmla="*/ 15897 h 34669"/>
                <a:gd name="connsiteX13" fmla="*/ 53360 w 53482"/>
                <a:gd name="connsiteY13" fmla="*/ 20128 h 34669"/>
                <a:gd name="connsiteX14" fmla="*/ 53483 w 53482"/>
                <a:gd name="connsiteY14" fmla="*/ 24318 h 34669"/>
                <a:gd name="connsiteX15" fmla="*/ 53237 w 53482"/>
                <a:gd name="connsiteY15" fmla="*/ 25098 h 34669"/>
                <a:gd name="connsiteX16" fmla="*/ 52785 w 53482"/>
                <a:gd name="connsiteY16" fmla="*/ 25386 h 34669"/>
                <a:gd name="connsiteX17" fmla="*/ 52580 w 53482"/>
                <a:gd name="connsiteY17" fmla="*/ 25427 h 34669"/>
                <a:gd name="connsiteX18" fmla="*/ 51142 w 53482"/>
                <a:gd name="connsiteY18" fmla="*/ 24975 h 34669"/>
                <a:gd name="connsiteX19" fmla="*/ 50895 w 53482"/>
                <a:gd name="connsiteY19" fmla="*/ 23496 h 34669"/>
                <a:gd name="connsiteX20" fmla="*/ 50361 w 53482"/>
                <a:gd name="connsiteY20" fmla="*/ 18937 h 34669"/>
                <a:gd name="connsiteX21" fmla="*/ 48102 w 53482"/>
                <a:gd name="connsiteY21" fmla="*/ 17417 h 34669"/>
                <a:gd name="connsiteX22" fmla="*/ 33067 w 53482"/>
                <a:gd name="connsiteY22" fmla="*/ 13638 h 34669"/>
                <a:gd name="connsiteX23" fmla="*/ 38120 w 53482"/>
                <a:gd name="connsiteY23" fmla="*/ 23579 h 34669"/>
                <a:gd name="connsiteX24" fmla="*/ 34423 w 53482"/>
                <a:gd name="connsiteY24" fmla="*/ 31506 h 34669"/>
                <a:gd name="connsiteX25" fmla="*/ 24647 w 53482"/>
                <a:gd name="connsiteY25" fmla="*/ 34669 h 34669"/>
                <a:gd name="connsiteX26" fmla="*/ 15651 w 53482"/>
                <a:gd name="connsiteY26" fmla="*/ 32903 h 34669"/>
                <a:gd name="connsiteX27" fmla="*/ 7723 w 53482"/>
                <a:gd name="connsiteY27" fmla="*/ 28302 h 34669"/>
                <a:gd name="connsiteX28" fmla="*/ 2177 w 53482"/>
                <a:gd name="connsiteY28" fmla="*/ 21771 h 34669"/>
                <a:gd name="connsiteX29" fmla="*/ 0 w 53482"/>
                <a:gd name="connsiteY29" fmla="*/ 14419 h 34669"/>
                <a:gd name="connsiteX30" fmla="*/ 1356 w 53482"/>
                <a:gd name="connsiteY30" fmla="*/ 9982 h 34669"/>
                <a:gd name="connsiteX31" fmla="*/ 5874 w 53482"/>
                <a:gd name="connsiteY31" fmla="*/ 6572 h 34669"/>
                <a:gd name="connsiteX32" fmla="*/ 2095 w 53482"/>
                <a:gd name="connsiteY32" fmla="*/ 3533 h 34669"/>
                <a:gd name="connsiteX33" fmla="*/ 82 w 53482"/>
                <a:gd name="connsiteY33" fmla="*/ 863 h 34669"/>
                <a:gd name="connsiteX34" fmla="*/ 370 w 53482"/>
                <a:gd name="connsiteY34" fmla="*/ 246 h 34669"/>
                <a:gd name="connsiteX35" fmla="*/ 904 w 53482"/>
                <a:gd name="connsiteY35" fmla="*/ 0 h 34669"/>
                <a:gd name="connsiteX36" fmla="*/ 9242 w 53482"/>
                <a:gd name="connsiteY36" fmla="*/ 7764 h 34669"/>
                <a:gd name="connsiteX37" fmla="*/ 7805 w 53482"/>
                <a:gd name="connsiteY37" fmla="*/ 8092 h 34669"/>
                <a:gd name="connsiteX38" fmla="*/ 5381 w 53482"/>
                <a:gd name="connsiteY38" fmla="*/ 9037 h 34669"/>
                <a:gd name="connsiteX39" fmla="*/ 2917 w 53482"/>
                <a:gd name="connsiteY39" fmla="*/ 11091 h 34669"/>
                <a:gd name="connsiteX40" fmla="*/ 1848 w 53482"/>
                <a:gd name="connsiteY40" fmla="*/ 14419 h 34669"/>
                <a:gd name="connsiteX41" fmla="*/ 4477 w 53482"/>
                <a:gd name="connsiteY41" fmla="*/ 20046 h 34669"/>
                <a:gd name="connsiteX42" fmla="*/ 11584 w 53482"/>
                <a:gd name="connsiteY42" fmla="*/ 24811 h 34669"/>
                <a:gd name="connsiteX43" fmla="*/ 20046 w 53482"/>
                <a:gd name="connsiteY43" fmla="*/ 27358 h 34669"/>
                <a:gd name="connsiteX44" fmla="*/ 28344 w 53482"/>
                <a:gd name="connsiteY44" fmla="*/ 28714 h 34669"/>
                <a:gd name="connsiteX45" fmla="*/ 29740 w 53482"/>
                <a:gd name="connsiteY45" fmla="*/ 28672 h 34669"/>
                <a:gd name="connsiteX46" fmla="*/ 31712 w 53482"/>
                <a:gd name="connsiteY46" fmla="*/ 28261 h 34669"/>
                <a:gd name="connsiteX47" fmla="*/ 33889 w 53482"/>
                <a:gd name="connsiteY47" fmla="*/ 27439 h 34669"/>
                <a:gd name="connsiteX48" fmla="*/ 35532 w 53482"/>
                <a:gd name="connsiteY48" fmla="*/ 25837 h 34669"/>
                <a:gd name="connsiteX49" fmla="*/ 36230 w 53482"/>
                <a:gd name="connsiteY49" fmla="*/ 23332 h 34669"/>
                <a:gd name="connsiteX50" fmla="*/ 33560 w 53482"/>
                <a:gd name="connsiteY50" fmla="*/ 17089 h 34669"/>
                <a:gd name="connsiteX51" fmla="*/ 28508 w 53482"/>
                <a:gd name="connsiteY51" fmla="*/ 12652 h 34669"/>
                <a:gd name="connsiteX52" fmla="*/ 18937 w 53482"/>
                <a:gd name="connsiteY52" fmla="*/ 10146 h 34669"/>
                <a:gd name="connsiteX53" fmla="*/ 9242 w 53482"/>
                <a:gd name="connsiteY53" fmla="*/ 7764 h 34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3482" h="34669">
                  <a:moveTo>
                    <a:pt x="904" y="0"/>
                  </a:moveTo>
                  <a:lnTo>
                    <a:pt x="47691" y="11625"/>
                  </a:lnTo>
                  <a:cubicBezTo>
                    <a:pt x="48677" y="11844"/>
                    <a:pt x="49293" y="11954"/>
                    <a:pt x="49540" y="11954"/>
                  </a:cubicBezTo>
                  <a:cubicBezTo>
                    <a:pt x="49868" y="11954"/>
                    <a:pt x="50101" y="11912"/>
                    <a:pt x="50238" y="11830"/>
                  </a:cubicBezTo>
                  <a:cubicBezTo>
                    <a:pt x="50402" y="11720"/>
                    <a:pt x="50553" y="11364"/>
                    <a:pt x="50690" y="10762"/>
                  </a:cubicBezTo>
                  <a:cubicBezTo>
                    <a:pt x="50827" y="10132"/>
                    <a:pt x="50895" y="9188"/>
                    <a:pt x="50895" y="7928"/>
                  </a:cubicBezTo>
                  <a:cubicBezTo>
                    <a:pt x="50895" y="7462"/>
                    <a:pt x="50895" y="7147"/>
                    <a:pt x="50895" y="6983"/>
                  </a:cubicBezTo>
                  <a:cubicBezTo>
                    <a:pt x="50895" y="6820"/>
                    <a:pt x="50922" y="6613"/>
                    <a:pt x="50978" y="6367"/>
                  </a:cubicBezTo>
                  <a:cubicBezTo>
                    <a:pt x="51032" y="6121"/>
                    <a:pt x="51128" y="5956"/>
                    <a:pt x="51265" y="5874"/>
                  </a:cubicBezTo>
                  <a:cubicBezTo>
                    <a:pt x="51402" y="5792"/>
                    <a:pt x="51580" y="5751"/>
                    <a:pt x="51799" y="5751"/>
                  </a:cubicBezTo>
                  <a:cubicBezTo>
                    <a:pt x="52922" y="5751"/>
                    <a:pt x="53483" y="6243"/>
                    <a:pt x="53483" y="7230"/>
                  </a:cubicBezTo>
                  <a:cubicBezTo>
                    <a:pt x="53483" y="8160"/>
                    <a:pt x="53442" y="9598"/>
                    <a:pt x="53360" y="11542"/>
                  </a:cubicBezTo>
                  <a:cubicBezTo>
                    <a:pt x="53278" y="13486"/>
                    <a:pt x="53237" y="14939"/>
                    <a:pt x="53237" y="15897"/>
                  </a:cubicBezTo>
                  <a:cubicBezTo>
                    <a:pt x="53237" y="16828"/>
                    <a:pt x="53278" y="18238"/>
                    <a:pt x="53360" y="20128"/>
                  </a:cubicBezTo>
                  <a:cubicBezTo>
                    <a:pt x="53442" y="22018"/>
                    <a:pt x="53483" y="23414"/>
                    <a:pt x="53483" y="24318"/>
                  </a:cubicBezTo>
                  <a:cubicBezTo>
                    <a:pt x="53483" y="24647"/>
                    <a:pt x="53401" y="24906"/>
                    <a:pt x="53237" y="25098"/>
                  </a:cubicBezTo>
                  <a:cubicBezTo>
                    <a:pt x="53100" y="25290"/>
                    <a:pt x="52949" y="25386"/>
                    <a:pt x="52785" y="25386"/>
                  </a:cubicBezTo>
                  <a:lnTo>
                    <a:pt x="52580" y="25427"/>
                  </a:lnTo>
                  <a:cubicBezTo>
                    <a:pt x="51812" y="25427"/>
                    <a:pt x="51334" y="25276"/>
                    <a:pt x="51142" y="24975"/>
                  </a:cubicBezTo>
                  <a:cubicBezTo>
                    <a:pt x="50978" y="24674"/>
                    <a:pt x="50895" y="24181"/>
                    <a:pt x="50895" y="23496"/>
                  </a:cubicBezTo>
                  <a:cubicBezTo>
                    <a:pt x="50868" y="21142"/>
                    <a:pt x="50690" y="19622"/>
                    <a:pt x="50361" y="18937"/>
                  </a:cubicBezTo>
                  <a:cubicBezTo>
                    <a:pt x="50032" y="18252"/>
                    <a:pt x="49280" y="17746"/>
                    <a:pt x="48102" y="17417"/>
                  </a:cubicBezTo>
                  <a:lnTo>
                    <a:pt x="33067" y="13638"/>
                  </a:lnTo>
                  <a:cubicBezTo>
                    <a:pt x="36435" y="17006"/>
                    <a:pt x="38120" y="20319"/>
                    <a:pt x="38120" y="23579"/>
                  </a:cubicBezTo>
                  <a:cubicBezTo>
                    <a:pt x="38120" y="26727"/>
                    <a:pt x="36888" y="29370"/>
                    <a:pt x="34423" y="31506"/>
                  </a:cubicBezTo>
                  <a:cubicBezTo>
                    <a:pt x="31931" y="33615"/>
                    <a:pt x="28672" y="34669"/>
                    <a:pt x="24647" y="34669"/>
                  </a:cubicBezTo>
                  <a:cubicBezTo>
                    <a:pt x="21662" y="34669"/>
                    <a:pt x="18663" y="34081"/>
                    <a:pt x="15651" y="32903"/>
                  </a:cubicBezTo>
                  <a:cubicBezTo>
                    <a:pt x="12639" y="31698"/>
                    <a:pt x="9996" y="30165"/>
                    <a:pt x="7723" y="28302"/>
                  </a:cubicBezTo>
                  <a:cubicBezTo>
                    <a:pt x="5450" y="26413"/>
                    <a:pt x="3601" y="24236"/>
                    <a:pt x="2177" y="21771"/>
                  </a:cubicBezTo>
                  <a:cubicBezTo>
                    <a:pt x="726" y="19306"/>
                    <a:pt x="0" y="16855"/>
                    <a:pt x="0" y="14419"/>
                  </a:cubicBezTo>
                  <a:cubicBezTo>
                    <a:pt x="0" y="12857"/>
                    <a:pt x="452" y="11378"/>
                    <a:pt x="1356" y="9982"/>
                  </a:cubicBezTo>
                  <a:cubicBezTo>
                    <a:pt x="2260" y="8557"/>
                    <a:pt x="3765" y="7421"/>
                    <a:pt x="5874" y="6572"/>
                  </a:cubicBezTo>
                  <a:cubicBezTo>
                    <a:pt x="4669" y="5860"/>
                    <a:pt x="3409" y="4847"/>
                    <a:pt x="2095" y="3533"/>
                  </a:cubicBezTo>
                  <a:cubicBezTo>
                    <a:pt x="753" y="2218"/>
                    <a:pt x="82" y="1328"/>
                    <a:pt x="82" y="863"/>
                  </a:cubicBezTo>
                  <a:cubicBezTo>
                    <a:pt x="82" y="588"/>
                    <a:pt x="178" y="383"/>
                    <a:pt x="370" y="246"/>
                  </a:cubicBezTo>
                  <a:cubicBezTo>
                    <a:pt x="534" y="82"/>
                    <a:pt x="712" y="0"/>
                    <a:pt x="904" y="0"/>
                  </a:cubicBezTo>
                  <a:moveTo>
                    <a:pt x="9242" y="7764"/>
                  </a:moveTo>
                  <a:cubicBezTo>
                    <a:pt x="8969" y="7764"/>
                    <a:pt x="8490" y="7874"/>
                    <a:pt x="7805" y="8092"/>
                  </a:cubicBezTo>
                  <a:cubicBezTo>
                    <a:pt x="7120" y="8284"/>
                    <a:pt x="6313" y="8599"/>
                    <a:pt x="5381" y="9037"/>
                  </a:cubicBezTo>
                  <a:cubicBezTo>
                    <a:pt x="4423" y="9448"/>
                    <a:pt x="3601" y="10132"/>
                    <a:pt x="2917" y="11091"/>
                  </a:cubicBezTo>
                  <a:cubicBezTo>
                    <a:pt x="2204" y="12049"/>
                    <a:pt x="1848" y="13159"/>
                    <a:pt x="1848" y="14419"/>
                  </a:cubicBezTo>
                  <a:cubicBezTo>
                    <a:pt x="1848" y="16226"/>
                    <a:pt x="2724" y="18102"/>
                    <a:pt x="4477" y="20046"/>
                  </a:cubicBezTo>
                  <a:cubicBezTo>
                    <a:pt x="6202" y="21962"/>
                    <a:pt x="8572" y="23550"/>
                    <a:pt x="11584" y="24811"/>
                  </a:cubicBezTo>
                  <a:cubicBezTo>
                    <a:pt x="13556" y="25605"/>
                    <a:pt x="16376" y="26454"/>
                    <a:pt x="20046" y="27358"/>
                  </a:cubicBezTo>
                  <a:cubicBezTo>
                    <a:pt x="23715" y="28262"/>
                    <a:pt x="26482" y="28714"/>
                    <a:pt x="28344" y="28714"/>
                  </a:cubicBezTo>
                  <a:cubicBezTo>
                    <a:pt x="28782" y="28714"/>
                    <a:pt x="29248" y="28700"/>
                    <a:pt x="29740" y="28672"/>
                  </a:cubicBezTo>
                  <a:cubicBezTo>
                    <a:pt x="30233" y="28617"/>
                    <a:pt x="30890" y="28480"/>
                    <a:pt x="31712" y="28261"/>
                  </a:cubicBezTo>
                  <a:cubicBezTo>
                    <a:pt x="32533" y="28043"/>
                    <a:pt x="33259" y="27768"/>
                    <a:pt x="33889" y="27439"/>
                  </a:cubicBezTo>
                  <a:cubicBezTo>
                    <a:pt x="34519" y="27083"/>
                    <a:pt x="35067" y="26549"/>
                    <a:pt x="35532" y="25837"/>
                  </a:cubicBezTo>
                  <a:cubicBezTo>
                    <a:pt x="35998" y="25126"/>
                    <a:pt x="36230" y="24291"/>
                    <a:pt x="36230" y="23332"/>
                  </a:cubicBezTo>
                  <a:cubicBezTo>
                    <a:pt x="36230" y="21251"/>
                    <a:pt x="35340" y="19170"/>
                    <a:pt x="33560" y="17089"/>
                  </a:cubicBezTo>
                  <a:cubicBezTo>
                    <a:pt x="31781" y="15007"/>
                    <a:pt x="30096" y="13528"/>
                    <a:pt x="28508" y="12652"/>
                  </a:cubicBezTo>
                  <a:cubicBezTo>
                    <a:pt x="28344" y="12542"/>
                    <a:pt x="25153" y="11707"/>
                    <a:pt x="18937" y="10146"/>
                  </a:cubicBezTo>
                  <a:cubicBezTo>
                    <a:pt x="12721" y="8558"/>
                    <a:pt x="9489" y="7764"/>
                    <a:pt x="9242" y="7764"/>
                  </a:cubicBezTo>
                  <a:close/>
                </a:path>
              </a:pathLst>
            </a:custGeom>
            <a:solidFill>
              <a:srgbClr val="000000"/>
            </a:solidFill>
            <a:ln w="873" cap="flat">
              <a:noFill/>
              <a:prstDash val="solid"/>
              <a:miter/>
            </a:ln>
          </p:spPr>
          <p:txBody>
            <a:bodyPr rtlCol="0" anchor="ctr"/>
            <a:lstStyle/>
            <a:p>
              <a:endParaRPr lang="en-US"/>
            </a:p>
          </p:txBody>
        </p:sp>
        <p:sp>
          <p:nvSpPr>
            <p:cNvPr id="415" name="Freeform 414">
              <a:extLst>
                <a:ext uri="{FF2B5EF4-FFF2-40B4-BE49-F238E27FC236}">
                  <a16:creationId xmlns="" xmlns:a16="http://schemas.microsoft.com/office/drawing/2014/main" id="{EA172460-3E99-1DCC-3976-BC04FE33C850}"/>
                </a:ext>
              </a:extLst>
            </p:cNvPr>
            <p:cNvSpPr/>
            <p:nvPr/>
          </p:nvSpPr>
          <p:spPr>
            <a:xfrm>
              <a:off x="477944" y="4121920"/>
              <a:ext cx="84126" cy="19511"/>
            </a:xfrm>
            <a:custGeom>
              <a:avLst/>
              <a:gdLst>
                <a:gd name="connsiteX0" fmla="*/ 42063 w 84126"/>
                <a:gd name="connsiteY0" fmla="*/ 19512 h 19511"/>
                <a:gd name="connsiteX1" fmla="*/ 16390 w 84126"/>
                <a:gd name="connsiteY1" fmla="*/ 14213 h 19511"/>
                <a:gd name="connsiteX2" fmla="*/ 7558 w 84126"/>
                <a:gd name="connsiteY2" fmla="*/ 8791 h 19511"/>
                <a:gd name="connsiteX3" fmla="*/ 1766 w 84126"/>
                <a:gd name="connsiteY3" fmla="*/ 3532 h 19511"/>
                <a:gd name="connsiteX4" fmla="*/ 0 w 84126"/>
                <a:gd name="connsiteY4" fmla="*/ 863 h 19511"/>
                <a:gd name="connsiteX5" fmla="*/ 822 w 84126"/>
                <a:gd name="connsiteY5" fmla="*/ 0 h 19511"/>
                <a:gd name="connsiteX6" fmla="*/ 2260 w 84126"/>
                <a:gd name="connsiteY6" fmla="*/ 1109 h 19511"/>
                <a:gd name="connsiteX7" fmla="*/ 42063 w 84126"/>
                <a:gd name="connsiteY7" fmla="*/ 14624 h 19511"/>
                <a:gd name="connsiteX8" fmla="*/ 81416 w 84126"/>
                <a:gd name="connsiteY8" fmla="*/ 1437 h 19511"/>
                <a:gd name="connsiteX9" fmla="*/ 83305 w 84126"/>
                <a:gd name="connsiteY9" fmla="*/ 0 h 19511"/>
                <a:gd name="connsiteX10" fmla="*/ 84127 w 84126"/>
                <a:gd name="connsiteY10" fmla="*/ 863 h 19511"/>
                <a:gd name="connsiteX11" fmla="*/ 82443 w 84126"/>
                <a:gd name="connsiteY11" fmla="*/ 3451 h 19511"/>
                <a:gd name="connsiteX12" fmla="*/ 76898 w 84126"/>
                <a:gd name="connsiteY12" fmla="*/ 8585 h 19511"/>
                <a:gd name="connsiteX13" fmla="*/ 68312 w 84126"/>
                <a:gd name="connsiteY13" fmla="*/ 13966 h 19511"/>
                <a:gd name="connsiteX14" fmla="*/ 42063 w 84126"/>
                <a:gd name="connsiteY14" fmla="*/ 19512 h 19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126" h="19511">
                  <a:moveTo>
                    <a:pt x="42063" y="19512"/>
                  </a:moveTo>
                  <a:cubicBezTo>
                    <a:pt x="32589" y="19512"/>
                    <a:pt x="24030" y="17746"/>
                    <a:pt x="16390" y="14213"/>
                  </a:cubicBezTo>
                  <a:cubicBezTo>
                    <a:pt x="13186" y="12707"/>
                    <a:pt x="10242" y="10900"/>
                    <a:pt x="7558" y="8791"/>
                  </a:cubicBezTo>
                  <a:cubicBezTo>
                    <a:pt x="4875" y="6682"/>
                    <a:pt x="2944" y="4929"/>
                    <a:pt x="1766" y="3532"/>
                  </a:cubicBezTo>
                  <a:cubicBezTo>
                    <a:pt x="588" y="2135"/>
                    <a:pt x="0" y="1246"/>
                    <a:pt x="0" y="863"/>
                  </a:cubicBezTo>
                  <a:cubicBezTo>
                    <a:pt x="0" y="315"/>
                    <a:pt x="274" y="27"/>
                    <a:pt x="822" y="0"/>
                  </a:cubicBezTo>
                  <a:cubicBezTo>
                    <a:pt x="1095" y="0"/>
                    <a:pt x="1575" y="370"/>
                    <a:pt x="2260" y="1109"/>
                  </a:cubicBezTo>
                  <a:cubicBezTo>
                    <a:pt x="11461" y="10146"/>
                    <a:pt x="24728" y="14651"/>
                    <a:pt x="42063" y="14624"/>
                  </a:cubicBezTo>
                  <a:cubicBezTo>
                    <a:pt x="59453" y="14624"/>
                    <a:pt x="72571" y="10228"/>
                    <a:pt x="81416" y="1437"/>
                  </a:cubicBezTo>
                  <a:cubicBezTo>
                    <a:pt x="82375" y="479"/>
                    <a:pt x="83004" y="0"/>
                    <a:pt x="83305" y="0"/>
                  </a:cubicBezTo>
                  <a:cubicBezTo>
                    <a:pt x="83853" y="0"/>
                    <a:pt x="84127" y="288"/>
                    <a:pt x="84127" y="863"/>
                  </a:cubicBezTo>
                  <a:cubicBezTo>
                    <a:pt x="84127" y="1246"/>
                    <a:pt x="83565" y="2108"/>
                    <a:pt x="82443" y="3451"/>
                  </a:cubicBezTo>
                  <a:cubicBezTo>
                    <a:pt x="81320" y="4792"/>
                    <a:pt x="79471" y="6504"/>
                    <a:pt x="76898" y="8585"/>
                  </a:cubicBezTo>
                  <a:cubicBezTo>
                    <a:pt x="74323" y="10666"/>
                    <a:pt x="71461" y="12461"/>
                    <a:pt x="68312" y="13966"/>
                  </a:cubicBezTo>
                  <a:cubicBezTo>
                    <a:pt x="60672" y="17663"/>
                    <a:pt x="51922" y="19512"/>
                    <a:pt x="42063" y="19512"/>
                  </a:cubicBezTo>
                  <a:close/>
                </a:path>
              </a:pathLst>
            </a:custGeom>
            <a:solidFill>
              <a:srgbClr val="000000"/>
            </a:solidFill>
            <a:ln w="873" cap="flat">
              <a:noFill/>
              <a:prstDash val="solid"/>
              <a:miter/>
            </a:ln>
          </p:spPr>
          <p:txBody>
            <a:bodyPr rtlCol="0" anchor="ctr"/>
            <a:lstStyle/>
            <a:p>
              <a:endParaRPr lang="en-US"/>
            </a:p>
          </p:txBody>
        </p:sp>
        <p:sp>
          <p:nvSpPr>
            <p:cNvPr id="416" name="Freeform 415">
              <a:extLst>
                <a:ext uri="{FF2B5EF4-FFF2-40B4-BE49-F238E27FC236}">
                  <a16:creationId xmlns="" xmlns:a16="http://schemas.microsoft.com/office/drawing/2014/main" id="{A28150CA-E001-1C77-B373-F9DFB0642430}"/>
                </a:ext>
              </a:extLst>
            </p:cNvPr>
            <p:cNvSpPr/>
            <p:nvPr/>
          </p:nvSpPr>
          <p:spPr>
            <a:xfrm>
              <a:off x="503864" y="4073629"/>
              <a:ext cx="38119" cy="41899"/>
            </a:xfrm>
            <a:custGeom>
              <a:avLst/>
              <a:gdLst>
                <a:gd name="connsiteX0" fmla="*/ 5545 w 38119"/>
                <a:gd name="connsiteY0" fmla="*/ 0 h 41899"/>
                <a:gd name="connsiteX1" fmla="*/ 9161 w 38119"/>
                <a:gd name="connsiteY1" fmla="*/ 1438 h 41899"/>
                <a:gd name="connsiteX2" fmla="*/ 10434 w 38119"/>
                <a:gd name="connsiteY2" fmla="*/ 4519 h 41899"/>
                <a:gd name="connsiteX3" fmla="*/ 9530 w 38119"/>
                <a:gd name="connsiteY3" fmla="*/ 6901 h 41899"/>
                <a:gd name="connsiteX4" fmla="*/ 7476 w 38119"/>
                <a:gd name="connsiteY4" fmla="*/ 7723 h 41899"/>
                <a:gd name="connsiteX5" fmla="*/ 4560 w 38119"/>
                <a:gd name="connsiteY5" fmla="*/ 6572 h 41899"/>
                <a:gd name="connsiteX6" fmla="*/ 2917 w 38119"/>
                <a:gd name="connsiteY6" fmla="*/ 3697 h 41899"/>
                <a:gd name="connsiteX7" fmla="*/ 1848 w 38119"/>
                <a:gd name="connsiteY7" fmla="*/ 7887 h 41899"/>
                <a:gd name="connsiteX8" fmla="*/ 2711 w 38119"/>
                <a:gd name="connsiteY8" fmla="*/ 10968 h 41899"/>
                <a:gd name="connsiteX9" fmla="*/ 4683 w 38119"/>
                <a:gd name="connsiteY9" fmla="*/ 13227 h 41899"/>
                <a:gd name="connsiteX10" fmla="*/ 7394 w 38119"/>
                <a:gd name="connsiteY10" fmla="*/ 14788 h 41899"/>
                <a:gd name="connsiteX11" fmla="*/ 9900 w 38119"/>
                <a:gd name="connsiteY11" fmla="*/ 15774 h 41899"/>
                <a:gd name="connsiteX12" fmla="*/ 11790 w 38119"/>
                <a:gd name="connsiteY12" fmla="*/ 16226 h 41899"/>
                <a:gd name="connsiteX13" fmla="*/ 23291 w 38119"/>
                <a:gd name="connsiteY13" fmla="*/ 19101 h 41899"/>
                <a:gd name="connsiteX14" fmla="*/ 30685 w 38119"/>
                <a:gd name="connsiteY14" fmla="*/ 20498 h 41899"/>
                <a:gd name="connsiteX15" fmla="*/ 34669 w 38119"/>
                <a:gd name="connsiteY15" fmla="*/ 19348 h 41899"/>
                <a:gd name="connsiteX16" fmla="*/ 36230 w 38119"/>
                <a:gd name="connsiteY16" fmla="*/ 15897 h 41899"/>
                <a:gd name="connsiteX17" fmla="*/ 35984 w 38119"/>
                <a:gd name="connsiteY17" fmla="*/ 13966 h 41899"/>
                <a:gd name="connsiteX18" fmla="*/ 34957 w 38119"/>
                <a:gd name="connsiteY18" fmla="*/ 11625 h 41899"/>
                <a:gd name="connsiteX19" fmla="*/ 33026 w 38119"/>
                <a:gd name="connsiteY19" fmla="*/ 9078 h 41899"/>
                <a:gd name="connsiteX20" fmla="*/ 29823 w 38119"/>
                <a:gd name="connsiteY20" fmla="*/ 6655 h 41899"/>
                <a:gd name="connsiteX21" fmla="*/ 25222 w 38119"/>
                <a:gd name="connsiteY21" fmla="*/ 4683 h 41899"/>
                <a:gd name="connsiteX22" fmla="*/ 24318 w 38119"/>
                <a:gd name="connsiteY22" fmla="*/ 3615 h 41899"/>
                <a:gd name="connsiteX23" fmla="*/ 25139 w 38119"/>
                <a:gd name="connsiteY23" fmla="*/ 2588 h 41899"/>
                <a:gd name="connsiteX24" fmla="*/ 27317 w 38119"/>
                <a:gd name="connsiteY24" fmla="*/ 3163 h 41899"/>
                <a:gd name="connsiteX25" fmla="*/ 30644 w 38119"/>
                <a:gd name="connsiteY25" fmla="*/ 4889 h 41899"/>
                <a:gd name="connsiteX26" fmla="*/ 34177 w 38119"/>
                <a:gd name="connsiteY26" fmla="*/ 7559 h 41899"/>
                <a:gd name="connsiteX27" fmla="*/ 36970 w 38119"/>
                <a:gd name="connsiteY27" fmla="*/ 11337 h 41899"/>
                <a:gd name="connsiteX28" fmla="*/ 38120 w 38119"/>
                <a:gd name="connsiteY28" fmla="*/ 16062 h 41899"/>
                <a:gd name="connsiteX29" fmla="*/ 36230 w 38119"/>
                <a:gd name="connsiteY29" fmla="*/ 21935 h 41899"/>
                <a:gd name="connsiteX30" fmla="*/ 31712 w 38119"/>
                <a:gd name="connsiteY30" fmla="*/ 25139 h 41899"/>
                <a:gd name="connsiteX31" fmla="*/ 32575 w 38119"/>
                <a:gd name="connsiteY31" fmla="*/ 25632 h 41899"/>
                <a:gd name="connsiteX32" fmla="*/ 34177 w 38119"/>
                <a:gd name="connsiteY32" fmla="*/ 26783 h 41899"/>
                <a:gd name="connsiteX33" fmla="*/ 36066 w 38119"/>
                <a:gd name="connsiteY33" fmla="*/ 28549 h 41899"/>
                <a:gd name="connsiteX34" fmla="*/ 37463 w 38119"/>
                <a:gd name="connsiteY34" fmla="*/ 30972 h 41899"/>
                <a:gd name="connsiteX35" fmla="*/ 38120 w 38119"/>
                <a:gd name="connsiteY35" fmla="*/ 33971 h 41899"/>
                <a:gd name="connsiteX36" fmla="*/ 37545 w 38119"/>
                <a:gd name="connsiteY36" fmla="*/ 37710 h 41899"/>
                <a:gd name="connsiteX37" fmla="*/ 35656 w 38119"/>
                <a:gd name="connsiteY37" fmla="*/ 40667 h 41899"/>
                <a:gd name="connsiteX38" fmla="*/ 32533 w 38119"/>
                <a:gd name="connsiteY38" fmla="*/ 41899 h 41899"/>
                <a:gd name="connsiteX39" fmla="*/ 29124 w 38119"/>
                <a:gd name="connsiteY39" fmla="*/ 40544 h 41899"/>
                <a:gd name="connsiteX40" fmla="*/ 27687 w 38119"/>
                <a:gd name="connsiteY40" fmla="*/ 37258 h 41899"/>
                <a:gd name="connsiteX41" fmla="*/ 28385 w 38119"/>
                <a:gd name="connsiteY41" fmla="*/ 35122 h 41899"/>
                <a:gd name="connsiteX42" fmla="*/ 30603 w 38119"/>
                <a:gd name="connsiteY42" fmla="*/ 34135 h 41899"/>
                <a:gd name="connsiteX43" fmla="*/ 33560 w 38119"/>
                <a:gd name="connsiteY43" fmla="*/ 35286 h 41899"/>
                <a:gd name="connsiteX44" fmla="*/ 35162 w 38119"/>
                <a:gd name="connsiteY44" fmla="*/ 38079 h 41899"/>
                <a:gd name="connsiteX45" fmla="*/ 36230 w 38119"/>
                <a:gd name="connsiteY45" fmla="*/ 33889 h 41899"/>
                <a:gd name="connsiteX46" fmla="*/ 33848 w 38119"/>
                <a:gd name="connsiteY46" fmla="*/ 29042 h 41899"/>
                <a:gd name="connsiteX47" fmla="*/ 27481 w 38119"/>
                <a:gd name="connsiteY47" fmla="*/ 25879 h 41899"/>
                <a:gd name="connsiteX48" fmla="*/ 13638 w 38119"/>
                <a:gd name="connsiteY48" fmla="*/ 22346 h 41899"/>
                <a:gd name="connsiteX49" fmla="*/ 7476 w 38119"/>
                <a:gd name="connsiteY49" fmla="*/ 21361 h 41899"/>
                <a:gd name="connsiteX50" fmla="*/ 4560 w 38119"/>
                <a:gd name="connsiteY50" fmla="*/ 21812 h 41899"/>
                <a:gd name="connsiteX51" fmla="*/ 2834 w 38119"/>
                <a:gd name="connsiteY51" fmla="*/ 23044 h 41899"/>
                <a:gd name="connsiteX52" fmla="*/ 2054 w 38119"/>
                <a:gd name="connsiteY52" fmla="*/ 24483 h 41899"/>
                <a:gd name="connsiteX53" fmla="*/ 1848 w 38119"/>
                <a:gd name="connsiteY53" fmla="*/ 25879 h 41899"/>
                <a:gd name="connsiteX54" fmla="*/ 2341 w 38119"/>
                <a:gd name="connsiteY54" fmla="*/ 28508 h 41899"/>
                <a:gd name="connsiteX55" fmla="*/ 3985 w 38119"/>
                <a:gd name="connsiteY55" fmla="*/ 31506 h 41899"/>
                <a:gd name="connsiteX56" fmla="*/ 7394 w 38119"/>
                <a:gd name="connsiteY56" fmla="*/ 34628 h 41899"/>
                <a:gd name="connsiteX57" fmla="*/ 12858 w 38119"/>
                <a:gd name="connsiteY57" fmla="*/ 37175 h 41899"/>
                <a:gd name="connsiteX58" fmla="*/ 13802 w 38119"/>
                <a:gd name="connsiteY58" fmla="*/ 38285 h 41899"/>
                <a:gd name="connsiteX59" fmla="*/ 12939 w 38119"/>
                <a:gd name="connsiteY59" fmla="*/ 39270 h 41899"/>
                <a:gd name="connsiteX60" fmla="*/ 10803 w 38119"/>
                <a:gd name="connsiteY60" fmla="*/ 38736 h 41899"/>
                <a:gd name="connsiteX61" fmla="*/ 7476 w 38119"/>
                <a:gd name="connsiteY61" fmla="*/ 37011 h 41899"/>
                <a:gd name="connsiteX62" fmla="*/ 3985 w 38119"/>
                <a:gd name="connsiteY62" fmla="*/ 34300 h 41899"/>
                <a:gd name="connsiteX63" fmla="*/ 1150 w 38119"/>
                <a:gd name="connsiteY63" fmla="*/ 30480 h 41899"/>
                <a:gd name="connsiteX64" fmla="*/ 0 w 38119"/>
                <a:gd name="connsiteY64" fmla="*/ 25715 h 41899"/>
                <a:gd name="connsiteX65" fmla="*/ 246 w 38119"/>
                <a:gd name="connsiteY65" fmla="*/ 23537 h 41899"/>
                <a:gd name="connsiteX66" fmla="*/ 1068 w 38119"/>
                <a:gd name="connsiteY66" fmla="*/ 21114 h 41899"/>
                <a:gd name="connsiteX67" fmla="*/ 3040 w 38119"/>
                <a:gd name="connsiteY67" fmla="*/ 18567 h 41899"/>
                <a:gd name="connsiteX68" fmla="*/ 6367 w 38119"/>
                <a:gd name="connsiteY68" fmla="*/ 16636 h 41899"/>
                <a:gd name="connsiteX69" fmla="*/ 4519 w 38119"/>
                <a:gd name="connsiteY69" fmla="*/ 15487 h 41899"/>
                <a:gd name="connsiteX70" fmla="*/ 2506 w 38119"/>
                <a:gd name="connsiteY70" fmla="*/ 13720 h 41899"/>
                <a:gd name="connsiteX71" fmla="*/ 699 w 38119"/>
                <a:gd name="connsiteY71" fmla="*/ 11091 h 41899"/>
                <a:gd name="connsiteX72" fmla="*/ 0 w 38119"/>
                <a:gd name="connsiteY72" fmla="*/ 7805 h 41899"/>
                <a:gd name="connsiteX73" fmla="*/ 452 w 38119"/>
                <a:gd name="connsiteY73" fmla="*/ 4477 h 41899"/>
                <a:gd name="connsiteX74" fmla="*/ 2219 w 38119"/>
                <a:gd name="connsiteY74" fmla="*/ 1438 h 41899"/>
                <a:gd name="connsiteX75" fmla="*/ 5545 w 38119"/>
                <a:gd name="connsiteY75" fmla="*/ 0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8119" h="41899">
                  <a:moveTo>
                    <a:pt x="5545" y="0"/>
                  </a:moveTo>
                  <a:cubicBezTo>
                    <a:pt x="7079" y="0"/>
                    <a:pt x="8285" y="480"/>
                    <a:pt x="9161" y="1438"/>
                  </a:cubicBezTo>
                  <a:cubicBezTo>
                    <a:pt x="10010" y="2396"/>
                    <a:pt x="10434" y="3423"/>
                    <a:pt x="10434" y="4519"/>
                  </a:cubicBezTo>
                  <a:cubicBezTo>
                    <a:pt x="10434" y="5559"/>
                    <a:pt x="10132" y="6353"/>
                    <a:pt x="9530" y="6901"/>
                  </a:cubicBezTo>
                  <a:cubicBezTo>
                    <a:pt x="8928" y="7449"/>
                    <a:pt x="8244" y="7723"/>
                    <a:pt x="7476" y="7723"/>
                  </a:cubicBezTo>
                  <a:cubicBezTo>
                    <a:pt x="6435" y="7723"/>
                    <a:pt x="5464" y="7340"/>
                    <a:pt x="4560" y="6572"/>
                  </a:cubicBezTo>
                  <a:cubicBezTo>
                    <a:pt x="3656" y="5806"/>
                    <a:pt x="3109" y="4847"/>
                    <a:pt x="2917" y="3697"/>
                  </a:cubicBezTo>
                  <a:cubicBezTo>
                    <a:pt x="2204" y="4820"/>
                    <a:pt x="1848" y="6216"/>
                    <a:pt x="1848" y="7887"/>
                  </a:cubicBezTo>
                  <a:cubicBezTo>
                    <a:pt x="1848" y="8982"/>
                    <a:pt x="2136" y="10010"/>
                    <a:pt x="2711" y="10968"/>
                  </a:cubicBezTo>
                  <a:cubicBezTo>
                    <a:pt x="3287" y="11899"/>
                    <a:pt x="3943" y="12653"/>
                    <a:pt x="4683" y="13227"/>
                  </a:cubicBezTo>
                  <a:cubicBezTo>
                    <a:pt x="5422" y="13775"/>
                    <a:pt x="6326" y="14295"/>
                    <a:pt x="7394" y="14788"/>
                  </a:cubicBezTo>
                  <a:cubicBezTo>
                    <a:pt x="8435" y="15253"/>
                    <a:pt x="9270" y="15582"/>
                    <a:pt x="9900" y="15774"/>
                  </a:cubicBezTo>
                  <a:cubicBezTo>
                    <a:pt x="10502" y="15938"/>
                    <a:pt x="11132" y="16089"/>
                    <a:pt x="11790" y="16226"/>
                  </a:cubicBezTo>
                  <a:lnTo>
                    <a:pt x="23291" y="19101"/>
                  </a:lnTo>
                  <a:cubicBezTo>
                    <a:pt x="26934" y="20032"/>
                    <a:pt x="29398" y="20498"/>
                    <a:pt x="30685" y="20498"/>
                  </a:cubicBezTo>
                  <a:cubicBezTo>
                    <a:pt x="32273" y="20498"/>
                    <a:pt x="33601" y="20115"/>
                    <a:pt x="34669" y="19348"/>
                  </a:cubicBezTo>
                  <a:cubicBezTo>
                    <a:pt x="35710" y="18580"/>
                    <a:pt x="36230" y="17431"/>
                    <a:pt x="36230" y="15897"/>
                  </a:cubicBezTo>
                  <a:cubicBezTo>
                    <a:pt x="36230" y="15295"/>
                    <a:pt x="36148" y="14651"/>
                    <a:pt x="35984" y="13966"/>
                  </a:cubicBezTo>
                  <a:cubicBezTo>
                    <a:pt x="35792" y="13281"/>
                    <a:pt x="35450" y="12501"/>
                    <a:pt x="34957" y="11625"/>
                  </a:cubicBezTo>
                  <a:cubicBezTo>
                    <a:pt x="34437" y="10721"/>
                    <a:pt x="33793" y="9872"/>
                    <a:pt x="33026" y="9078"/>
                  </a:cubicBezTo>
                  <a:cubicBezTo>
                    <a:pt x="32233" y="8257"/>
                    <a:pt x="31164" y="7449"/>
                    <a:pt x="29823" y="6655"/>
                  </a:cubicBezTo>
                  <a:cubicBezTo>
                    <a:pt x="28480" y="5861"/>
                    <a:pt x="26947" y="5203"/>
                    <a:pt x="25222" y="4683"/>
                  </a:cubicBezTo>
                  <a:cubicBezTo>
                    <a:pt x="24619" y="4519"/>
                    <a:pt x="24318" y="4163"/>
                    <a:pt x="24318" y="3615"/>
                  </a:cubicBezTo>
                  <a:cubicBezTo>
                    <a:pt x="24318" y="2931"/>
                    <a:pt x="24591" y="2588"/>
                    <a:pt x="25139" y="2588"/>
                  </a:cubicBezTo>
                  <a:cubicBezTo>
                    <a:pt x="25605" y="2588"/>
                    <a:pt x="26331" y="2780"/>
                    <a:pt x="27317" y="3163"/>
                  </a:cubicBezTo>
                  <a:cubicBezTo>
                    <a:pt x="28275" y="3519"/>
                    <a:pt x="29384" y="4094"/>
                    <a:pt x="30644" y="4889"/>
                  </a:cubicBezTo>
                  <a:cubicBezTo>
                    <a:pt x="31876" y="5655"/>
                    <a:pt x="33053" y="6545"/>
                    <a:pt x="34177" y="7559"/>
                  </a:cubicBezTo>
                  <a:cubicBezTo>
                    <a:pt x="35272" y="8572"/>
                    <a:pt x="36203" y="9832"/>
                    <a:pt x="36970" y="11337"/>
                  </a:cubicBezTo>
                  <a:cubicBezTo>
                    <a:pt x="37737" y="12844"/>
                    <a:pt x="38120" y="14419"/>
                    <a:pt x="38120" y="16062"/>
                  </a:cubicBezTo>
                  <a:cubicBezTo>
                    <a:pt x="38120" y="18416"/>
                    <a:pt x="37490" y="20374"/>
                    <a:pt x="36230" y="21935"/>
                  </a:cubicBezTo>
                  <a:cubicBezTo>
                    <a:pt x="34970" y="23497"/>
                    <a:pt x="33465" y="24565"/>
                    <a:pt x="31712" y="25139"/>
                  </a:cubicBezTo>
                  <a:cubicBezTo>
                    <a:pt x="31958" y="25276"/>
                    <a:pt x="32246" y="25440"/>
                    <a:pt x="32575" y="25632"/>
                  </a:cubicBezTo>
                  <a:cubicBezTo>
                    <a:pt x="32903" y="25824"/>
                    <a:pt x="33437" y="26207"/>
                    <a:pt x="34177" y="26783"/>
                  </a:cubicBezTo>
                  <a:cubicBezTo>
                    <a:pt x="34889" y="27331"/>
                    <a:pt x="35518" y="27919"/>
                    <a:pt x="36066" y="28549"/>
                  </a:cubicBezTo>
                  <a:cubicBezTo>
                    <a:pt x="36586" y="29179"/>
                    <a:pt x="37052" y="29987"/>
                    <a:pt x="37463" y="30972"/>
                  </a:cubicBezTo>
                  <a:cubicBezTo>
                    <a:pt x="37901" y="31931"/>
                    <a:pt x="38120" y="32930"/>
                    <a:pt x="38120" y="33971"/>
                  </a:cubicBezTo>
                  <a:cubicBezTo>
                    <a:pt x="38120" y="35286"/>
                    <a:pt x="37928" y="36532"/>
                    <a:pt x="37545" y="37710"/>
                  </a:cubicBezTo>
                  <a:cubicBezTo>
                    <a:pt x="37161" y="38859"/>
                    <a:pt x="36532" y="39846"/>
                    <a:pt x="35656" y="40667"/>
                  </a:cubicBezTo>
                  <a:cubicBezTo>
                    <a:pt x="34779" y="41489"/>
                    <a:pt x="33738" y="41899"/>
                    <a:pt x="32533" y="41899"/>
                  </a:cubicBezTo>
                  <a:cubicBezTo>
                    <a:pt x="31192" y="41899"/>
                    <a:pt x="30055" y="41448"/>
                    <a:pt x="29124" y="40544"/>
                  </a:cubicBezTo>
                  <a:cubicBezTo>
                    <a:pt x="28166" y="39612"/>
                    <a:pt x="27687" y="38517"/>
                    <a:pt x="27687" y="37258"/>
                  </a:cubicBezTo>
                  <a:cubicBezTo>
                    <a:pt x="27687" y="36463"/>
                    <a:pt x="27919" y="35751"/>
                    <a:pt x="28385" y="35122"/>
                  </a:cubicBezTo>
                  <a:cubicBezTo>
                    <a:pt x="28850" y="34464"/>
                    <a:pt x="29590" y="34135"/>
                    <a:pt x="30603" y="34135"/>
                  </a:cubicBezTo>
                  <a:cubicBezTo>
                    <a:pt x="31726" y="34135"/>
                    <a:pt x="32711" y="34519"/>
                    <a:pt x="33560" y="35286"/>
                  </a:cubicBezTo>
                  <a:cubicBezTo>
                    <a:pt x="34410" y="36053"/>
                    <a:pt x="34944" y="36983"/>
                    <a:pt x="35162" y="38079"/>
                  </a:cubicBezTo>
                  <a:cubicBezTo>
                    <a:pt x="35874" y="36956"/>
                    <a:pt x="36230" y="35559"/>
                    <a:pt x="36230" y="33889"/>
                  </a:cubicBezTo>
                  <a:cubicBezTo>
                    <a:pt x="36230" y="32082"/>
                    <a:pt x="35436" y="30466"/>
                    <a:pt x="33848" y="29042"/>
                  </a:cubicBezTo>
                  <a:cubicBezTo>
                    <a:pt x="32260" y="27618"/>
                    <a:pt x="30137" y="26563"/>
                    <a:pt x="27481" y="25879"/>
                  </a:cubicBezTo>
                  <a:cubicBezTo>
                    <a:pt x="21100" y="24181"/>
                    <a:pt x="16486" y="23003"/>
                    <a:pt x="13638" y="22346"/>
                  </a:cubicBezTo>
                  <a:cubicBezTo>
                    <a:pt x="10763" y="21690"/>
                    <a:pt x="8708" y="21361"/>
                    <a:pt x="7476" y="21361"/>
                  </a:cubicBezTo>
                  <a:cubicBezTo>
                    <a:pt x="6326" y="21361"/>
                    <a:pt x="5353" y="21512"/>
                    <a:pt x="4560" y="21812"/>
                  </a:cubicBezTo>
                  <a:cubicBezTo>
                    <a:pt x="3765" y="22113"/>
                    <a:pt x="3190" y="22524"/>
                    <a:pt x="2834" y="23044"/>
                  </a:cubicBezTo>
                  <a:cubicBezTo>
                    <a:pt x="2451" y="23537"/>
                    <a:pt x="2191" y="24017"/>
                    <a:pt x="2054" y="24483"/>
                  </a:cubicBezTo>
                  <a:cubicBezTo>
                    <a:pt x="1917" y="24920"/>
                    <a:pt x="1848" y="25386"/>
                    <a:pt x="1848" y="25879"/>
                  </a:cubicBezTo>
                  <a:cubicBezTo>
                    <a:pt x="1848" y="26700"/>
                    <a:pt x="2012" y="27577"/>
                    <a:pt x="2341" y="28508"/>
                  </a:cubicBezTo>
                  <a:cubicBezTo>
                    <a:pt x="2670" y="29412"/>
                    <a:pt x="3217" y="30411"/>
                    <a:pt x="3985" y="31506"/>
                  </a:cubicBezTo>
                  <a:cubicBezTo>
                    <a:pt x="4724" y="32574"/>
                    <a:pt x="5860" y="33615"/>
                    <a:pt x="7394" y="34628"/>
                  </a:cubicBezTo>
                  <a:cubicBezTo>
                    <a:pt x="8928" y="35642"/>
                    <a:pt x="10749" y="36491"/>
                    <a:pt x="12858" y="37175"/>
                  </a:cubicBezTo>
                  <a:cubicBezTo>
                    <a:pt x="13487" y="37312"/>
                    <a:pt x="13802" y="37682"/>
                    <a:pt x="13802" y="38285"/>
                  </a:cubicBezTo>
                  <a:cubicBezTo>
                    <a:pt x="13775" y="38942"/>
                    <a:pt x="13487" y="39270"/>
                    <a:pt x="12939" y="39270"/>
                  </a:cubicBezTo>
                  <a:cubicBezTo>
                    <a:pt x="12474" y="39270"/>
                    <a:pt x="11762" y="39092"/>
                    <a:pt x="10803" y="38736"/>
                  </a:cubicBezTo>
                  <a:cubicBezTo>
                    <a:pt x="9818" y="38353"/>
                    <a:pt x="8708" y="37778"/>
                    <a:pt x="7476" y="37011"/>
                  </a:cubicBezTo>
                  <a:cubicBezTo>
                    <a:pt x="6244" y="36217"/>
                    <a:pt x="5080" y="35313"/>
                    <a:pt x="3985" y="34300"/>
                  </a:cubicBezTo>
                  <a:cubicBezTo>
                    <a:pt x="2861" y="33259"/>
                    <a:pt x="1917" y="31986"/>
                    <a:pt x="1150" y="30480"/>
                  </a:cubicBezTo>
                  <a:cubicBezTo>
                    <a:pt x="383" y="28946"/>
                    <a:pt x="0" y="27358"/>
                    <a:pt x="0" y="25715"/>
                  </a:cubicBezTo>
                  <a:cubicBezTo>
                    <a:pt x="0" y="24975"/>
                    <a:pt x="82" y="24249"/>
                    <a:pt x="246" y="23537"/>
                  </a:cubicBezTo>
                  <a:cubicBezTo>
                    <a:pt x="383" y="22798"/>
                    <a:pt x="657" y="21990"/>
                    <a:pt x="1068" y="21114"/>
                  </a:cubicBezTo>
                  <a:cubicBezTo>
                    <a:pt x="1479" y="20210"/>
                    <a:pt x="2136" y="19362"/>
                    <a:pt x="3040" y="18567"/>
                  </a:cubicBezTo>
                  <a:cubicBezTo>
                    <a:pt x="3944" y="17774"/>
                    <a:pt x="5053" y="17130"/>
                    <a:pt x="6367" y="16636"/>
                  </a:cubicBezTo>
                  <a:cubicBezTo>
                    <a:pt x="5737" y="16307"/>
                    <a:pt x="5121" y="15924"/>
                    <a:pt x="4519" y="15487"/>
                  </a:cubicBezTo>
                  <a:cubicBezTo>
                    <a:pt x="3916" y="15021"/>
                    <a:pt x="3245" y="14432"/>
                    <a:pt x="2506" y="13720"/>
                  </a:cubicBezTo>
                  <a:cubicBezTo>
                    <a:pt x="1739" y="12981"/>
                    <a:pt x="1136" y="12104"/>
                    <a:pt x="699" y="11091"/>
                  </a:cubicBezTo>
                  <a:cubicBezTo>
                    <a:pt x="233" y="10050"/>
                    <a:pt x="0" y="8955"/>
                    <a:pt x="0" y="7805"/>
                  </a:cubicBezTo>
                  <a:cubicBezTo>
                    <a:pt x="0" y="6682"/>
                    <a:pt x="151" y="5573"/>
                    <a:pt x="452" y="4477"/>
                  </a:cubicBezTo>
                  <a:cubicBezTo>
                    <a:pt x="726" y="3382"/>
                    <a:pt x="1314" y="2368"/>
                    <a:pt x="2219" y="1438"/>
                  </a:cubicBezTo>
                  <a:cubicBezTo>
                    <a:pt x="3095" y="480"/>
                    <a:pt x="4204" y="0"/>
                    <a:pt x="5545" y="0"/>
                  </a:cubicBezTo>
                  <a:close/>
                </a:path>
              </a:pathLst>
            </a:custGeom>
            <a:solidFill>
              <a:srgbClr val="000000"/>
            </a:solidFill>
            <a:ln w="873" cap="flat">
              <a:noFill/>
              <a:prstDash val="solid"/>
              <a:miter/>
            </a:ln>
          </p:spPr>
          <p:txBody>
            <a:bodyPr rtlCol="0" anchor="ctr"/>
            <a:lstStyle/>
            <a:p>
              <a:endParaRPr lang="en-US"/>
            </a:p>
          </p:txBody>
        </p:sp>
        <p:sp>
          <p:nvSpPr>
            <p:cNvPr id="417" name="Freeform 416">
              <a:extLst>
                <a:ext uri="{FF2B5EF4-FFF2-40B4-BE49-F238E27FC236}">
                  <a16:creationId xmlns="" xmlns:a16="http://schemas.microsoft.com/office/drawing/2014/main" id="{DF37423B-E78B-E1D0-CB91-B07E8E74FBC4}"/>
                </a:ext>
              </a:extLst>
            </p:cNvPr>
            <p:cNvSpPr/>
            <p:nvPr/>
          </p:nvSpPr>
          <p:spPr>
            <a:xfrm>
              <a:off x="477944" y="4046020"/>
              <a:ext cx="84126" cy="19511"/>
            </a:xfrm>
            <a:custGeom>
              <a:avLst/>
              <a:gdLst>
                <a:gd name="connsiteX0" fmla="*/ 83305 w 84126"/>
                <a:gd name="connsiteY0" fmla="*/ 19512 h 19511"/>
                <a:gd name="connsiteX1" fmla="*/ 81868 w 84126"/>
                <a:gd name="connsiteY1" fmla="*/ 18444 h 19511"/>
                <a:gd name="connsiteX2" fmla="*/ 42063 w 84126"/>
                <a:gd name="connsiteY2" fmla="*/ 4888 h 19511"/>
                <a:gd name="connsiteX3" fmla="*/ 2793 w 84126"/>
                <a:gd name="connsiteY3" fmla="*/ 17909 h 19511"/>
                <a:gd name="connsiteX4" fmla="*/ 822 w 84126"/>
                <a:gd name="connsiteY4" fmla="*/ 19512 h 19511"/>
                <a:gd name="connsiteX5" fmla="*/ 0 w 84126"/>
                <a:gd name="connsiteY5" fmla="*/ 18690 h 19511"/>
                <a:gd name="connsiteX6" fmla="*/ 1684 w 84126"/>
                <a:gd name="connsiteY6" fmla="*/ 16102 h 19511"/>
                <a:gd name="connsiteX7" fmla="*/ 7230 w 84126"/>
                <a:gd name="connsiteY7" fmla="*/ 10967 h 19511"/>
                <a:gd name="connsiteX8" fmla="*/ 15815 w 84126"/>
                <a:gd name="connsiteY8" fmla="*/ 5545 h 19511"/>
                <a:gd name="connsiteX9" fmla="*/ 42063 w 84126"/>
                <a:gd name="connsiteY9" fmla="*/ 0 h 19511"/>
                <a:gd name="connsiteX10" fmla="*/ 67737 w 84126"/>
                <a:gd name="connsiteY10" fmla="*/ 5299 h 19511"/>
                <a:gd name="connsiteX11" fmla="*/ 76569 w 84126"/>
                <a:gd name="connsiteY11" fmla="*/ 10721 h 19511"/>
                <a:gd name="connsiteX12" fmla="*/ 82361 w 84126"/>
                <a:gd name="connsiteY12" fmla="*/ 15979 h 19511"/>
                <a:gd name="connsiteX13" fmla="*/ 84127 w 84126"/>
                <a:gd name="connsiteY13" fmla="*/ 18690 h 19511"/>
                <a:gd name="connsiteX14" fmla="*/ 83305 w 84126"/>
                <a:gd name="connsiteY14" fmla="*/ 19512 h 19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126" h="19511">
                  <a:moveTo>
                    <a:pt x="83305" y="19512"/>
                  </a:moveTo>
                  <a:cubicBezTo>
                    <a:pt x="83031" y="19512"/>
                    <a:pt x="82553" y="19156"/>
                    <a:pt x="81868" y="18444"/>
                  </a:cubicBezTo>
                  <a:cubicBezTo>
                    <a:pt x="72667" y="9406"/>
                    <a:pt x="59398" y="4888"/>
                    <a:pt x="42063" y="4888"/>
                  </a:cubicBezTo>
                  <a:cubicBezTo>
                    <a:pt x="24674" y="4888"/>
                    <a:pt x="11584" y="9228"/>
                    <a:pt x="2793" y="17909"/>
                  </a:cubicBezTo>
                  <a:cubicBezTo>
                    <a:pt x="1780" y="18978"/>
                    <a:pt x="1122" y="19512"/>
                    <a:pt x="822" y="19512"/>
                  </a:cubicBezTo>
                  <a:cubicBezTo>
                    <a:pt x="274" y="19512"/>
                    <a:pt x="0" y="19238"/>
                    <a:pt x="0" y="18690"/>
                  </a:cubicBezTo>
                  <a:cubicBezTo>
                    <a:pt x="0" y="18307"/>
                    <a:pt x="561" y="17444"/>
                    <a:pt x="1684" y="16102"/>
                  </a:cubicBezTo>
                  <a:cubicBezTo>
                    <a:pt x="2807" y="14733"/>
                    <a:pt x="4655" y="13022"/>
                    <a:pt x="7230" y="10967"/>
                  </a:cubicBezTo>
                  <a:cubicBezTo>
                    <a:pt x="9804" y="8886"/>
                    <a:pt x="12666" y="7079"/>
                    <a:pt x="15815" y="5545"/>
                  </a:cubicBezTo>
                  <a:cubicBezTo>
                    <a:pt x="23455" y="1849"/>
                    <a:pt x="32204" y="0"/>
                    <a:pt x="42063" y="0"/>
                  </a:cubicBezTo>
                  <a:cubicBezTo>
                    <a:pt x="51539" y="0"/>
                    <a:pt x="60096" y="1766"/>
                    <a:pt x="67737" y="5299"/>
                  </a:cubicBezTo>
                  <a:cubicBezTo>
                    <a:pt x="70941" y="6805"/>
                    <a:pt x="73885" y="8612"/>
                    <a:pt x="76569" y="10721"/>
                  </a:cubicBezTo>
                  <a:cubicBezTo>
                    <a:pt x="79253" y="12830"/>
                    <a:pt x="81183" y="14583"/>
                    <a:pt x="82361" y="15979"/>
                  </a:cubicBezTo>
                  <a:cubicBezTo>
                    <a:pt x="83538" y="17376"/>
                    <a:pt x="84127" y="18280"/>
                    <a:pt x="84127" y="18690"/>
                  </a:cubicBezTo>
                  <a:cubicBezTo>
                    <a:pt x="84127" y="19238"/>
                    <a:pt x="83853" y="19512"/>
                    <a:pt x="83305" y="19512"/>
                  </a:cubicBezTo>
                  <a:close/>
                </a:path>
              </a:pathLst>
            </a:custGeom>
            <a:solidFill>
              <a:srgbClr val="000000"/>
            </a:solidFill>
            <a:ln w="873" cap="flat">
              <a:noFill/>
              <a:prstDash val="solid"/>
              <a:miter/>
            </a:ln>
          </p:spPr>
          <p:txBody>
            <a:bodyPr rtlCol="0" anchor="ctr"/>
            <a:lstStyle/>
            <a:p>
              <a:endParaRPr lang="en-US"/>
            </a:p>
          </p:txBody>
        </p:sp>
      </p:grpSp>
      <p:sp>
        <p:nvSpPr>
          <p:cNvPr id="418" name="Freeform 417">
            <a:extLst>
              <a:ext uri="{FF2B5EF4-FFF2-40B4-BE49-F238E27FC236}">
                <a16:creationId xmlns="" xmlns:a16="http://schemas.microsoft.com/office/drawing/2014/main" id="{87678D7B-B8BA-0F04-73B0-2A3E761CBC5D}"/>
              </a:ext>
            </a:extLst>
          </p:cNvPr>
          <p:cNvSpPr/>
          <p:nvPr/>
        </p:nvSpPr>
        <p:spPr>
          <a:xfrm>
            <a:off x="756117" y="4664871"/>
            <a:ext cx="1683159" cy="876"/>
          </a:xfrm>
          <a:custGeom>
            <a:avLst/>
            <a:gdLst>
              <a:gd name="connsiteX0" fmla="*/ 0 w 1683159"/>
              <a:gd name="connsiteY0" fmla="*/ 0 h 876"/>
              <a:gd name="connsiteX1" fmla="*/ 1685 w 1683159"/>
              <a:gd name="connsiteY1" fmla="*/ 0 h 876"/>
              <a:gd name="connsiteX2" fmla="*/ 3370 w 1683159"/>
              <a:gd name="connsiteY2" fmla="*/ 0 h 876"/>
              <a:gd name="connsiteX3" fmla="*/ 5054 w 1683159"/>
              <a:gd name="connsiteY3" fmla="*/ 0 h 876"/>
              <a:gd name="connsiteX4" fmla="*/ 6740 w 1683159"/>
              <a:gd name="connsiteY4" fmla="*/ 0 h 876"/>
              <a:gd name="connsiteX5" fmla="*/ 8424 w 1683159"/>
              <a:gd name="connsiteY5" fmla="*/ 0 h 876"/>
              <a:gd name="connsiteX6" fmla="*/ 10110 w 1683159"/>
              <a:gd name="connsiteY6" fmla="*/ 0 h 876"/>
              <a:gd name="connsiteX7" fmla="*/ 11794 w 1683159"/>
              <a:gd name="connsiteY7" fmla="*/ 0 h 876"/>
              <a:gd name="connsiteX8" fmla="*/ 13479 w 1683159"/>
              <a:gd name="connsiteY8" fmla="*/ 0 h 876"/>
              <a:gd name="connsiteX9" fmla="*/ 15164 w 1683159"/>
              <a:gd name="connsiteY9" fmla="*/ 0 h 876"/>
              <a:gd name="connsiteX10" fmla="*/ 16848 w 1683159"/>
              <a:gd name="connsiteY10" fmla="*/ 0 h 876"/>
              <a:gd name="connsiteX11" fmla="*/ 18534 w 1683159"/>
              <a:gd name="connsiteY11" fmla="*/ 0 h 876"/>
              <a:gd name="connsiteX12" fmla="*/ 20218 w 1683159"/>
              <a:gd name="connsiteY12" fmla="*/ 0 h 876"/>
              <a:gd name="connsiteX13" fmla="*/ 21903 w 1683159"/>
              <a:gd name="connsiteY13" fmla="*/ 0 h 876"/>
              <a:gd name="connsiteX14" fmla="*/ 23588 w 1683159"/>
              <a:gd name="connsiteY14" fmla="*/ 0 h 876"/>
              <a:gd name="connsiteX15" fmla="*/ 25273 w 1683159"/>
              <a:gd name="connsiteY15" fmla="*/ 0 h 876"/>
              <a:gd name="connsiteX16" fmla="*/ 26958 w 1683159"/>
              <a:gd name="connsiteY16" fmla="*/ 0 h 876"/>
              <a:gd name="connsiteX17" fmla="*/ 28643 w 1683159"/>
              <a:gd name="connsiteY17" fmla="*/ 0 h 876"/>
              <a:gd name="connsiteX18" fmla="*/ 30327 w 1683159"/>
              <a:gd name="connsiteY18" fmla="*/ 0 h 876"/>
              <a:gd name="connsiteX19" fmla="*/ 32012 w 1683159"/>
              <a:gd name="connsiteY19" fmla="*/ 0 h 876"/>
              <a:gd name="connsiteX20" fmla="*/ 33697 w 1683159"/>
              <a:gd name="connsiteY20" fmla="*/ 0 h 876"/>
              <a:gd name="connsiteX21" fmla="*/ 35382 w 1683159"/>
              <a:gd name="connsiteY21" fmla="*/ 0 h 876"/>
              <a:gd name="connsiteX22" fmla="*/ 37067 w 1683159"/>
              <a:gd name="connsiteY22" fmla="*/ 0 h 876"/>
              <a:gd name="connsiteX23" fmla="*/ 38751 w 1683159"/>
              <a:gd name="connsiteY23" fmla="*/ 0 h 876"/>
              <a:gd name="connsiteX24" fmla="*/ 40437 w 1683159"/>
              <a:gd name="connsiteY24" fmla="*/ 0 h 876"/>
              <a:gd name="connsiteX25" fmla="*/ 42121 w 1683159"/>
              <a:gd name="connsiteY25" fmla="*/ 0 h 876"/>
              <a:gd name="connsiteX26" fmla="*/ 43807 w 1683159"/>
              <a:gd name="connsiteY26" fmla="*/ 0 h 876"/>
              <a:gd name="connsiteX27" fmla="*/ 45491 w 1683159"/>
              <a:gd name="connsiteY27" fmla="*/ 0 h 876"/>
              <a:gd name="connsiteX28" fmla="*/ 47176 w 1683159"/>
              <a:gd name="connsiteY28" fmla="*/ 0 h 876"/>
              <a:gd name="connsiteX29" fmla="*/ 48861 w 1683159"/>
              <a:gd name="connsiteY29" fmla="*/ 0 h 876"/>
              <a:gd name="connsiteX30" fmla="*/ 50545 w 1683159"/>
              <a:gd name="connsiteY30" fmla="*/ 0 h 876"/>
              <a:gd name="connsiteX31" fmla="*/ 52231 w 1683159"/>
              <a:gd name="connsiteY31" fmla="*/ 0 h 876"/>
              <a:gd name="connsiteX32" fmla="*/ 53915 w 1683159"/>
              <a:gd name="connsiteY32" fmla="*/ 0 h 876"/>
              <a:gd name="connsiteX33" fmla="*/ 55600 w 1683159"/>
              <a:gd name="connsiteY33" fmla="*/ 0 h 876"/>
              <a:gd name="connsiteX34" fmla="*/ 57285 w 1683159"/>
              <a:gd name="connsiteY34" fmla="*/ 0 h 876"/>
              <a:gd name="connsiteX35" fmla="*/ 58970 w 1683159"/>
              <a:gd name="connsiteY35" fmla="*/ 0 h 876"/>
              <a:gd name="connsiteX36" fmla="*/ 60654 w 1683159"/>
              <a:gd name="connsiteY36" fmla="*/ 0 h 876"/>
              <a:gd name="connsiteX37" fmla="*/ 62339 w 1683159"/>
              <a:gd name="connsiteY37" fmla="*/ 0 h 876"/>
              <a:gd name="connsiteX38" fmla="*/ 64024 w 1683159"/>
              <a:gd name="connsiteY38" fmla="*/ 0 h 876"/>
              <a:gd name="connsiteX39" fmla="*/ 65709 w 1683159"/>
              <a:gd name="connsiteY39" fmla="*/ 0 h 876"/>
              <a:gd name="connsiteX40" fmla="*/ 67394 w 1683159"/>
              <a:gd name="connsiteY40" fmla="*/ 0 h 876"/>
              <a:gd name="connsiteX41" fmla="*/ 69078 w 1683159"/>
              <a:gd name="connsiteY41" fmla="*/ 0 h 876"/>
              <a:gd name="connsiteX42" fmla="*/ 70764 w 1683159"/>
              <a:gd name="connsiteY42" fmla="*/ 0 h 876"/>
              <a:gd name="connsiteX43" fmla="*/ 72448 w 1683159"/>
              <a:gd name="connsiteY43" fmla="*/ 0 h 876"/>
              <a:gd name="connsiteX44" fmla="*/ 74134 w 1683159"/>
              <a:gd name="connsiteY44" fmla="*/ 0 h 876"/>
              <a:gd name="connsiteX45" fmla="*/ 75818 w 1683159"/>
              <a:gd name="connsiteY45" fmla="*/ 0 h 876"/>
              <a:gd name="connsiteX46" fmla="*/ 77503 w 1683159"/>
              <a:gd name="connsiteY46" fmla="*/ 0 h 876"/>
              <a:gd name="connsiteX47" fmla="*/ 79188 w 1683159"/>
              <a:gd name="connsiteY47" fmla="*/ 0 h 876"/>
              <a:gd name="connsiteX48" fmla="*/ 80872 w 1683159"/>
              <a:gd name="connsiteY48" fmla="*/ 0 h 876"/>
              <a:gd name="connsiteX49" fmla="*/ 82558 w 1683159"/>
              <a:gd name="connsiteY49" fmla="*/ 0 h 876"/>
              <a:gd name="connsiteX50" fmla="*/ 84242 w 1683159"/>
              <a:gd name="connsiteY50" fmla="*/ 0 h 876"/>
              <a:gd name="connsiteX51" fmla="*/ 85927 w 1683159"/>
              <a:gd name="connsiteY51" fmla="*/ 0 h 876"/>
              <a:gd name="connsiteX52" fmla="*/ 87612 w 1683159"/>
              <a:gd name="connsiteY52" fmla="*/ 0 h 876"/>
              <a:gd name="connsiteX53" fmla="*/ 89297 w 1683159"/>
              <a:gd name="connsiteY53" fmla="*/ 0 h 876"/>
              <a:gd name="connsiteX54" fmla="*/ 90982 w 1683159"/>
              <a:gd name="connsiteY54" fmla="*/ 0 h 876"/>
              <a:gd name="connsiteX55" fmla="*/ 92667 w 1683159"/>
              <a:gd name="connsiteY55" fmla="*/ 0 h 876"/>
              <a:gd name="connsiteX56" fmla="*/ 94351 w 1683159"/>
              <a:gd name="connsiteY56" fmla="*/ 0 h 876"/>
              <a:gd name="connsiteX57" fmla="*/ 96036 w 1683159"/>
              <a:gd name="connsiteY57" fmla="*/ 0 h 876"/>
              <a:gd name="connsiteX58" fmla="*/ 97721 w 1683159"/>
              <a:gd name="connsiteY58" fmla="*/ 0 h 876"/>
              <a:gd name="connsiteX59" fmla="*/ 99406 w 1683159"/>
              <a:gd name="connsiteY59" fmla="*/ 0 h 876"/>
              <a:gd name="connsiteX60" fmla="*/ 101091 w 1683159"/>
              <a:gd name="connsiteY60" fmla="*/ 0 h 876"/>
              <a:gd name="connsiteX61" fmla="*/ 102775 w 1683159"/>
              <a:gd name="connsiteY61" fmla="*/ 0 h 876"/>
              <a:gd name="connsiteX62" fmla="*/ 104461 w 1683159"/>
              <a:gd name="connsiteY62" fmla="*/ 0 h 876"/>
              <a:gd name="connsiteX63" fmla="*/ 106145 w 1683159"/>
              <a:gd name="connsiteY63" fmla="*/ 0 h 876"/>
              <a:gd name="connsiteX64" fmla="*/ 107831 w 1683159"/>
              <a:gd name="connsiteY64" fmla="*/ 0 h 876"/>
              <a:gd name="connsiteX65" fmla="*/ 109515 w 1683159"/>
              <a:gd name="connsiteY65" fmla="*/ 0 h 876"/>
              <a:gd name="connsiteX66" fmla="*/ 111199 w 1683159"/>
              <a:gd name="connsiteY66" fmla="*/ 0 h 876"/>
              <a:gd name="connsiteX67" fmla="*/ 112885 w 1683159"/>
              <a:gd name="connsiteY67" fmla="*/ 0 h 876"/>
              <a:gd name="connsiteX68" fmla="*/ 114569 w 1683159"/>
              <a:gd name="connsiteY68" fmla="*/ 0 h 876"/>
              <a:gd name="connsiteX69" fmla="*/ 116254 w 1683159"/>
              <a:gd name="connsiteY69" fmla="*/ 0 h 876"/>
              <a:gd name="connsiteX70" fmla="*/ 117939 w 1683159"/>
              <a:gd name="connsiteY70" fmla="*/ 0 h 876"/>
              <a:gd name="connsiteX71" fmla="*/ 119624 w 1683159"/>
              <a:gd name="connsiteY71" fmla="*/ 0 h 876"/>
              <a:gd name="connsiteX72" fmla="*/ 121309 w 1683159"/>
              <a:gd name="connsiteY72" fmla="*/ 0 h 876"/>
              <a:gd name="connsiteX73" fmla="*/ 122994 w 1683159"/>
              <a:gd name="connsiteY73" fmla="*/ 0 h 876"/>
              <a:gd name="connsiteX74" fmla="*/ 124678 w 1683159"/>
              <a:gd name="connsiteY74" fmla="*/ 0 h 876"/>
              <a:gd name="connsiteX75" fmla="*/ 126363 w 1683159"/>
              <a:gd name="connsiteY75" fmla="*/ 0 h 876"/>
              <a:gd name="connsiteX76" fmla="*/ 128048 w 1683159"/>
              <a:gd name="connsiteY76" fmla="*/ 0 h 876"/>
              <a:gd name="connsiteX77" fmla="*/ 129733 w 1683159"/>
              <a:gd name="connsiteY77" fmla="*/ 0 h 876"/>
              <a:gd name="connsiteX78" fmla="*/ 131418 w 1683159"/>
              <a:gd name="connsiteY78" fmla="*/ 0 h 876"/>
              <a:gd name="connsiteX79" fmla="*/ 133102 w 1683159"/>
              <a:gd name="connsiteY79" fmla="*/ 0 h 876"/>
              <a:gd name="connsiteX80" fmla="*/ 134788 w 1683159"/>
              <a:gd name="connsiteY80" fmla="*/ 0 h 876"/>
              <a:gd name="connsiteX81" fmla="*/ 136472 w 1683159"/>
              <a:gd name="connsiteY81" fmla="*/ 0 h 876"/>
              <a:gd name="connsiteX82" fmla="*/ 138158 w 1683159"/>
              <a:gd name="connsiteY82" fmla="*/ 0 h 876"/>
              <a:gd name="connsiteX83" fmla="*/ 139842 w 1683159"/>
              <a:gd name="connsiteY83" fmla="*/ 0 h 876"/>
              <a:gd name="connsiteX84" fmla="*/ 141527 w 1683159"/>
              <a:gd name="connsiteY84" fmla="*/ 0 h 876"/>
              <a:gd name="connsiteX85" fmla="*/ 143212 w 1683159"/>
              <a:gd name="connsiteY85" fmla="*/ 0 h 876"/>
              <a:gd name="connsiteX86" fmla="*/ 144896 w 1683159"/>
              <a:gd name="connsiteY86" fmla="*/ 0 h 876"/>
              <a:gd name="connsiteX87" fmla="*/ 146582 w 1683159"/>
              <a:gd name="connsiteY87" fmla="*/ 0 h 876"/>
              <a:gd name="connsiteX88" fmla="*/ 148266 w 1683159"/>
              <a:gd name="connsiteY88" fmla="*/ 0 h 876"/>
              <a:gd name="connsiteX89" fmla="*/ 149951 w 1683159"/>
              <a:gd name="connsiteY89" fmla="*/ 0 h 876"/>
              <a:gd name="connsiteX90" fmla="*/ 151636 w 1683159"/>
              <a:gd name="connsiteY90" fmla="*/ 0 h 876"/>
              <a:gd name="connsiteX91" fmla="*/ 153321 w 1683159"/>
              <a:gd name="connsiteY91" fmla="*/ 0 h 876"/>
              <a:gd name="connsiteX92" fmla="*/ 155006 w 1683159"/>
              <a:gd name="connsiteY92" fmla="*/ 0 h 876"/>
              <a:gd name="connsiteX93" fmla="*/ 156691 w 1683159"/>
              <a:gd name="connsiteY93" fmla="*/ 0 h 876"/>
              <a:gd name="connsiteX94" fmla="*/ 158375 w 1683159"/>
              <a:gd name="connsiteY94" fmla="*/ 0 h 876"/>
              <a:gd name="connsiteX95" fmla="*/ 160060 w 1683159"/>
              <a:gd name="connsiteY95" fmla="*/ 0 h 876"/>
              <a:gd name="connsiteX96" fmla="*/ 161745 w 1683159"/>
              <a:gd name="connsiteY96" fmla="*/ 0 h 876"/>
              <a:gd name="connsiteX97" fmla="*/ 163430 w 1683159"/>
              <a:gd name="connsiteY97" fmla="*/ 0 h 876"/>
              <a:gd name="connsiteX98" fmla="*/ 165115 w 1683159"/>
              <a:gd name="connsiteY98" fmla="*/ 0 h 876"/>
              <a:gd name="connsiteX99" fmla="*/ 166799 w 1683159"/>
              <a:gd name="connsiteY99" fmla="*/ 0 h 876"/>
              <a:gd name="connsiteX100" fmla="*/ 168485 w 1683159"/>
              <a:gd name="connsiteY100" fmla="*/ 0 h 876"/>
              <a:gd name="connsiteX101" fmla="*/ 170169 w 1683159"/>
              <a:gd name="connsiteY101" fmla="*/ 0 h 876"/>
              <a:gd name="connsiteX102" fmla="*/ 171854 w 1683159"/>
              <a:gd name="connsiteY102" fmla="*/ 0 h 876"/>
              <a:gd name="connsiteX103" fmla="*/ 173539 w 1683159"/>
              <a:gd name="connsiteY103" fmla="*/ 0 h 876"/>
              <a:gd name="connsiteX104" fmla="*/ 175223 w 1683159"/>
              <a:gd name="connsiteY104" fmla="*/ 0 h 876"/>
              <a:gd name="connsiteX105" fmla="*/ 176909 w 1683159"/>
              <a:gd name="connsiteY105" fmla="*/ 0 h 876"/>
              <a:gd name="connsiteX106" fmla="*/ 178593 w 1683159"/>
              <a:gd name="connsiteY106" fmla="*/ 0 h 876"/>
              <a:gd name="connsiteX107" fmla="*/ 180278 w 1683159"/>
              <a:gd name="connsiteY107" fmla="*/ 0 h 876"/>
              <a:gd name="connsiteX108" fmla="*/ 181963 w 1683159"/>
              <a:gd name="connsiteY108" fmla="*/ 0 h 876"/>
              <a:gd name="connsiteX109" fmla="*/ 183648 w 1683159"/>
              <a:gd name="connsiteY109" fmla="*/ 0 h 876"/>
              <a:gd name="connsiteX110" fmla="*/ 185333 w 1683159"/>
              <a:gd name="connsiteY110" fmla="*/ 0 h 876"/>
              <a:gd name="connsiteX111" fmla="*/ 187018 w 1683159"/>
              <a:gd name="connsiteY111" fmla="*/ 0 h 876"/>
              <a:gd name="connsiteX112" fmla="*/ 188702 w 1683159"/>
              <a:gd name="connsiteY112" fmla="*/ 0 h 876"/>
              <a:gd name="connsiteX113" fmla="*/ 190387 w 1683159"/>
              <a:gd name="connsiteY113" fmla="*/ 0 h 876"/>
              <a:gd name="connsiteX114" fmla="*/ 192072 w 1683159"/>
              <a:gd name="connsiteY114" fmla="*/ 0 h 876"/>
              <a:gd name="connsiteX115" fmla="*/ 193757 w 1683159"/>
              <a:gd name="connsiteY115" fmla="*/ 0 h 876"/>
              <a:gd name="connsiteX116" fmla="*/ 195442 w 1683159"/>
              <a:gd name="connsiteY116" fmla="*/ 0 h 876"/>
              <a:gd name="connsiteX117" fmla="*/ 197126 w 1683159"/>
              <a:gd name="connsiteY117" fmla="*/ 0 h 876"/>
              <a:gd name="connsiteX118" fmla="*/ 198812 w 1683159"/>
              <a:gd name="connsiteY118" fmla="*/ 0 h 876"/>
              <a:gd name="connsiteX119" fmla="*/ 200496 w 1683159"/>
              <a:gd name="connsiteY119" fmla="*/ 0 h 876"/>
              <a:gd name="connsiteX120" fmla="*/ 202182 w 1683159"/>
              <a:gd name="connsiteY120" fmla="*/ 0 h 876"/>
              <a:gd name="connsiteX121" fmla="*/ 203866 w 1683159"/>
              <a:gd name="connsiteY121" fmla="*/ 0 h 876"/>
              <a:gd name="connsiteX122" fmla="*/ 205551 w 1683159"/>
              <a:gd name="connsiteY122" fmla="*/ 0 h 876"/>
              <a:gd name="connsiteX123" fmla="*/ 207236 w 1683159"/>
              <a:gd name="connsiteY123" fmla="*/ 0 h 876"/>
              <a:gd name="connsiteX124" fmla="*/ 208920 w 1683159"/>
              <a:gd name="connsiteY124" fmla="*/ 0 h 876"/>
              <a:gd name="connsiteX125" fmla="*/ 210606 w 1683159"/>
              <a:gd name="connsiteY125" fmla="*/ 0 h 876"/>
              <a:gd name="connsiteX126" fmla="*/ 212290 w 1683159"/>
              <a:gd name="connsiteY126" fmla="*/ 0 h 876"/>
              <a:gd name="connsiteX127" fmla="*/ 213975 w 1683159"/>
              <a:gd name="connsiteY127" fmla="*/ 0 h 876"/>
              <a:gd name="connsiteX128" fmla="*/ 215660 w 1683159"/>
              <a:gd name="connsiteY128" fmla="*/ 0 h 876"/>
              <a:gd name="connsiteX129" fmla="*/ 217345 w 1683159"/>
              <a:gd name="connsiteY129" fmla="*/ 0 h 876"/>
              <a:gd name="connsiteX130" fmla="*/ 219030 w 1683159"/>
              <a:gd name="connsiteY130" fmla="*/ 0 h 876"/>
              <a:gd name="connsiteX131" fmla="*/ 220715 w 1683159"/>
              <a:gd name="connsiteY131" fmla="*/ 0 h 876"/>
              <a:gd name="connsiteX132" fmla="*/ 222399 w 1683159"/>
              <a:gd name="connsiteY132" fmla="*/ 0 h 876"/>
              <a:gd name="connsiteX133" fmla="*/ 224084 w 1683159"/>
              <a:gd name="connsiteY133" fmla="*/ 0 h 876"/>
              <a:gd name="connsiteX134" fmla="*/ 225769 w 1683159"/>
              <a:gd name="connsiteY134" fmla="*/ 0 h 876"/>
              <a:gd name="connsiteX135" fmla="*/ 227453 w 1683159"/>
              <a:gd name="connsiteY135" fmla="*/ 0 h 876"/>
              <a:gd name="connsiteX136" fmla="*/ 229139 w 1683159"/>
              <a:gd name="connsiteY136" fmla="*/ 0 h 876"/>
              <a:gd name="connsiteX137" fmla="*/ 230823 w 1683159"/>
              <a:gd name="connsiteY137" fmla="*/ 0 h 876"/>
              <a:gd name="connsiteX138" fmla="*/ 232509 w 1683159"/>
              <a:gd name="connsiteY138" fmla="*/ 0 h 876"/>
              <a:gd name="connsiteX139" fmla="*/ 234193 w 1683159"/>
              <a:gd name="connsiteY139" fmla="*/ 0 h 876"/>
              <a:gd name="connsiteX140" fmla="*/ 235878 w 1683159"/>
              <a:gd name="connsiteY140" fmla="*/ 0 h 876"/>
              <a:gd name="connsiteX141" fmla="*/ 237563 w 1683159"/>
              <a:gd name="connsiteY141" fmla="*/ 0 h 876"/>
              <a:gd name="connsiteX142" fmla="*/ 239247 w 1683159"/>
              <a:gd name="connsiteY142" fmla="*/ 0 h 876"/>
              <a:gd name="connsiteX143" fmla="*/ 240933 w 1683159"/>
              <a:gd name="connsiteY143" fmla="*/ 0 h 876"/>
              <a:gd name="connsiteX144" fmla="*/ 242617 w 1683159"/>
              <a:gd name="connsiteY144" fmla="*/ 0 h 876"/>
              <a:gd name="connsiteX145" fmla="*/ 244302 w 1683159"/>
              <a:gd name="connsiteY145" fmla="*/ 0 h 876"/>
              <a:gd name="connsiteX146" fmla="*/ 245987 w 1683159"/>
              <a:gd name="connsiteY146" fmla="*/ 0 h 876"/>
              <a:gd name="connsiteX147" fmla="*/ 247672 w 1683159"/>
              <a:gd name="connsiteY147" fmla="*/ 0 h 876"/>
              <a:gd name="connsiteX148" fmla="*/ 249357 w 1683159"/>
              <a:gd name="connsiteY148" fmla="*/ 0 h 876"/>
              <a:gd name="connsiteX149" fmla="*/ 251042 w 1683159"/>
              <a:gd name="connsiteY149" fmla="*/ 0 h 876"/>
              <a:gd name="connsiteX150" fmla="*/ 252726 w 1683159"/>
              <a:gd name="connsiteY150" fmla="*/ 0 h 876"/>
              <a:gd name="connsiteX151" fmla="*/ 254411 w 1683159"/>
              <a:gd name="connsiteY151" fmla="*/ 0 h 876"/>
              <a:gd name="connsiteX152" fmla="*/ 256096 w 1683159"/>
              <a:gd name="connsiteY152" fmla="*/ 0 h 876"/>
              <a:gd name="connsiteX153" fmla="*/ 257781 w 1683159"/>
              <a:gd name="connsiteY153" fmla="*/ 0 h 876"/>
              <a:gd name="connsiteX154" fmla="*/ 259466 w 1683159"/>
              <a:gd name="connsiteY154" fmla="*/ 0 h 876"/>
              <a:gd name="connsiteX155" fmla="*/ 261150 w 1683159"/>
              <a:gd name="connsiteY155" fmla="*/ 0 h 876"/>
              <a:gd name="connsiteX156" fmla="*/ 262836 w 1683159"/>
              <a:gd name="connsiteY156" fmla="*/ 0 h 876"/>
              <a:gd name="connsiteX157" fmla="*/ 264520 w 1683159"/>
              <a:gd name="connsiteY157" fmla="*/ 0 h 876"/>
              <a:gd name="connsiteX158" fmla="*/ 266206 w 1683159"/>
              <a:gd name="connsiteY158" fmla="*/ 0 h 876"/>
              <a:gd name="connsiteX159" fmla="*/ 267890 w 1683159"/>
              <a:gd name="connsiteY159" fmla="*/ 0 h 876"/>
              <a:gd name="connsiteX160" fmla="*/ 269575 w 1683159"/>
              <a:gd name="connsiteY160" fmla="*/ 0 h 876"/>
              <a:gd name="connsiteX161" fmla="*/ 271260 w 1683159"/>
              <a:gd name="connsiteY161" fmla="*/ 0 h 876"/>
              <a:gd name="connsiteX162" fmla="*/ 272944 w 1683159"/>
              <a:gd name="connsiteY162" fmla="*/ 0 h 876"/>
              <a:gd name="connsiteX163" fmla="*/ 274630 w 1683159"/>
              <a:gd name="connsiteY163" fmla="*/ 0 h 876"/>
              <a:gd name="connsiteX164" fmla="*/ 276314 w 1683159"/>
              <a:gd name="connsiteY164" fmla="*/ 0 h 876"/>
              <a:gd name="connsiteX165" fmla="*/ 277999 w 1683159"/>
              <a:gd name="connsiteY165" fmla="*/ 0 h 876"/>
              <a:gd name="connsiteX166" fmla="*/ 279684 w 1683159"/>
              <a:gd name="connsiteY166" fmla="*/ 0 h 876"/>
              <a:gd name="connsiteX167" fmla="*/ 281369 w 1683159"/>
              <a:gd name="connsiteY167" fmla="*/ 0 h 876"/>
              <a:gd name="connsiteX168" fmla="*/ 283053 w 1683159"/>
              <a:gd name="connsiteY168" fmla="*/ 0 h 876"/>
              <a:gd name="connsiteX169" fmla="*/ 284738 w 1683159"/>
              <a:gd name="connsiteY169" fmla="*/ 0 h 876"/>
              <a:gd name="connsiteX170" fmla="*/ 286423 w 1683159"/>
              <a:gd name="connsiteY170" fmla="*/ 0 h 876"/>
              <a:gd name="connsiteX171" fmla="*/ 288108 w 1683159"/>
              <a:gd name="connsiteY171" fmla="*/ 0 h 876"/>
              <a:gd name="connsiteX172" fmla="*/ 289793 w 1683159"/>
              <a:gd name="connsiteY172" fmla="*/ 0 h 876"/>
              <a:gd name="connsiteX173" fmla="*/ 291477 w 1683159"/>
              <a:gd name="connsiteY173" fmla="*/ 0 h 876"/>
              <a:gd name="connsiteX174" fmla="*/ 293163 w 1683159"/>
              <a:gd name="connsiteY174" fmla="*/ 0 h 876"/>
              <a:gd name="connsiteX175" fmla="*/ 294847 w 1683159"/>
              <a:gd name="connsiteY175" fmla="*/ 0 h 876"/>
              <a:gd name="connsiteX176" fmla="*/ 296533 w 1683159"/>
              <a:gd name="connsiteY176" fmla="*/ 0 h 876"/>
              <a:gd name="connsiteX177" fmla="*/ 298217 w 1683159"/>
              <a:gd name="connsiteY177" fmla="*/ 0 h 876"/>
              <a:gd name="connsiteX178" fmla="*/ 299902 w 1683159"/>
              <a:gd name="connsiteY178" fmla="*/ 0 h 876"/>
              <a:gd name="connsiteX179" fmla="*/ 301587 w 1683159"/>
              <a:gd name="connsiteY179" fmla="*/ 0 h 876"/>
              <a:gd name="connsiteX180" fmla="*/ 303271 w 1683159"/>
              <a:gd name="connsiteY180" fmla="*/ 0 h 876"/>
              <a:gd name="connsiteX181" fmla="*/ 304957 w 1683159"/>
              <a:gd name="connsiteY181" fmla="*/ 0 h 876"/>
              <a:gd name="connsiteX182" fmla="*/ 306641 w 1683159"/>
              <a:gd name="connsiteY182" fmla="*/ 0 h 876"/>
              <a:gd name="connsiteX183" fmla="*/ 308326 w 1683159"/>
              <a:gd name="connsiteY183" fmla="*/ 0 h 876"/>
              <a:gd name="connsiteX184" fmla="*/ 310011 w 1683159"/>
              <a:gd name="connsiteY184" fmla="*/ 0 h 876"/>
              <a:gd name="connsiteX185" fmla="*/ 311696 w 1683159"/>
              <a:gd name="connsiteY185" fmla="*/ 0 h 876"/>
              <a:gd name="connsiteX186" fmla="*/ 313381 w 1683159"/>
              <a:gd name="connsiteY186" fmla="*/ 0 h 876"/>
              <a:gd name="connsiteX187" fmla="*/ 315066 w 1683159"/>
              <a:gd name="connsiteY187" fmla="*/ 0 h 876"/>
              <a:gd name="connsiteX188" fmla="*/ 316750 w 1683159"/>
              <a:gd name="connsiteY188" fmla="*/ 0 h 876"/>
              <a:gd name="connsiteX189" fmla="*/ 318435 w 1683159"/>
              <a:gd name="connsiteY189" fmla="*/ 0 h 876"/>
              <a:gd name="connsiteX190" fmla="*/ 320120 w 1683159"/>
              <a:gd name="connsiteY190" fmla="*/ 0 h 876"/>
              <a:gd name="connsiteX191" fmla="*/ 321805 w 1683159"/>
              <a:gd name="connsiteY191" fmla="*/ 0 h 876"/>
              <a:gd name="connsiteX192" fmla="*/ 323490 w 1683159"/>
              <a:gd name="connsiteY192" fmla="*/ 0 h 876"/>
              <a:gd name="connsiteX193" fmla="*/ 325174 w 1683159"/>
              <a:gd name="connsiteY193" fmla="*/ 0 h 876"/>
              <a:gd name="connsiteX194" fmla="*/ 326860 w 1683159"/>
              <a:gd name="connsiteY194" fmla="*/ 0 h 876"/>
              <a:gd name="connsiteX195" fmla="*/ 328544 w 1683159"/>
              <a:gd name="connsiteY195" fmla="*/ 0 h 876"/>
              <a:gd name="connsiteX196" fmla="*/ 330230 w 1683159"/>
              <a:gd name="connsiteY196" fmla="*/ 0 h 876"/>
              <a:gd name="connsiteX197" fmla="*/ 331914 w 1683159"/>
              <a:gd name="connsiteY197" fmla="*/ 0 h 876"/>
              <a:gd name="connsiteX198" fmla="*/ 333598 w 1683159"/>
              <a:gd name="connsiteY198" fmla="*/ 0 h 876"/>
              <a:gd name="connsiteX199" fmla="*/ 335284 w 1683159"/>
              <a:gd name="connsiteY199" fmla="*/ 0 h 876"/>
              <a:gd name="connsiteX200" fmla="*/ 336968 w 1683159"/>
              <a:gd name="connsiteY200" fmla="*/ 0 h 876"/>
              <a:gd name="connsiteX201" fmla="*/ 338653 w 1683159"/>
              <a:gd name="connsiteY201" fmla="*/ 0 h 876"/>
              <a:gd name="connsiteX202" fmla="*/ 340338 w 1683159"/>
              <a:gd name="connsiteY202" fmla="*/ 0 h 876"/>
              <a:gd name="connsiteX203" fmla="*/ 342023 w 1683159"/>
              <a:gd name="connsiteY203" fmla="*/ 0 h 876"/>
              <a:gd name="connsiteX204" fmla="*/ 343708 w 1683159"/>
              <a:gd name="connsiteY204" fmla="*/ 0 h 876"/>
              <a:gd name="connsiteX205" fmla="*/ 345393 w 1683159"/>
              <a:gd name="connsiteY205" fmla="*/ 0 h 876"/>
              <a:gd name="connsiteX206" fmla="*/ 347077 w 1683159"/>
              <a:gd name="connsiteY206" fmla="*/ 0 h 876"/>
              <a:gd name="connsiteX207" fmla="*/ 348762 w 1683159"/>
              <a:gd name="connsiteY207" fmla="*/ 0 h 876"/>
              <a:gd name="connsiteX208" fmla="*/ 350447 w 1683159"/>
              <a:gd name="connsiteY208" fmla="*/ 0 h 876"/>
              <a:gd name="connsiteX209" fmla="*/ 352132 w 1683159"/>
              <a:gd name="connsiteY209" fmla="*/ 0 h 876"/>
              <a:gd name="connsiteX210" fmla="*/ 353817 w 1683159"/>
              <a:gd name="connsiteY210" fmla="*/ 0 h 876"/>
              <a:gd name="connsiteX211" fmla="*/ 355501 w 1683159"/>
              <a:gd name="connsiteY211" fmla="*/ 0 h 876"/>
              <a:gd name="connsiteX212" fmla="*/ 357187 w 1683159"/>
              <a:gd name="connsiteY212" fmla="*/ 0 h 876"/>
              <a:gd name="connsiteX213" fmla="*/ 358871 w 1683159"/>
              <a:gd name="connsiteY213" fmla="*/ 0 h 876"/>
              <a:gd name="connsiteX214" fmla="*/ 360557 w 1683159"/>
              <a:gd name="connsiteY214" fmla="*/ 0 h 876"/>
              <a:gd name="connsiteX215" fmla="*/ 362241 w 1683159"/>
              <a:gd name="connsiteY215" fmla="*/ 0 h 876"/>
              <a:gd name="connsiteX216" fmla="*/ 363926 w 1683159"/>
              <a:gd name="connsiteY216" fmla="*/ 0 h 876"/>
              <a:gd name="connsiteX217" fmla="*/ 365611 w 1683159"/>
              <a:gd name="connsiteY217" fmla="*/ 0 h 876"/>
              <a:gd name="connsiteX218" fmla="*/ 367295 w 1683159"/>
              <a:gd name="connsiteY218" fmla="*/ 0 h 876"/>
              <a:gd name="connsiteX219" fmla="*/ 368981 w 1683159"/>
              <a:gd name="connsiteY219" fmla="*/ 0 h 876"/>
              <a:gd name="connsiteX220" fmla="*/ 370665 w 1683159"/>
              <a:gd name="connsiteY220" fmla="*/ 0 h 876"/>
              <a:gd name="connsiteX221" fmla="*/ 372350 w 1683159"/>
              <a:gd name="connsiteY221" fmla="*/ 0 h 876"/>
              <a:gd name="connsiteX222" fmla="*/ 374035 w 1683159"/>
              <a:gd name="connsiteY222" fmla="*/ 0 h 876"/>
              <a:gd name="connsiteX223" fmla="*/ 375720 w 1683159"/>
              <a:gd name="connsiteY223" fmla="*/ 0 h 876"/>
              <a:gd name="connsiteX224" fmla="*/ 377405 w 1683159"/>
              <a:gd name="connsiteY224" fmla="*/ 0 h 876"/>
              <a:gd name="connsiteX225" fmla="*/ 379089 w 1683159"/>
              <a:gd name="connsiteY225" fmla="*/ 0 h 876"/>
              <a:gd name="connsiteX226" fmla="*/ 380774 w 1683159"/>
              <a:gd name="connsiteY226" fmla="*/ 0 h 876"/>
              <a:gd name="connsiteX227" fmla="*/ 382459 w 1683159"/>
              <a:gd name="connsiteY227" fmla="*/ 0 h 876"/>
              <a:gd name="connsiteX228" fmla="*/ 384144 w 1683159"/>
              <a:gd name="connsiteY228" fmla="*/ 0 h 876"/>
              <a:gd name="connsiteX229" fmla="*/ 385829 w 1683159"/>
              <a:gd name="connsiteY229" fmla="*/ 0 h 876"/>
              <a:gd name="connsiteX230" fmla="*/ 387514 w 1683159"/>
              <a:gd name="connsiteY230" fmla="*/ 0 h 876"/>
              <a:gd name="connsiteX231" fmla="*/ 389198 w 1683159"/>
              <a:gd name="connsiteY231" fmla="*/ 0 h 876"/>
              <a:gd name="connsiteX232" fmla="*/ 390884 w 1683159"/>
              <a:gd name="connsiteY232" fmla="*/ 0 h 876"/>
              <a:gd name="connsiteX233" fmla="*/ 392568 w 1683159"/>
              <a:gd name="connsiteY233" fmla="*/ 0 h 876"/>
              <a:gd name="connsiteX234" fmla="*/ 394253 w 1683159"/>
              <a:gd name="connsiteY234" fmla="*/ 0 h 876"/>
              <a:gd name="connsiteX235" fmla="*/ 395938 w 1683159"/>
              <a:gd name="connsiteY235" fmla="*/ 0 h 876"/>
              <a:gd name="connsiteX236" fmla="*/ 397622 w 1683159"/>
              <a:gd name="connsiteY236" fmla="*/ 0 h 876"/>
              <a:gd name="connsiteX237" fmla="*/ 399308 w 1683159"/>
              <a:gd name="connsiteY237" fmla="*/ 0 h 876"/>
              <a:gd name="connsiteX238" fmla="*/ 400992 w 1683159"/>
              <a:gd name="connsiteY238" fmla="*/ 0 h 876"/>
              <a:gd name="connsiteX239" fmla="*/ 402677 w 1683159"/>
              <a:gd name="connsiteY239" fmla="*/ 0 h 876"/>
              <a:gd name="connsiteX240" fmla="*/ 404362 w 1683159"/>
              <a:gd name="connsiteY240" fmla="*/ 0 h 876"/>
              <a:gd name="connsiteX241" fmla="*/ 406047 w 1683159"/>
              <a:gd name="connsiteY241" fmla="*/ 0 h 876"/>
              <a:gd name="connsiteX242" fmla="*/ 407732 w 1683159"/>
              <a:gd name="connsiteY242" fmla="*/ 0 h 876"/>
              <a:gd name="connsiteX243" fmla="*/ 409417 w 1683159"/>
              <a:gd name="connsiteY243" fmla="*/ 0 h 876"/>
              <a:gd name="connsiteX244" fmla="*/ 411101 w 1683159"/>
              <a:gd name="connsiteY244" fmla="*/ 0 h 876"/>
              <a:gd name="connsiteX245" fmla="*/ 412786 w 1683159"/>
              <a:gd name="connsiteY245" fmla="*/ 0 h 876"/>
              <a:gd name="connsiteX246" fmla="*/ 414471 w 1683159"/>
              <a:gd name="connsiteY246" fmla="*/ 0 h 876"/>
              <a:gd name="connsiteX247" fmla="*/ 416156 w 1683159"/>
              <a:gd name="connsiteY247" fmla="*/ 0 h 876"/>
              <a:gd name="connsiteX248" fmla="*/ 417841 w 1683159"/>
              <a:gd name="connsiteY248" fmla="*/ 0 h 876"/>
              <a:gd name="connsiteX249" fmla="*/ 419525 w 1683159"/>
              <a:gd name="connsiteY249" fmla="*/ 0 h 876"/>
              <a:gd name="connsiteX250" fmla="*/ 421211 w 1683159"/>
              <a:gd name="connsiteY250" fmla="*/ 0 h 876"/>
              <a:gd name="connsiteX251" fmla="*/ 422895 w 1683159"/>
              <a:gd name="connsiteY251" fmla="*/ 0 h 876"/>
              <a:gd name="connsiteX252" fmla="*/ 424581 w 1683159"/>
              <a:gd name="connsiteY252" fmla="*/ 0 h 876"/>
              <a:gd name="connsiteX253" fmla="*/ 426265 w 1683159"/>
              <a:gd name="connsiteY253" fmla="*/ 0 h 876"/>
              <a:gd name="connsiteX254" fmla="*/ 427950 w 1683159"/>
              <a:gd name="connsiteY254" fmla="*/ 0 h 876"/>
              <a:gd name="connsiteX255" fmla="*/ 429635 w 1683159"/>
              <a:gd name="connsiteY255" fmla="*/ 0 h 876"/>
              <a:gd name="connsiteX256" fmla="*/ 431319 w 1683159"/>
              <a:gd name="connsiteY256" fmla="*/ 0 h 876"/>
              <a:gd name="connsiteX257" fmla="*/ 433005 w 1683159"/>
              <a:gd name="connsiteY257" fmla="*/ 0 h 876"/>
              <a:gd name="connsiteX258" fmla="*/ 434689 w 1683159"/>
              <a:gd name="connsiteY258" fmla="*/ 0 h 876"/>
              <a:gd name="connsiteX259" fmla="*/ 436374 w 1683159"/>
              <a:gd name="connsiteY259" fmla="*/ 0 h 876"/>
              <a:gd name="connsiteX260" fmla="*/ 438059 w 1683159"/>
              <a:gd name="connsiteY260" fmla="*/ 0 h 876"/>
              <a:gd name="connsiteX261" fmla="*/ 439744 w 1683159"/>
              <a:gd name="connsiteY261" fmla="*/ 0 h 876"/>
              <a:gd name="connsiteX262" fmla="*/ 441429 w 1683159"/>
              <a:gd name="connsiteY262" fmla="*/ 0 h 876"/>
              <a:gd name="connsiteX263" fmla="*/ 443113 w 1683159"/>
              <a:gd name="connsiteY263" fmla="*/ 0 h 876"/>
              <a:gd name="connsiteX264" fmla="*/ 444798 w 1683159"/>
              <a:gd name="connsiteY264" fmla="*/ 0 h 876"/>
              <a:gd name="connsiteX265" fmla="*/ 446483 w 1683159"/>
              <a:gd name="connsiteY265" fmla="*/ 0 h 876"/>
              <a:gd name="connsiteX266" fmla="*/ 448168 w 1683159"/>
              <a:gd name="connsiteY266" fmla="*/ 0 h 876"/>
              <a:gd name="connsiteX267" fmla="*/ 449853 w 1683159"/>
              <a:gd name="connsiteY267" fmla="*/ 0 h 876"/>
              <a:gd name="connsiteX268" fmla="*/ 451538 w 1683159"/>
              <a:gd name="connsiteY268" fmla="*/ 0 h 876"/>
              <a:gd name="connsiteX269" fmla="*/ 453222 w 1683159"/>
              <a:gd name="connsiteY269" fmla="*/ 0 h 876"/>
              <a:gd name="connsiteX270" fmla="*/ 454908 w 1683159"/>
              <a:gd name="connsiteY270" fmla="*/ 0 h 876"/>
              <a:gd name="connsiteX271" fmla="*/ 456592 w 1683159"/>
              <a:gd name="connsiteY271" fmla="*/ 0 h 876"/>
              <a:gd name="connsiteX272" fmla="*/ 458277 w 1683159"/>
              <a:gd name="connsiteY272" fmla="*/ 0 h 876"/>
              <a:gd name="connsiteX273" fmla="*/ 459962 w 1683159"/>
              <a:gd name="connsiteY273" fmla="*/ 0 h 876"/>
              <a:gd name="connsiteX274" fmla="*/ 461646 w 1683159"/>
              <a:gd name="connsiteY274" fmla="*/ 0 h 876"/>
              <a:gd name="connsiteX275" fmla="*/ 463332 w 1683159"/>
              <a:gd name="connsiteY275" fmla="*/ 0 h 876"/>
              <a:gd name="connsiteX276" fmla="*/ 465016 w 1683159"/>
              <a:gd name="connsiteY276" fmla="*/ 0 h 876"/>
              <a:gd name="connsiteX277" fmla="*/ 466701 w 1683159"/>
              <a:gd name="connsiteY277" fmla="*/ 0 h 876"/>
              <a:gd name="connsiteX278" fmla="*/ 468386 w 1683159"/>
              <a:gd name="connsiteY278" fmla="*/ 0 h 876"/>
              <a:gd name="connsiteX279" fmla="*/ 470071 w 1683159"/>
              <a:gd name="connsiteY279" fmla="*/ 0 h 876"/>
              <a:gd name="connsiteX280" fmla="*/ 471756 w 1683159"/>
              <a:gd name="connsiteY280" fmla="*/ 0 h 876"/>
              <a:gd name="connsiteX281" fmla="*/ 473441 w 1683159"/>
              <a:gd name="connsiteY281" fmla="*/ 0 h 876"/>
              <a:gd name="connsiteX282" fmla="*/ 475125 w 1683159"/>
              <a:gd name="connsiteY282" fmla="*/ 0 h 876"/>
              <a:gd name="connsiteX283" fmla="*/ 476810 w 1683159"/>
              <a:gd name="connsiteY283" fmla="*/ 0 h 876"/>
              <a:gd name="connsiteX284" fmla="*/ 478495 w 1683159"/>
              <a:gd name="connsiteY284" fmla="*/ 0 h 876"/>
              <a:gd name="connsiteX285" fmla="*/ 480180 w 1683159"/>
              <a:gd name="connsiteY285" fmla="*/ 0 h 876"/>
              <a:gd name="connsiteX286" fmla="*/ 481865 w 1683159"/>
              <a:gd name="connsiteY286" fmla="*/ 0 h 876"/>
              <a:gd name="connsiteX287" fmla="*/ 483549 w 1683159"/>
              <a:gd name="connsiteY287" fmla="*/ 0 h 876"/>
              <a:gd name="connsiteX288" fmla="*/ 485235 w 1683159"/>
              <a:gd name="connsiteY288" fmla="*/ 0 h 876"/>
              <a:gd name="connsiteX289" fmla="*/ 486919 w 1683159"/>
              <a:gd name="connsiteY289" fmla="*/ 0 h 876"/>
              <a:gd name="connsiteX290" fmla="*/ 488604 w 1683159"/>
              <a:gd name="connsiteY290" fmla="*/ 0 h 876"/>
              <a:gd name="connsiteX291" fmla="*/ 490289 w 1683159"/>
              <a:gd name="connsiteY291" fmla="*/ 0 h 876"/>
              <a:gd name="connsiteX292" fmla="*/ 491974 w 1683159"/>
              <a:gd name="connsiteY292" fmla="*/ 0 h 876"/>
              <a:gd name="connsiteX293" fmla="*/ 493659 w 1683159"/>
              <a:gd name="connsiteY293" fmla="*/ 0 h 876"/>
              <a:gd name="connsiteX294" fmla="*/ 495343 w 1683159"/>
              <a:gd name="connsiteY294" fmla="*/ 0 h 876"/>
              <a:gd name="connsiteX295" fmla="*/ 497024 w 1683159"/>
              <a:gd name="connsiteY295" fmla="*/ 0 h 876"/>
              <a:gd name="connsiteX296" fmla="*/ 498717 w 1683159"/>
              <a:gd name="connsiteY296" fmla="*/ 0 h 876"/>
              <a:gd name="connsiteX297" fmla="*/ 500400 w 1683159"/>
              <a:gd name="connsiteY297" fmla="*/ 0 h 876"/>
              <a:gd name="connsiteX298" fmla="*/ 502084 w 1683159"/>
              <a:gd name="connsiteY298" fmla="*/ 0 h 876"/>
              <a:gd name="connsiteX299" fmla="*/ 503768 w 1683159"/>
              <a:gd name="connsiteY299" fmla="*/ 0 h 876"/>
              <a:gd name="connsiteX300" fmla="*/ 505451 w 1683159"/>
              <a:gd name="connsiteY300" fmla="*/ 0 h 876"/>
              <a:gd name="connsiteX301" fmla="*/ 507135 w 1683159"/>
              <a:gd name="connsiteY301" fmla="*/ 0 h 876"/>
              <a:gd name="connsiteX302" fmla="*/ 508818 w 1683159"/>
              <a:gd name="connsiteY302" fmla="*/ 0 h 876"/>
              <a:gd name="connsiteX303" fmla="*/ 510511 w 1683159"/>
              <a:gd name="connsiteY303" fmla="*/ 0 h 876"/>
              <a:gd name="connsiteX304" fmla="*/ 512194 w 1683159"/>
              <a:gd name="connsiteY304" fmla="*/ 0 h 876"/>
              <a:gd name="connsiteX305" fmla="*/ 513878 w 1683159"/>
              <a:gd name="connsiteY305" fmla="*/ 0 h 876"/>
              <a:gd name="connsiteX306" fmla="*/ 515562 w 1683159"/>
              <a:gd name="connsiteY306" fmla="*/ 0 h 876"/>
              <a:gd name="connsiteX307" fmla="*/ 517245 w 1683159"/>
              <a:gd name="connsiteY307" fmla="*/ 0 h 876"/>
              <a:gd name="connsiteX308" fmla="*/ 518929 w 1683159"/>
              <a:gd name="connsiteY308" fmla="*/ 0 h 876"/>
              <a:gd name="connsiteX309" fmla="*/ 520613 w 1683159"/>
              <a:gd name="connsiteY309" fmla="*/ 0 h 876"/>
              <a:gd name="connsiteX310" fmla="*/ 522305 w 1683159"/>
              <a:gd name="connsiteY310" fmla="*/ 0 h 876"/>
              <a:gd name="connsiteX311" fmla="*/ 523989 w 1683159"/>
              <a:gd name="connsiteY311" fmla="*/ 0 h 876"/>
              <a:gd name="connsiteX312" fmla="*/ 525672 w 1683159"/>
              <a:gd name="connsiteY312" fmla="*/ 0 h 876"/>
              <a:gd name="connsiteX313" fmla="*/ 527356 w 1683159"/>
              <a:gd name="connsiteY313" fmla="*/ 0 h 876"/>
              <a:gd name="connsiteX314" fmla="*/ 529039 w 1683159"/>
              <a:gd name="connsiteY314" fmla="*/ 0 h 876"/>
              <a:gd name="connsiteX315" fmla="*/ 530723 w 1683159"/>
              <a:gd name="connsiteY315" fmla="*/ 0 h 876"/>
              <a:gd name="connsiteX316" fmla="*/ 532407 w 1683159"/>
              <a:gd name="connsiteY316" fmla="*/ 0 h 876"/>
              <a:gd name="connsiteX317" fmla="*/ 534099 w 1683159"/>
              <a:gd name="connsiteY317" fmla="*/ 0 h 876"/>
              <a:gd name="connsiteX318" fmla="*/ 535783 w 1683159"/>
              <a:gd name="connsiteY318" fmla="*/ 0 h 876"/>
              <a:gd name="connsiteX319" fmla="*/ 537466 w 1683159"/>
              <a:gd name="connsiteY319" fmla="*/ 0 h 876"/>
              <a:gd name="connsiteX320" fmla="*/ 539150 w 1683159"/>
              <a:gd name="connsiteY320" fmla="*/ 0 h 876"/>
              <a:gd name="connsiteX321" fmla="*/ 540834 w 1683159"/>
              <a:gd name="connsiteY321" fmla="*/ 0 h 876"/>
              <a:gd name="connsiteX322" fmla="*/ 542517 w 1683159"/>
              <a:gd name="connsiteY322" fmla="*/ 0 h 876"/>
              <a:gd name="connsiteX323" fmla="*/ 544201 w 1683159"/>
              <a:gd name="connsiteY323" fmla="*/ 0 h 876"/>
              <a:gd name="connsiteX324" fmla="*/ 545884 w 1683159"/>
              <a:gd name="connsiteY324" fmla="*/ 0 h 876"/>
              <a:gd name="connsiteX325" fmla="*/ 547577 w 1683159"/>
              <a:gd name="connsiteY325" fmla="*/ 0 h 876"/>
              <a:gd name="connsiteX326" fmla="*/ 549260 w 1683159"/>
              <a:gd name="connsiteY326" fmla="*/ 0 h 876"/>
              <a:gd name="connsiteX327" fmla="*/ 550944 w 1683159"/>
              <a:gd name="connsiteY327" fmla="*/ 0 h 876"/>
              <a:gd name="connsiteX328" fmla="*/ 552628 w 1683159"/>
              <a:gd name="connsiteY328" fmla="*/ 0 h 876"/>
              <a:gd name="connsiteX329" fmla="*/ 554311 w 1683159"/>
              <a:gd name="connsiteY329" fmla="*/ 0 h 876"/>
              <a:gd name="connsiteX330" fmla="*/ 555995 w 1683159"/>
              <a:gd name="connsiteY330" fmla="*/ 0 h 876"/>
              <a:gd name="connsiteX331" fmla="*/ 557678 w 1683159"/>
              <a:gd name="connsiteY331" fmla="*/ 0 h 876"/>
              <a:gd name="connsiteX332" fmla="*/ 559371 w 1683159"/>
              <a:gd name="connsiteY332" fmla="*/ 0 h 876"/>
              <a:gd name="connsiteX333" fmla="*/ 561054 w 1683159"/>
              <a:gd name="connsiteY333" fmla="*/ 0 h 876"/>
              <a:gd name="connsiteX334" fmla="*/ 562738 w 1683159"/>
              <a:gd name="connsiteY334" fmla="*/ 0 h 876"/>
              <a:gd name="connsiteX335" fmla="*/ 564422 w 1683159"/>
              <a:gd name="connsiteY335" fmla="*/ 0 h 876"/>
              <a:gd name="connsiteX336" fmla="*/ 566105 w 1683159"/>
              <a:gd name="connsiteY336" fmla="*/ 0 h 876"/>
              <a:gd name="connsiteX337" fmla="*/ 567789 w 1683159"/>
              <a:gd name="connsiteY337" fmla="*/ 0 h 876"/>
              <a:gd name="connsiteX338" fmla="*/ 569473 w 1683159"/>
              <a:gd name="connsiteY338" fmla="*/ 0 h 876"/>
              <a:gd name="connsiteX339" fmla="*/ 571165 w 1683159"/>
              <a:gd name="connsiteY339" fmla="*/ 0 h 876"/>
              <a:gd name="connsiteX340" fmla="*/ 572849 w 1683159"/>
              <a:gd name="connsiteY340" fmla="*/ 0 h 876"/>
              <a:gd name="connsiteX341" fmla="*/ 574532 w 1683159"/>
              <a:gd name="connsiteY341" fmla="*/ 0 h 876"/>
              <a:gd name="connsiteX342" fmla="*/ 576216 w 1683159"/>
              <a:gd name="connsiteY342" fmla="*/ 0 h 876"/>
              <a:gd name="connsiteX343" fmla="*/ 577899 w 1683159"/>
              <a:gd name="connsiteY343" fmla="*/ 0 h 876"/>
              <a:gd name="connsiteX344" fmla="*/ 579583 w 1683159"/>
              <a:gd name="connsiteY344" fmla="*/ 0 h 876"/>
              <a:gd name="connsiteX345" fmla="*/ 581267 w 1683159"/>
              <a:gd name="connsiteY345" fmla="*/ 0 h 876"/>
              <a:gd name="connsiteX346" fmla="*/ 582959 w 1683159"/>
              <a:gd name="connsiteY346" fmla="*/ 0 h 876"/>
              <a:gd name="connsiteX347" fmla="*/ 584643 w 1683159"/>
              <a:gd name="connsiteY347" fmla="*/ 0 h 876"/>
              <a:gd name="connsiteX348" fmla="*/ 586326 w 1683159"/>
              <a:gd name="connsiteY348" fmla="*/ 0 h 876"/>
              <a:gd name="connsiteX349" fmla="*/ 588010 w 1683159"/>
              <a:gd name="connsiteY349" fmla="*/ 0 h 876"/>
              <a:gd name="connsiteX350" fmla="*/ 589694 w 1683159"/>
              <a:gd name="connsiteY350" fmla="*/ 0 h 876"/>
              <a:gd name="connsiteX351" fmla="*/ 591377 w 1683159"/>
              <a:gd name="connsiteY351" fmla="*/ 0 h 876"/>
              <a:gd name="connsiteX352" fmla="*/ 593061 w 1683159"/>
              <a:gd name="connsiteY352" fmla="*/ 0 h 876"/>
              <a:gd name="connsiteX353" fmla="*/ 594753 w 1683159"/>
              <a:gd name="connsiteY353" fmla="*/ 0 h 876"/>
              <a:gd name="connsiteX354" fmla="*/ 596437 w 1683159"/>
              <a:gd name="connsiteY354" fmla="*/ 0 h 876"/>
              <a:gd name="connsiteX355" fmla="*/ 598120 w 1683159"/>
              <a:gd name="connsiteY355" fmla="*/ 0 h 876"/>
              <a:gd name="connsiteX356" fmla="*/ 599804 w 1683159"/>
              <a:gd name="connsiteY356" fmla="*/ 0 h 876"/>
              <a:gd name="connsiteX357" fmla="*/ 601488 w 1683159"/>
              <a:gd name="connsiteY357" fmla="*/ 0 h 876"/>
              <a:gd name="connsiteX358" fmla="*/ 603171 w 1683159"/>
              <a:gd name="connsiteY358" fmla="*/ 0 h 876"/>
              <a:gd name="connsiteX359" fmla="*/ 604855 w 1683159"/>
              <a:gd name="connsiteY359" fmla="*/ 0 h 876"/>
              <a:gd name="connsiteX360" fmla="*/ 606547 w 1683159"/>
              <a:gd name="connsiteY360" fmla="*/ 0 h 876"/>
              <a:gd name="connsiteX361" fmla="*/ 608231 w 1683159"/>
              <a:gd name="connsiteY361" fmla="*/ 0 h 876"/>
              <a:gd name="connsiteX362" fmla="*/ 609914 w 1683159"/>
              <a:gd name="connsiteY362" fmla="*/ 0 h 876"/>
              <a:gd name="connsiteX363" fmla="*/ 611598 w 1683159"/>
              <a:gd name="connsiteY363" fmla="*/ 0 h 876"/>
              <a:gd name="connsiteX364" fmla="*/ 613282 w 1683159"/>
              <a:gd name="connsiteY364" fmla="*/ 0 h 876"/>
              <a:gd name="connsiteX365" fmla="*/ 614965 w 1683159"/>
              <a:gd name="connsiteY365" fmla="*/ 0 h 876"/>
              <a:gd name="connsiteX366" fmla="*/ 616649 w 1683159"/>
              <a:gd name="connsiteY366" fmla="*/ 0 h 876"/>
              <a:gd name="connsiteX367" fmla="*/ 618333 w 1683159"/>
              <a:gd name="connsiteY367" fmla="*/ 0 h 876"/>
              <a:gd name="connsiteX368" fmla="*/ 620025 w 1683159"/>
              <a:gd name="connsiteY368" fmla="*/ 0 h 876"/>
              <a:gd name="connsiteX369" fmla="*/ 621709 w 1683159"/>
              <a:gd name="connsiteY369" fmla="*/ 0 h 876"/>
              <a:gd name="connsiteX370" fmla="*/ 623392 w 1683159"/>
              <a:gd name="connsiteY370" fmla="*/ 0 h 876"/>
              <a:gd name="connsiteX371" fmla="*/ 625076 w 1683159"/>
              <a:gd name="connsiteY371" fmla="*/ 0 h 876"/>
              <a:gd name="connsiteX372" fmla="*/ 626759 w 1683159"/>
              <a:gd name="connsiteY372" fmla="*/ 0 h 876"/>
              <a:gd name="connsiteX373" fmla="*/ 628443 w 1683159"/>
              <a:gd name="connsiteY373" fmla="*/ 0 h 876"/>
              <a:gd name="connsiteX374" fmla="*/ 630127 w 1683159"/>
              <a:gd name="connsiteY374" fmla="*/ 0 h 876"/>
              <a:gd name="connsiteX375" fmla="*/ 631819 w 1683159"/>
              <a:gd name="connsiteY375" fmla="*/ 0 h 876"/>
              <a:gd name="connsiteX376" fmla="*/ 633503 w 1683159"/>
              <a:gd name="connsiteY376" fmla="*/ 0 h 876"/>
              <a:gd name="connsiteX377" fmla="*/ 635186 w 1683159"/>
              <a:gd name="connsiteY377" fmla="*/ 0 h 876"/>
              <a:gd name="connsiteX378" fmla="*/ 636870 w 1683159"/>
              <a:gd name="connsiteY378" fmla="*/ 0 h 876"/>
              <a:gd name="connsiteX379" fmla="*/ 638554 w 1683159"/>
              <a:gd name="connsiteY379" fmla="*/ 0 h 876"/>
              <a:gd name="connsiteX380" fmla="*/ 640237 w 1683159"/>
              <a:gd name="connsiteY380" fmla="*/ 0 h 876"/>
              <a:gd name="connsiteX381" fmla="*/ 641921 w 1683159"/>
              <a:gd name="connsiteY381" fmla="*/ 0 h 876"/>
              <a:gd name="connsiteX382" fmla="*/ 643613 w 1683159"/>
              <a:gd name="connsiteY382" fmla="*/ 0 h 876"/>
              <a:gd name="connsiteX383" fmla="*/ 645297 w 1683159"/>
              <a:gd name="connsiteY383" fmla="*/ 0 h 876"/>
              <a:gd name="connsiteX384" fmla="*/ 646980 w 1683159"/>
              <a:gd name="connsiteY384" fmla="*/ 0 h 876"/>
              <a:gd name="connsiteX385" fmla="*/ 648664 w 1683159"/>
              <a:gd name="connsiteY385" fmla="*/ 0 h 876"/>
              <a:gd name="connsiteX386" fmla="*/ 650348 w 1683159"/>
              <a:gd name="connsiteY386" fmla="*/ 0 h 876"/>
              <a:gd name="connsiteX387" fmla="*/ 652031 w 1683159"/>
              <a:gd name="connsiteY387" fmla="*/ 0 h 876"/>
              <a:gd name="connsiteX388" fmla="*/ 653715 w 1683159"/>
              <a:gd name="connsiteY388" fmla="*/ 0 h 876"/>
              <a:gd name="connsiteX389" fmla="*/ 655407 w 1683159"/>
              <a:gd name="connsiteY389" fmla="*/ 0 h 876"/>
              <a:gd name="connsiteX390" fmla="*/ 657091 w 1683159"/>
              <a:gd name="connsiteY390" fmla="*/ 0 h 876"/>
              <a:gd name="connsiteX391" fmla="*/ 658775 w 1683159"/>
              <a:gd name="connsiteY391" fmla="*/ 0 h 876"/>
              <a:gd name="connsiteX392" fmla="*/ 660458 w 1683159"/>
              <a:gd name="connsiteY392" fmla="*/ 0 h 876"/>
              <a:gd name="connsiteX393" fmla="*/ 662142 w 1683159"/>
              <a:gd name="connsiteY393" fmla="*/ 0 h 876"/>
              <a:gd name="connsiteX394" fmla="*/ 663825 w 1683159"/>
              <a:gd name="connsiteY394" fmla="*/ 0 h 876"/>
              <a:gd name="connsiteX395" fmla="*/ 665509 w 1683159"/>
              <a:gd name="connsiteY395" fmla="*/ 0 h 876"/>
              <a:gd name="connsiteX396" fmla="*/ 667201 w 1683159"/>
              <a:gd name="connsiteY396" fmla="*/ 0 h 876"/>
              <a:gd name="connsiteX397" fmla="*/ 668885 w 1683159"/>
              <a:gd name="connsiteY397" fmla="*/ 0 h 876"/>
              <a:gd name="connsiteX398" fmla="*/ 670569 w 1683159"/>
              <a:gd name="connsiteY398" fmla="*/ 0 h 876"/>
              <a:gd name="connsiteX399" fmla="*/ 672252 w 1683159"/>
              <a:gd name="connsiteY399" fmla="*/ 0 h 876"/>
              <a:gd name="connsiteX400" fmla="*/ 673936 w 1683159"/>
              <a:gd name="connsiteY400" fmla="*/ 0 h 876"/>
              <a:gd name="connsiteX401" fmla="*/ 675619 w 1683159"/>
              <a:gd name="connsiteY401" fmla="*/ 0 h 876"/>
              <a:gd name="connsiteX402" fmla="*/ 677303 w 1683159"/>
              <a:gd name="connsiteY402" fmla="*/ 0 h 876"/>
              <a:gd name="connsiteX403" fmla="*/ 678995 w 1683159"/>
              <a:gd name="connsiteY403" fmla="*/ 0 h 876"/>
              <a:gd name="connsiteX404" fmla="*/ 680679 w 1683159"/>
              <a:gd name="connsiteY404" fmla="*/ 0 h 876"/>
              <a:gd name="connsiteX405" fmla="*/ 682363 w 1683159"/>
              <a:gd name="connsiteY405" fmla="*/ 0 h 876"/>
              <a:gd name="connsiteX406" fmla="*/ 684046 w 1683159"/>
              <a:gd name="connsiteY406" fmla="*/ 0 h 876"/>
              <a:gd name="connsiteX407" fmla="*/ 685730 w 1683159"/>
              <a:gd name="connsiteY407" fmla="*/ 0 h 876"/>
              <a:gd name="connsiteX408" fmla="*/ 687414 w 1683159"/>
              <a:gd name="connsiteY408" fmla="*/ 0 h 876"/>
              <a:gd name="connsiteX409" fmla="*/ 689097 w 1683159"/>
              <a:gd name="connsiteY409" fmla="*/ 0 h 876"/>
              <a:gd name="connsiteX410" fmla="*/ 690781 w 1683159"/>
              <a:gd name="connsiteY410" fmla="*/ 0 h 876"/>
              <a:gd name="connsiteX411" fmla="*/ 692473 w 1683159"/>
              <a:gd name="connsiteY411" fmla="*/ 0 h 876"/>
              <a:gd name="connsiteX412" fmla="*/ 694157 w 1683159"/>
              <a:gd name="connsiteY412" fmla="*/ 0 h 876"/>
              <a:gd name="connsiteX413" fmla="*/ 695840 w 1683159"/>
              <a:gd name="connsiteY413" fmla="*/ 0 h 876"/>
              <a:gd name="connsiteX414" fmla="*/ 697524 w 1683159"/>
              <a:gd name="connsiteY414" fmla="*/ 0 h 876"/>
              <a:gd name="connsiteX415" fmla="*/ 699208 w 1683159"/>
              <a:gd name="connsiteY415" fmla="*/ 0 h 876"/>
              <a:gd name="connsiteX416" fmla="*/ 700891 w 1683159"/>
              <a:gd name="connsiteY416" fmla="*/ 0 h 876"/>
              <a:gd name="connsiteX417" fmla="*/ 702575 w 1683159"/>
              <a:gd name="connsiteY417" fmla="*/ 0 h 876"/>
              <a:gd name="connsiteX418" fmla="*/ 704267 w 1683159"/>
              <a:gd name="connsiteY418" fmla="*/ 0 h 876"/>
              <a:gd name="connsiteX419" fmla="*/ 705951 w 1683159"/>
              <a:gd name="connsiteY419" fmla="*/ 0 h 876"/>
              <a:gd name="connsiteX420" fmla="*/ 707635 w 1683159"/>
              <a:gd name="connsiteY420" fmla="*/ 0 h 876"/>
              <a:gd name="connsiteX421" fmla="*/ 709318 w 1683159"/>
              <a:gd name="connsiteY421" fmla="*/ 0 h 876"/>
              <a:gd name="connsiteX422" fmla="*/ 711002 w 1683159"/>
              <a:gd name="connsiteY422" fmla="*/ 0 h 876"/>
              <a:gd name="connsiteX423" fmla="*/ 712685 w 1683159"/>
              <a:gd name="connsiteY423" fmla="*/ 0 h 876"/>
              <a:gd name="connsiteX424" fmla="*/ 714369 w 1683159"/>
              <a:gd name="connsiteY424" fmla="*/ 0 h 876"/>
              <a:gd name="connsiteX425" fmla="*/ 716061 w 1683159"/>
              <a:gd name="connsiteY425" fmla="*/ 0 h 876"/>
              <a:gd name="connsiteX426" fmla="*/ 717745 w 1683159"/>
              <a:gd name="connsiteY426" fmla="*/ 0 h 876"/>
              <a:gd name="connsiteX427" fmla="*/ 719429 w 1683159"/>
              <a:gd name="connsiteY427" fmla="*/ 0 h 876"/>
              <a:gd name="connsiteX428" fmla="*/ 721112 w 1683159"/>
              <a:gd name="connsiteY428" fmla="*/ 0 h 876"/>
              <a:gd name="connsiteX429" fmla="*/ 722796 w 1683159"/>
              <a:gd name="connsiteY429" fmla="*/ 0 h 876"/>
              <a:gd name="connsiteX430" fmla="*/ 724479 w 1683159"/>
              <a:gd name="connsiteY430" fmla="*/ 0 h 876"/>
              <a:gd name="connsiteX431" fmla="*/ 726163 w 1683159"/>
              <a:gd name="connsiteY431" fmla="*/ 0 h 876"/>
              <a:gd name="connsiteX432" fmla="*/ 727855 w 1683159"/>
              <a:gd name="connsiteY432" fmla="*/ 0 h 876"/>
              <a:gd name="connsiteX433" fmla="*/ 729539 w 1683159"/>
              <a:gd name="connsiteY433" fmla="*/ 0 h 876"/>
              <a:gd name="connsiteX434" fmla="*/ 731223 w 1683159"/>
              <a:gd name="connsiteY434" fmla="*/ 0 h 876"/>
              <a:gd name="connsiteX435" fmla="*/ 732906 w 1683159"/>
              <a:gd name="connsiteY435" fmla="*/ 0 h 876"/>
              <a:gd name="connsiteX436" fmla="*/ 734590 w 1683159"/>
              <a:gd name="connsiteY436" fmla="*/ 0 h 876"/>
              <a:gd name="connsiteX437" fmla="*/ 736274 w 1683159"/>
              <a:gd name="connsiteY437" fmla="*/ 0 h 876"/>
              <a:gd name="connsiteX438" fmla="*/ 737957 w 1683159"/>
              <a:gd name="connsiteY438" fmla="*/ 0 h 876"/>
              <a:gd name="connsiteX439" fmla="*/ 739650 w 1683159"/>
              <a:gd name="connsiteY439" fmla="*/ 0 h 876"/>
              <a:gd name="connsiteX440" fmla="*/ 741333 w 1683159"/>
              <a:gd name="connsiteY440" fmla="*/ 0 h 876"/>
              <a:gd name="connsiteX441" fmla="*/ 743017 w 1683159"/>
              <a:gd name="connsiteY441" fmla="*/ 0 h 876"/>
              <a:gd name="connsiteX442" fmla="*/ 744700 w 1683159"/>
              <a:gd name="connsiteY442" fmla="*/ 0 h 876"/>
              <a:gd name="connsiteX443" fmla="*/ 746384 w 1683159"/>
              <a:gd name="connsiteY443" fmla="*/ 0 h 876"/>
              <a:gd name="connsiteX444" fmla="*/ 748068 w 1683159"/>
              <a:gd name="connsiteY444" fmla="*/ 0 h 876"/>
              <a:gd name="connsiteX445" fmla="*/ 749751 w 1683159"/>
              <a:gd name="connsiteY445" fmla="*/ 0 h 876"/>
              <a:gd name="connsiteX446" fmla="*/ 751444 w 1683159"/>
              <a:gd name="connsiteY446" fmla="*/ 0 h 876"/>
              <a:gd name="connsiteX447" fmla="*/ 753127 w 1683159"/>
              <a:gd name="connsiteY447" fmla="*/ 0 h 876"/>
              <a:gd name="connsiteX448" fmla="*/ 754811 w 1683159"/>
              <a:gd name="connsiteY448" fmla="*/ 0 h 876"/>
              <a:gd name="connsiteX449" fmla="*/ 756495 w 1683159"/>
              <a:gd name="connsiteY449" fmla="*/ 0 h 876"/>
              <a:gd name="connsiteX450" fmla="*/ 758178 w 1683159"/>
              <a:gd name="connsiteY450" fmla="*/ 0 h 876"/>
              <a:gd name="connsiteX451" fmla="*/ 759862 w 1683159"/>
              <a:gd name="connsiteY451" fmla="*/ 0 h 876"/>
              <a:gd name="connsiteX452" fmla="*/ 761545 w 1683159"/>
              <a:gd name="connsiteY452" fmla="*/ 0 h 876"/>
              <a:gd name="connsiteX453" fmla="*/ 763229 w 1683159"/>
              <a:gd name="connsiteY453" fmla="*/ 0 h 876"/>
              <a:gd name="connsiteX454" fmla="*/ 764921 w 1683159"/>
              <a:gd name="connsiteY454" fmla="*/ 0 h 876"/>
              <a:gd name="connsiteX455" fmla="*/ 766605 w 1683159"/>
              <a:gd name="connsiteY455" fmla="*/ 0 h 876"/>
              <a:gd name="connsiteX456" fmla="*/ 768289 w 1683159"/>
              <a:gd name="connsiteY456" fmla="*/ 0 h 876"/>
              <a:gd name="connsiteX457" fmla="*/ 769972 w 1683159"/>
              <a:gd name="connsiteY457" fmla="*/ 0 h 876"/>
              <a:gd name="connsiteX458" fmla="*/ 771656 w 1683159"/>
              <a:gd name="connsiteY458" fmla="*/ 0 h 876"/>
              <a:gd name="connsiteX459" fmla="*/ 773339 w 1683159"/>
              <a:gd name="connsiteY459" fmla="*/ 0 h 876"/>
              <a:gd name="connsiteX460" fmla="*/ 775023 w 1683159"/>
              <a:gd name="connsiteY460" fmla="*/ 0 h 876"/>
              <a:gd name="connsiteX461" fmla="*/ 776716 w 1683159"/>
              <a:gd name="connsiteY461" fmla="*/ 0 h 876"/>
              <a:gd name="connsiteX462" fmla="*/ 778399 w 1683159"/>
              <a:gd name="connsiteY462" fmla="*/ 0 h 876"/>
              <a:gd name="connsiteX463" fmla="*/ 780083 w 1683159"/>
              <a:gd name="connsiteY463" fmla="*/ 0 h 876"/>
              <a:gd name="connsiteX464" fmla="*/ 781766 w 1683159"/>
              <a:gd name="connsiteY464" fmla="*/ 0 h 876"/>
              <a:gd name="connsiteX465" fmla="*/ 783450 w 1683159"/>
              <a:gd name="connsiteY465" fmla="*/ 0 h 876"/>
              <a:gd name="connsiteX466" fmla="*/ 785134 w 1683159"/>
              <a:gd name="connsiteY466" fmla="*/ 0 h 876"/>
              <a:gd name="connsiteX467" fmla="*/ 786817 w 1683159"/>
              <a:gd name="connsiteY467" fmla="*/ 0 h 876"/>
              <a:gd name="connsiteX468" fmla="*/ 788510 w 1683159"/>
              <a:gd name="connsiteY468" fmla="*/ 0 h 876"/>
              <a:gd name="connsiteX469" fmla="*/ 790193 w 1683159"/>
              <a:gd name="connsiteY469" fmla="*/ 0 h 876"/>
              <a:gd name="connsiteX470" fmla="*/ 791877 w 1683159"/>
              <a:gd name="connsiteY470" fmla="*/ 0 h 876"/>
              <a:gd name="connsiteX471" fmla="*/ 793560 w 1683159"/>
              <a:gd name="connsiteY471" fmla="*/ 0 h 876"/>
              <a:gd name="connsiteX472" fmla="*/ 795244 w 1683159"/>
              <a:gd name="connsiteY472" fmla="*/ 0 h 876"/>
              <a:gd name="connsiteX473" fmla="*/ 796928 w 1683159"/>
              <a:gd name="connsiteY473" fmla="*/ 0 h 876"/>
              <a:gd name="connsiteX474" fmla="*/ 798611 w 1683159"/>
              <a:gd name="connsiteY474" fmla="*/ 0 h 876"/>
              <a:gd name="connsiteX475" fmla="*/ 800304 w 1683159"/>
              <a:gd name="connsiteY475" fmla="*/ 0 h 876"/>
              <a:gd name="connsiteX476" fmla="*/ 801987 w 1683159"/>
              <a:gd name="connsiteY476" fmla="*/ 0 h 876"/>
              <a:gd name="connsiteX477" fmla="*/ 803671 w 1683159"/>
              <a:gd name="connsiteY477" fmla="*/ 0 h 876"/>
              <a:gd name="connsiteX478" fmla="*/ 805354 w 1683159"/>
              <a:gd name="connsiteY478" fmla="*/ 0 h 876"/>
              <a:gd name="connsiteX479" fmla="*/ 807038 w 1683159"/>
              <a:gd name="connsiteY479" fmla="*/ 0 h 876"/>
              <a:gd name="connsiteX480" fmla="*/ 808722 w 1683159"/>
              <a:gd name="connsiteY480" fmla="*/ 0 h 876"/>
              <a:gd name="connsiteX481" fmla="*/ 810405 w 1683159"/>
              <a:gd name="connsiteY481" fmla="*/ 0 h 876"/>
              <a:gd name="connsiteX482" fmla="*/ 812098 w 1683159"/>
              <a:gd name="connsiteY482" fmla="*/ 0 h 876"/>
              <a:gd name="connsiteX483" fmla="*/ 813781 w 1683159"/>
              <a:gd name="connsiteY483" fmla="*/ 0 h 876"/>
              <a:gd name="connsiteX484" fmla="*/ 815465 w 1683159"/>
              <a:gd name="connsiteY484" fmla="*/ 0 h 876"/>
              <a:gd name="connsiteX485" fmla="*/ 817149 w 1683159"/>
              <a:gd name="connsiteY485" fmla="*/ 0 h 876"/>
              <a:gd name="connsiteX486" fmla="*/ 818832 w 1683159"/>
              <a:gd name="connsiteY486" fmla="*/ 0 h 876"/>
              <a:gd name="connsiteX487" fmla="*/ 820516 w 1683159"/>
              <a:gd name="connsiteY487" fmla="*/ 0 h 876"/>
              <a:gd name="connsiteX488" fmla="*/ 822200 w 1683159"/>
              <a:gd name="connsiteY488" fmla="*/ 0 h 876"/>
              <a:gd name="connsiteX489" fmla="*/ 823883 w 1683159"/>
              <a:gd name="connsiteY489" fmla="*/ 0 h 876"/>
              <a:gd name="connsiteX490" fmla="*/ 825575 w 1683159"/>
              <a:gd name="connsiteY490" fmla="*/ 0 h 876"/>
              <a:gd name="connsiteX491" fmla="*/ 827259 w 1683159"/>
              <a:gd name="connsiteY491" fmla="*/ 0 h 876"/>
              <a:gd name="connsiteX492" fmla="*/ 828943 w 1683159"/>
              <a:gd name="connsiteY492" fmla="*/ 0 h 876"/>
              <a:gd name="connsiteX493" fmla="*/ 830626 w 1683159"/>
              <a:gd name="connsiteY493" fmla="*/ 0 h 876"/>
              <a:gd name="connsiteX494" fmla="*/ 832310 w 1683159"/>
              <a:gd name="connsiteY494" fmla="*/ 0 h 876"/>
              <a:gd name="connsiteX495" fmla="*/ 833994 w 1683159"/>
              <a:gd name="connsiteY495" fmla="*/ 0 h 876"/>
              <a:gd name="connsiteX496" fmla="*/ 835677 w 1683159"/>
              <a:gd name="connsiteY496" fmla="*/ 0 h 876"/>
              <a:gd name="connsiteX497" fmla="*/ 837370 w 1683159"/>
              <a:gd name="connsiteY497" fmla="*/ 0 h 876"/>
              <a:gd name="connsiteX498" fmla="*/ 839053 w 1683159"/>
              <a:gd name="connsiteY498" fmla="*/ 0 h 876"/>
              <a:gd name="connsiteX499" fmla="*/ 840737 w 1683159"/>
              <a:gd name="connsiteY499" fmla="*/ 0 h 876"/>
              <a:gd name="connsiteX500" fmla="*/ 842420 w 1683159"/>
              <a:gd name="connsiteY500" fmla="*/ 0 h 876"/>
              <a:gd name="connsiteX501" fmla="*/ 844104 w 1683159"/>
              <a:gd name="connsiteY501" fmla="*/ 0 h 876"/>
              <a:gd name="connsiteX502" fmla="*/ 845788 w 1683159"/>
              <a:gd name="connsiteY502" fmla="*/ 0 h 876"/>
              <a:gd name="connsiteX503" fmla="*/ 847471 w 1683159"/>
              <a:gd name="connsiteY503" fmla="*/ 0 h 876"/>
              <a:gd name="connsiteX504" fmla="*/ 849164 w 1683159"/>
              <a:gd name="connsiteY504" fmla="*/ 0 h 876"/>
              <a:gd name="connsiteX505" fmla="*/ 850847 w 1683159"/>
              <a:gd name="connsiteY505" fmla="*/ 0 h 876"/>
              <a:gd name="connsiteX506" fmla="*/ 852531 w 1683159"/>
              <a:gd name="connsiteY506" fmla="*/ 0 h 876"/>
              <a:gd name="connsiteX507" fmla="*/ 854215 w 1683159"/>
              <a:gd name="connsiteY507" fmla="*/ 0 h 876"/>
              <a:gd name="connsiteX508" fmla="*/ 855898 w 1683159"/>
              <a:gd name="connsiteY508" fmla="*/ 0 h 876"/>
              <a:gd name="connsiteX509" fmla="*/ 857582 w 1683159"/>
              <a:gd name="connsiteY509" fmla="*/ 0 h 876"/>
              <a:gd name="connsiteX510" fmla="*/ 859265 w 1683159"/>
              <a:gd name="connsiteY510" fmla="*/ 0 h 876"/>
              <a:gd name="connsiteX511" fmla="*/ 860958 w 1683159"/>
              <a:gd name="connsiteY511" fmla="*/ 0 h 876"/>
              <a:gd name="connsiteX512" fmla="*/ 862641 w 1683159"/>
              <a:gd name="connsiteY512" fmla="*/ 0 h 876"/>
              <a:gd name="connsiteX513" fmla="*/ 864325 w 1683159"/>
              <a:gd name="connsiteY513" fmla="*/ 0 h 876"/>
              <a:gd name="connsiteX514" fmla="*/ 866009 w 1683159"/>
              <a:gd name="connsiteY514" fmla="*/ 0 h 876"/>
              <a:gd name="connsiteX515" fmla="*/ 867692 w 1683159"/>
              <a:gd name="connsiteY515" fmla="*/ 0 h 876"/>
              <a:gd name="connsiteX516" fmla="*/ 869376 w 1683159"/>
              <a:gd name="connsiteY516" fmla="*/ 0 h 876"/>
              <a:gd name="connsiteX517" fmla="*/ 871059 w 1683159"/>
              <a:gd name="connsiteY517" fmla="*/ 0 h 876"/>
              <a:gd name="connsiteX518" fmla="*/ 872752 w 1683159"/>
              <a:gd name="connsiteY518" fmla="*/ 0 h 876"/>
              <a:gd name="connsiteX519" fmla="*/ 874435 w 1683159"/>
              <a:gd name="connsiteY519" fmla="*/ 0 h 876"/>
              <a:gd name="connsiteX520" fmla="*/ 876119 w 1683159"/>
              <a:gd name="connsiteY520" fmla="*/ 0 h 876"/>
              <a:gd name="connsiteX521" fmla="*/ 877803 w 1683159"/>
              <a:gd name="connsiteY521" fmla="*/ 0 h 876"/>
              <a:gd name="connsiteX522" fmla="*/ 879486 w 1683159"/>
              <a:gd name="connsiteY522" fmla="*/ 0 h 876"/>
              <a:gd name="connsiteX523" fmla="*/ 881170 w 1683159"/>
              <a:gd name="connsiteY523" fmla="*/ 0 h 876"/>
              <a:gd name="connsiteX524" fmla="*/ 882854 w 1683159"/>
              <a:gd name="connsiteY524" fmla="*/ 0 h 876"/>
              <a:gd name="connsiteX525" fmla="*/ 884546 w 1683159"/>
              <a:gd name="connsiteY525" fmla="*/ 0 h 876"/>
              <a:gd name="connsiteX526" fmla="*/ 886230 w 1683159"/>
              <a:gd name="connsiteY526" fmla="*/ 0 h 876"/>
              <a:gd name="connsiteX527" fmla="*/ 887913 w 1683159"/>
              <a:gd name="connsiteY527" fmla="*/ 0 h 876"/>
              <a:gd name="connsiteX528" fmla="*/ 889597 w 1683159"/>
              <a:gd name="connsiteY528" fmla="*/ 0 h 876"/>
              <a:gd name="connsiteX529" fmla="*/ 891280 w 1683159"/>
              <a:gd name="connsiteY529" fmla="*/ 0 h 876"/>
              <a:gd name="connsiteX530" fmla="*/ 892964 w 1683159"/>
              <a:gd name="connsiteY530" fmla="*/ 0 h 876"/>
              <a:gd name="connsiteX531" fmla="*/ 894648 w 1683159"/>
              <a:gd name="connsiteY531" fmla="*/ 0 h 876"/>
              <a:gd name="connsiteX532" fmla="*/ 896331 w 1683159"/>
              <a:gd name="connsiteY532" fmla="*/ 0 h 876"/>
              <a:gd name="connsiteX533" fmla="*/ 898024 w 1683159"/>
              <a:gd name="connsiteY533" fmla="*/ 0 h 876"/>
              <a:gd name="connsiteX534" fmla="*/ 899707 w 1683159"/>
              <a:gd name="connsiteY534" fmla="*/ 0 h 876"/>
              <a:gd name="connsiteX535" fmla="*/ 901391 w 1683159"/>
              <a:gd name="connsiteY535" fmla="*/ 0 h 876"/>
              <a:gd name="connsiteX536" fmla="*/ 903075 w 1683159"/>
              <a:gd name="connsiteY536" fmla="*/ 0 h 876"/>
              <a:gd name="connsiteX537" fmla="*/ 904758 w 1683159"/>
              <a:gd name="connsiteY537" fmla="*/ 0 h 876"/>
              <a:gd name="connsiteX538" fmla="*/ 906442 w 1683159"/>
              <a:gd name="connsiteY538" fmla="*/ 0 h 876"/>
              <a:gd name="connsiteX539" fmla="*/ 908125 w 1683159"/>
              <a:gd name="connsiteY539" fmla="*/ 0 h 876"/>
              <a:gd name="connsiteX540" fmla="*/ 909818 w 1683159"/>
              <a:gd name="connsiteY540" fmla="*/ 0 h 876"/>
              <a:gd name="connsiteX541" fmla="*/ 911501 w 1683159"/>
              <a:gd name="connsiteY541" fmla="*/ 0 h 876"/>
              <a:gd name="connsiteX542" fmla="*/ 913185 w 1683159"/>
              <a:gd name="connsiteY542" fmla="*/ 0 h 876"/>
              <a:gd name="connsiteX543" fmla="*/ 914869 w 1683159"/>
              <a:gd name="connsiteY543" fmla="*/ 0 h 876"/>
              <a:gd name="connsiteX544" fmla="*/ 916552 w 1683159"/>
              <a:gd name="connsiteY544" fmla="*/ 0 h 876"/>
              <a:gd name="connsiteX545" fmla="*/ 918236 w 1683159"/>
              <a:gd name="connsiteY545" fmla="*/ 0 h 876"/>
              <a:gd name="connsiteX546" fmla="*/ 919919 w 1683159"/>
              <a:gd name="connsiteY546" fmla="*/ 0 h 876"/>
              <a:gd name="connsiteX547" fmla="*/ 921612 w 1683159"/>
              <a:gd name="connsiteY547" fmla="*/ 0 h 876"/>
              <a:gd name="connsiteX548" fmla="*/ 923295 w 1683159"/>
              <a:gd name="connsiteY548" fmla="*/ 0 h 876"/>
              <a:gd name="connsiteX549" fmla="*/ 924979 w 1683159"/>
              <a:gd name="connsiteY549" fmla="*/ 0 h 876"/>
              <a:gd name="connsiteX550" fmla="*/ 926663 w 1683159"/>
              <a:gd name="connsiteY550" fmla="*/ 0 h 876"/>
              <a:gd name="connsiteX551" fmla="*/ 928346 w 1683159"/>
              <a:gd name="connsiteY551" fmla="*/ 0 h 876"/>
              <a:gd name="connsiteX552" fmla="*/ 930030 w 1683159"/>
              <a:gd name="connsiteY552" fmla="*/ 0 h 876"/>
              <a:gd name="connsiteX553" fmla="*/ 931714 w 1683159"/>
              <a:gd name="connsiteY553" fmla="*/ 0 h 876"/>
              <a:gd name="connsiteX554" fmla="*/ 933406 w 1683159"/>
              <a:gd name="connsiteY554" fmla="*/ 0 h 876"/>
              <a:gd name="connsiteX555" fmla="*/ 935090 w 1683159"/>
              <a:gd name="connsiteY555" fmla="*/ 0 h 876"/>
              <a:gd name="connsiteX556" fmla="*/ 936773 w 1683159"/>
              <a:gd name="connsiteY556" fmla="*/ 0 h 876"/>
              <a:gd name="connsiteX557" fmla="*/ 938457 w 1683159"/>
              <a:gd name="connsiteY557" fmla="*/ 0 h 876"/>
              <a:gd name="connsiteX558" fmla="*/ 940140 w 1683159"/>
              <a:gd name="connsiteY558" fmla="*/ 0 h 876"/>
              <a:gd name="connsiteX559" fmla="*/ 941824 w 1683159"/>
              <a:gd name="connsiteY559" fmla="*/ 0 h 876"/>
              <a:gd name="connsiteX560" fmla="*/ 943508 w 1683159"/>
              <a:gd name="connsiteY560" fmla="*/ 0 h 876"/>
              <a:gd name="connsiteX561" fmla="*/ 945200 w 1683159"/>
              <a:gd name="connsiteY561" fmla="*/ 0 h 876"/>
              <a:gd name="connsiteX562" fmla="*/ 946884 w 1683159"/>
              <a:gd name="connsiteY562" fmla="*/ 0 h 876"/>
              <a:gd name="connsiteX563" fmla="*/ 948567 w 1683159"/>
              <a:gd name="connsiteY563" fmla="*/ 0 h 876"/>
              <a:gd name="connsiteX564" fmla="*/ 950251 w 1683159"/>
              <a:gd name="connsiteY564" fmla="*/ 0 h 876"/>
              <a:gd name="connsiteX565" fmla="*/ 951935 w 1683159"/>
              <a:gd name="connsiteY565" fmla="*/ 0 h 876"/>
              <a:gd name="connsiteX566" fmla="*/ 953618 w 1683159"/>
              <a:gd name="connsiteY566" fmla="*/ 0 h 876"/>
              <a:gd name="connsiteX567" fmla="*/ 955302 w 1683159"/>
              <a:gd name="connsiteY567" fmla="*/ 0 h 876"/>
              <a:gd name="connsiteX568" fmla="*/ 956994 w 1683159"/>
              <a:gd name="connsiteY568" fmla="*/ 0 h 876"/>
              <a:gd name="connsiteX569" fmla="*/ 958678 w 1683159"/>
              <a:gd name="connsiteY569" fmla="*/ 0 h 876"/>
              <a:gd name="connsiteX570" fmla="*/ 960361 w 1683159"/>
              <a:gd name="connsiteY570" fmla="*/ 0 h 876"/>
              <a:gd name="connsiteX571" fmla="*/ 962045 w 1683159"/>
              <a:gd name="connsiteY571" fmla="*/ 0 h 876"/>
              <a:gd name="connsiteX572" fmla="*/ 963729 w 1683159"/>
              <a:gd name="connsiteY572" fmla="*/ 0 h 876"/>
              <a:gd name="connsiteX573" fmla="*/ 965412 w 1683159"/>
              <a:gd name="connsiteY573" fmla="*/ 0 h 876"/>
              <a:gd name="connsiteX574" fmla="*/ 967096 w 1683159"/>
              <a:gd name="connsiteY574" fmla="*/ 0 h 876"/>
              <a:gd name="connsiteX575" fmla="*/ 968779 w 1683159"/>
              <a:gd name="connsiteY575" fmla="*/ 0 h 876"/>
              <a:gd name="connsiteX576" fmla="*/ 970472 w 1683159"/>
              <a:gd name="connsiteY576" fmla="*/ 0 h 876"/>
              <a:gd name="connsiteX577" fmla="*/ 972156 w 1683159"/>
              <a:gd name="connsiteY577" fmla="*/ 0 h 876"/>
              <a:gd name="connsiteX578" fmla="*/ 973839 w 1683159"/>
              <a:gd name="connsiteY578" fmla="*/ 0 h 876"/>
              <a:gd name="connsiteX579" fmla="*/ 975523 w 1683159"/>
              <a:gd name="connsiteY579" fmla="*/ 0 h 876"/>
              <a:gd name="connsiteX580" fmla="*/ 977206 w 1683159"/>
              <a:gd name="connsiteY580" fmla="*/ 0 h 876"/>
              <a:gd name="connsiteX581" fmla="*/ 978890 w 1683159"/>
              <a:gd name="connsiteY581" fmla="*/ 0 h 876"/>
              <a:gd name="connsiteX582" fmla="*/ 980574 w 1683159"/>
              <a:gd name="connsiteY582" fmla="*/ 0 h 876"/>
              <a:gd name="connsiteX583" fmla="*/ 982266 w 1683159"/>
              <a:gd name="connsiteY583" fmla="*/ 0 h 876"/>
              <a:gd name="connsiteX584" fmla="*/ 983950 w 1683159"/>
              <a:gd name="connsiteY584" fmla="*/ 0 h 876"/>
              <a:gd name="connsiteX585" fmla="*/ 985633 w 1683159"/>
              <a:gd name="connsiteY585" fmla="*/ 0 h 876"/>
              <a:gd name="connsiteX586" fmla="*/ 987317 w 1683159"/>
              <a:gd name="connsiteY586" fmla="*/ 0 h 876"/>
              <a:gd name="connsiteX587" fmla="*/ 989000 w 1683159"/>
              <a:gd name="connsiteY587" fmla="*/ 0 h 876"/>
              <a:gd name="connsiteX588" fmla="*/ 990684 w 1683159"/>
              <a:gd name="connsiteY588" fmla="*/ 0 h 876"/>
              <a:gd name="connsiteX589" fmla="*/ 992368 w 1683159"/>
              <a:gd name="connsiteY589" fmla="*/ 0 h 876"/>
              <a:gd name="connsiteX590" fmla="*/ 994060 w 1683159"/>
              <a:gd name="connsiteY590" fmla="*/ 0 h 876"/>
              <a:gd name="connsiteX591" fmla="*/ 995744 w 1683159"/>
              <a:gd name="connsiteY591" fmla="*/ 0 h 876"/>
              <a:gd name="connsiteX592" fmla="*/ 997427 w 1683159"/>
              <a:gd name="connsiteY592" fmla="*/ 0 h 876"/>
              <a:gd name="connsiteX593" fmla="*/ 999111 w 1683159"/>
              <a:gd name="connsiteY593" fmla="*/ 0 h 876"/>
              <a:gd name="connsiteX594" fmla="*/ 1000795 w 1683159"/>
              <a:gd name="connsiteY594" fmla="*/ 0 h 876"/>
              <a:gd name="connsiteX595" fmla="*/ 1002478 w 1683159"/>
              <a:gd name="connsiteY595" fmla="*/ 0 h 876"/>
              <a:gd name="connsiteX596" fmla="*/ 1004162 w 1683159"/>
              <a:gd name="connsiteY596" fmla="*/ 0 h 876"/>
              <a:gd name="connsiteX597" fmla="*/ 1005854 w 1683159"/>
              <a:gd name="connsiteY597" fmla="*/ 0 h 876"/>
              <a:gd name="connsiteX598" fmla="*/ 1007538 w 1683159"/>
              <a:gd name="connsiteY598" fmla="*/ 0 h 876"/>
              <a:gd name="connsiteX599" fmla="*/ 1009221 w 1683159"/>
              <a:gd name="connsiteY599" fmla="*/ 0 h 876"/>
              <a:gd name="connsiteX600" fmla="*/ 1010905 w 1683159"/>
              <a:gd name="connsiteY600" fmla="*/ 0 h 876"/>
              <a:gd name="connsiteX601" fmla="*/ 1012589 w 1683159"/>
              <a:gd name="connsiteY601" fmla="*/ 0 h 876"/>
              <a:gd name="connsiteX602" fmla="*/ 1014272 w 1683159"/>
              <a:gd name="connsiteY602" fmla="*/ 0 h 876"/>
              <a:gd name="connsiteX603" fmla="*/ 1015956 w 1683159"/>
              <a:gd name="connsiteY603" fmla="*/ 0 h 876"/>
              <a:gd name="connsiteX604" fmla="*/ 1017648 w 1683159"/>
              <a:gd name="connsiteY604" fmla="*/ 0 h 876"/>
              <a:gd name="connsiteX605" fmla="*/ 1019332 w 1683159"/>
              <a:gd name="connsiteY605" fmla="*/ 0 h 876"/>
              <a:gd name="connsiteX606" fmla="*/ 1021016 w 1683159"/>
              <a:gd name="connsiteY606" fmla="*/ 0 h 876"/>
              <a:gd name="connsiteX607" fmla="*/ 1022699 w 1683159"/>
              <a:gd name="connsiteY607" fmla="*/ 0 h 876"/>
              <a:gd name="connsiteX608" fmla="*/ 1024383 w 1683159"/>
              <a:gd name="connsiteY608" fmla="*/ 0 h 876"/>
              <a:gd name="connsiteX609" fmla="*/ 1026066 w 1683159"/>
              <a:gd name="connsiteY609" fmla="*/ 0 h 876"/>
              <a:gd name="connsiteX610" fmla="*/ 1027750 w 1683159"/>
              <a:gd name="connsiteY610" fmla="*/ 0 h 876"/>
              <a:gd name="connsiteX611" fmla="*/ 1029442 w 1683159"/>
              <a:gd name="connsiteY611" fmla="*/ 0 h 876"/>
              <a:gd name="connsiteX612" fmla="*/ 1031126 w 1683159"/>
              <a:gd name="connsiteY612" fmla="*/ 0 h 876"/>
              <a:gd name="connsiteX613" fmla="*/ 1032810 w 1683159"/>
              <a:gd name="connsiteY613" fmla="*/ 0 h 876"/>
              <a:gd name="connsiteX614" fmla="*/ 1034493 w 1683159"/>
              <a:gd name="connsiteY614" fmla="*/ 0 h 876"/>
              <a:gd name="connsiteX615" fmla="*/ 1036177 w 1683159"/>
              <a:gd name="connsiteY615" fmla="*/ 0 h 876"/>
              <a:gd name="connsiteX616" fmla="*/ 1037860 w 1683159"/>
              <a:gd name="connsiteY616" fmla="*/ 0 h 876"/>
              <a:gd name="connsiteX617" fmla="*/ 1039544 w 1683159"/>
              <a:gd name="connsiteY617" fmla="*/ 0 h 876"/>
              <a:gd name="connsiteX618" fmla="*/ 1041228 w 1683159"/>
              <a:gd name="connsiteY618" fmla="*/ 0 h 876"/>
              <a:gd name="connsiteX619" fmla="*/ 1042920 w 1683159"/>
              <a:gd name="connsiteY619" fmla="*/ 0 h 876"/>
              <a:gd name="connsiteX620" fmla="*/ 1044604 w 1683159"/>
              <a:gd name="connsiteY620" fmla="*/ 0 h 876"/>
              <a:gd name="connsiteX621" fmla="*/ 1046287 w 1683159"/>
              <a:gd name="connsiteY621" fmla="*/ 0 h 876"/>
              <a:gd name="connsiteX622" fmla="*/ 1047971 w 1683159"/>
              <a:gd name="connsiteY622" fmla="*/ 0 h 876"/>
              <a:gd name="connsiteX623" fmla="*/ 1049655 w 1683159"/>
              <a:gd name="connsiteY623" fmla="*/ 0 h 876"/>
              <a:gd name="connsiteX624" fmla="*/ 1051338 w 1683159"/>
              <a:gd name="connsiteY624" fmla="*/ 0 h 876"/>
              <a:gd name="connsiteX625" fmla="*/ 1053022 w 1683159"/>
              <a:gd name="connsiteY625" fmla="*/ 0 h 876"/>
              <a:gd name="connsiteX626" fmla="*/ 1054714 w 1683159"/>
              <a:gd name="connsiteY626" fmla="*/ 0 h 876"/>
              <a:gd name="connsiteX627" fmla="*/ 1056398 w 1683159"/>
              <a:gd name="connsiteY627" fmla="*/ 0 h 876"/>
              <a:gd name="connsiteX628" fmla="*/ 1058081 w 1683159"/>
              <a:gd name="connsiteY628" fmla="*/ 0 h 876"/>
              <a:gd name="connsiteX629" fmla="*/ 1059765 w 1683159"/>
              <a:gd name="connsiteY629" fmla="*/ 0 h 876"/>
              <a:gd name="connsiteX630" fmla="*/ 1061449 w 1683159"/>
              <a:gd name="connsiteY630" fmla="*/ 0 h 876"/>
              <a:gd name="connsiteX631" fmla="*/ 1063132 w 1683159"/>
              <a:gd name="connsiteY631" fmla="*/ 0 h 876"/>
              <a:gd name="connsiteX632" fmla="*/ 1064816 w 1683159"/>
              <a:gd name="connsiteY632" fmla="*/ 0 h 876"/>
              <a:gd name="connsiteX633" fmla="*/ 1066508 w 1683159"/>
              <a:gd name="connsiteY633" fmla="*/ 0 h 876"/>
              <a:gd name="connsiteX634" fmla="*/ 1068192 w 1683159"/>
              <a:gd name="connsiteY634" fmla="*/ 0 h 876"/>
              <a:gd name="connsiteX635" fmla="*/ 1069876 w 1683159"/>
              <a:gd name="connsiteY635" fmla="*/ 0 h 876"/>
              <a:gd name="connsiteX636" fmla="*/ 1071559 w 1683159"/>
              <a:gd name="connsiteY636" fmla="*/ 0 h 876"/>
              <a:gd name="connsiteX637" fmla="*/ 1073243 w 1683159"/>
              <a:gd name="connsiteY637" fmla="*/ 0 h 876"/>
              <a:gd name="connsiteX638" fmla="*/ 1074926 w 1683159"/>
              <a:gd name="connsiteY638" fmla="*/ 0 h 876"/>
              <a:gd name="connsiteX639" fmla="*/ 1076610 w 1683159"/>
              <a:gd name="connsiteY639" fmla="*/ 0 h 876"/>
              <a:gd name="connsiteX640" fmla="*/ 1078302 w 1683159"/>
              <a:gd name="connsiteY640" fmla="*/ 0 h 876"/>
              <a:gd name="connsiteX641" fmla="*/ 1079986 w 1683159"/>
              <a:gd name="connsiteY641" fmla="*/ 0 h 876"/>
              <a:gd name="connsiteX642" fmla="*/ 1081670 w 1683159"/>
              <a:gd name="connsiteY642" fmla="*/ 0 h 876"/>
              <a:gd name="connsiteX643" fmla="*/ 1083353 w 1683159"/>
              <a:gd name="connsiteY643" fmla="*/ 0 h 876"/>
              <a:gd name="connsiteX644" fmla="*/ 1085037 w 1683159"/>
              <a:gd name="connsiteY644" fmla="*/ 0 h 876"/>
              <a:gd name="connsiteX645" fmla="*/ 1086720 w 1683159"/>
              <a:gd name="connsiteY645" fmla="*/ 0 h 876"/>
              <a:gd name="connsiteX646" fmla="*/ 1088404 w 1683159"/>
              <a:gd name="connsiteY646" fmla="*/ 0 h 876"/>
              <a:gd name="connsiteX647" fmla="*/ 1090097 w 1683159"/>
              <a:gd name="connsiteY647" fmla="*/ 0 h 876"/>
              <a:gd name="connsiteX648" fmla="*/ 1091780 w 1683159"/>
              <a:gd name="connsiteY648" fmla="*/ 0 h 876"/>
              <a:gd name="connsiteX649" fmla="*/ 1093464 w 1683159"/>
              <a:gd name="connsiteY649" fmla="*/ 0 h 876"/>
              <a:gd name="connsiteX650" fmla="*/ 1095147 w 1683159"/>
              <a:gd name="connsiteY650" fmla="*/ 0 h 876"/>
              <a:gd name="connsiteX651" fmla="*/ 1096831 w 1683159"/>
              <a:gd name="connsiteY651" fmla="*/ 0 h 876"/>
              <a:gd name="connsiteX652" fmla="*/ 1098515 w 1683159"/>
              <a:gd name="connsiteY652" fmla="*/ 0 h 876"/>
              <a:gd name="connsiteX653" fmla="*/ 1100198 w 1683159"/>
              <a:gd name="connsiteY653" fmla="*/ 0 h 876"/>
              <a:gd name="connsiteX654" fmla="*/ 1101882 w 1683159"/>
              <a:gd name="connsiteY654" fmla="*/ 0 h 876"/>
              <a:gd name="connsiteX655" fmla="*/ 1103574 w 1683159"/>
              <a:gd name="connsiteY655" fmla="*/ 0 h 876"/>
              <a:gd name="connsiteX656" fmla="*/ 1105258 w 1683159"/>
              <a:gd name="connsiteY656" fmla="*/ 0 h 876"/>
              <a:gd name="connsiteX657" fmla="*/ 1106941 w 1683159"/>
              <a:gd name="connsiteY657" fmla="*/ 0 h 876"/>
              <a:gd name="connsiteX658" fmla="*/ 1108625 w 1683159"/>
              <a:gd name="connsiteY658" fmla="*/ 0 h 876"/>
              <a:gd name="connsiteX659" fmla="*/ 1110309 w 1683159"/>
              <a:gd name="connsiteY659" fmla="*/ 0 h 876"/>
              <a:gd name="connsiteX660" fmla="*/ 1111992 w 1683159"/>
              <a:gd name="connsiteY660" fmla="*/ 0 h 876"/>
              <a:gd name="connsiteX661" fmla="*/ 1113676 w 1683159"/>
              <a:gd name="connsiteY661" fmla="*/ 0 h 876"/>
              <a:gd name="connsiteX662" fmla="*/ 1115368 w 1683159"/>
              <a:gd name="connsiteY662" fmla="*/ 0 h 876"/>
              <a:gd name="connsiteX663" fmla="*/ 1117052 w 1683159"/>
              <a:gd name="connsiteY663" fmla="*/ 0 h 876"/>
              <a:gd name="connsiteX664" fmla="*/ 1118736 w 1683159"/>
              <a:gd name="connsiteY664" fmla="*/ 0 h 876"/>
              <a:gd name="connsiteX665" fmla="*/ 1120419 w 1683159"/>
              <a:gd name="connsiteY665" fmla="*/ 0 h 876"/>
              <a:gd name="connsiteX666" fmla="*/ 1122103 w 1683159"/>
              <a:gd name="connsiteY666" fmla="*/ 0 h 876"/>
              <a:gd name="connsiteX667" fmla="*/ 1123786 w 1683159"/>
              <a:gd name="connsiteY667" fmla="*/ 0 h 876"/>
              <a:gd name="connsiteX668" fmla="*/ 1125470 w 1683159"/>
              <a:gd name="connsiteY668" fmla="*/ 0 h 876"/>
              <a:gd name="connsiteX669" fmla="*/ 1127162 w 1683159"/>
              <a:gd name="connsiteY669" fmla="*/ 0 h 876"/>
              <a:gd name="connsiteX670" fmla="*/ 1128846 w 1683159"/>
              <a:gd name="connsiteY670" fmla="*/ 0 h 876"/>
              <a:gd name="connsiteX671" fmla="*/ 1130530 w 1683159"/>
              <a:gd name="connsiteY671" fmla="*/ 0 h 876"/>
              <a:gd name="connsiteX672" fmla="*/ 1132213 w 1683159"/>
              <a:gd name="connsiteY672" fmla="*/ 0 h 876"/>
              <a:gd name="connsiteX673" fmla="*/ 1133897 w 1683159"/>
              <a:gd name="connsiteY673" fmla="*/ 0 h 876"/>
              <a:gd name="connsiteX674" fmla="*/ 1135581 w 1683159"/>
              <a:gd name="connsiteY674" fmla="*/ 0 h 876"/>
              <a:gd name="connsiteX675" fmla="*/ 1137264 w 1683159"/>
              <a:gd name="connsiteY675" fmla="*/ 0 h 876"/>
              <a:gd name="connsiteX676" fmla="*/ 1138957 w 1683159"/>
              <a:gd name="connsiteY676" fmla="*/ 0 h 876"/>
              <a:gd name="connsiteX677" fmla="*/ 1140640 w 1683159"/>
              <a:gd name="connsiteY677" fmla="*/ 0 h 876"/>
              <a:gd name="connsiteX678" fmla="*/ 1142324 w 1683159"/>
              <a:gd name="connsiteY678" fmla="*/ 0 h 876"/>
              <a:gd name="connsiteX679" fmla="*/ 1144007 w 1683159"/>
              <a:gd name="connsiteY679" fmla="*/ 0 h 876"/>
              <a:gd name="connsiteX680" fmla="*/ 1145691 w 1683159"/>
              <a:gd name="connsiteY680" fmla="*/ 0 h 876"/>
              <a:gd name="connsiteX681" fmla="*/ 1147375 w 1683159"/>
              <a:gd name="connsiteY681" fmla="*/ 0 h 876"/>
              <a:gd name="connsiteX682" fmla="*/ 1149058 w 1683159"/>
              <a:gd name="connsiteY682" fmla="*/ 0 h 876"/>
              <a:gd name="connsiteX683" fmla="*/ 1150751 w 1683159"/>
              <a:gd name="connsiteY683" fmla="*/ 0 h 876"/>
              <a:gd name="connsiteX684" fmla="*/ 1152434 w 1683159"/>
              <a:gd name="connsiteY684" fmla="*/ 0 h 876"/>
              <a:gd name="connsiteX685" fmla="*/ 1154118 w 1683159"/>
              <a:gd name="connsiteY685" fmla="*/ 0 h 876"/>
              <a:gd name="connsiteX686" fmla="*/ 1155801 w 1683159"/>
              <a:gd name="connsiteY686" fmla="*/ 0 h 876"/>
              <a:gd name="connsiteX687" fmla="*/ 1157485 w 1683159"/>
              <a:gd name="connsiteY687" fmla="*/ 0 h 876"/>
              <a:gd name="connsiteX688" fmla="*/ 1159169 w 1683159"/>
              <a:gd name="connsiteY688" fmla="*/ 0 h 876"/>
              <a:gd name="connsiteX689" fmla="*/ 1160852 w 1683159"/>
              <a:gd name="connsiteY689" fmla="*/ 0 h 876"/>
              <a:gd name="connsiteX690" fmla="*/ 1162545 w 1683159"/>
              <a:gd name="connsiteY690" fmla="*/ 0 h 876"/>
              <a:gd name="connsiteX691" fmla="*/ 1164228 w 1683159"/>
              <a:gd name="connsiteY691" fmla="*/ 0 h 876"/>
              <a:gd name="connsiteX692" fmla="*/ 1165912 w 1683159"/>
              <a:gd name="connsiteY692" fmla="*/ 0 h 876"/>
              <a:gd name="connsiteX693" fmla="*/ 1167596 w 1683159"/>
              <a:gd name="connsiteY693" fmla="*/ 0 h 876"/>
              <a:gd name="connsiteX694" fmla="*/ 1169279 w 1683159"/>
              <a:gd name="connsiteY694" fmla="*/ 0 h 876"/>
              <a:gd name="connsiteX695" fmla="*/ 1170963 w 1683159"/>
              <a:gd name="connsiteY695" fmla="*/ 0 h 876"/>
              <a:gd name="connsiteX696" fmla="*/ 1172646 w 1683159"/>
              <a:gd name="connsiteY696" fmla="*/ 0 h 876"/>
              <a:gd name="connsiteX697" fmla="*/ 1174330 w 1683159"/>
              <a:gd name="connsiteY697" fmla="*/ 0 h 876"/>
              <a:gd name="connsiteX698" fmla="*/ 1176022 w 1683159"/>
              <a:gd name="connsiteY698" fmla="*/ 0 h 876"/>
              <a:gd name="connsiteX699" fmla="*/ 1177706 w 1683159"/>
              <a:gd name="connsiteY699" fmla="*/ 0 h 876"/>
              <a:gd name="connsiteX700" fmla="*/ 1179390 w 1683159"/>
              <a:gd name="connsiteY700" fmla="*/ 0 h 876"/>
              <a:gd name="connsiteX701" fmla="*/ 1181073 w 1683159"/>
              <a:gd name="connsiteY701" fmla="*/ 0 h 876"/>
              <a:gd name="connsiteX702" fmla="*/ 1182757 w 1683159"/>
              <a:gd name="connsiteY702" fmla="*/ 0 h 876"/>
              <a:gd name="connsiteX703" fmla="*/ 1184441 w 1683159"/>
              <a:gd name="connsiteY703" fmla="*/ 0 h 876"/>
              <a:gd name="connsiteX704" fmla="*/ 1186124 w 1683159"/>
              <a:gd name="connsiteY704" fmla="*/ 0 h 876"/>
              <a:gd name="connsiteX705" fmla="*/ 1187817 w 1683159"/>
              <a:gd name="connsiteY705" fmla="*/ 0 h 876"/>
              <a:gd name="connsiteX706" fmla="*/ 1189500 w 1683159"/>
              <a:gd name="connsiteY706" fmla="*/ 0 h 876"/>
              <a:gd name="connsiteX707" fmla="*/ 1191184 w 1683159"/>
              <a:gd name="connsiteY707" fmla="*/ 0 h 876"/>
              <a:gd name="connsiteX708" fmla="*/ 1192867 w 1683159"/>
              <a:gd name="connsiteY708" fmla="*/ 0 h 876"/>
              <a:gd name="connsiteX709" fmla="*/ 1194551 w 1683159"/>
              <a:gd name="connsiteY709" fmla="*/ 0 h 876"/>
              <a:gd name="connsiteX710" fmla="*/ 1196235 w 1683159"/>
              <a:gd name="connsiteY710" fmla="*/ 0 h 876"/>
              <a:gd name="connsiteX711" fmla="*/ 1197918 w 1683159"/>
              <a:gd name="connsiteY711" fmla="*/ 0 h 876"/>
              <a:gd name="connsiteX712" fmla="*/ 1199611 w 1683159"/>
              <a:gd name="connsiteY712" fmla="*/ 0 h 876"/>
              <a:gd name="connsiteX713" fmla="*/ 1201294 w 1683159"/>
              <a:gd name="connsiteY713" fmla="*/ 0 h 876"/>
              <a:gd name="connsiteX714" fmla="*/ 1202978 w 1683159"/>
              <a:gd name="connsiteY714" fmla="*/ 0 h 876"/>
              <a:gd name="connsiteX715" fmla="*/ 1204661 w 1683159"/>
              <a:gd name="connsiteY715" fmla="*/ 0 h 876"/>
              <a:gd name="connsiteX716" fmla="*/ 1206345 w 1683159"/>
              <a:gd name="connsiteY716" fmla="*/ 0 h 876"/>
              <a:gd name="connsiteX717" fmla="*/ 1208029 w 1683159"/>
              <a:gd name="connsiteY717" fmla="*/ 0 h 876"/>
              <a:gd name="connsiteX718" fmla="*/ 1209712 w 1683159"/>
              <a:gd name="connsiteY718" fmla="*/ 0 h 876"/>
              <a:gd name="connsiteX719" fmla="*/ 1211405 w 1683159"/>
              <a:gd name="connsiteY719" fmla="*/ 0 h 876"/>
              <a:gd name="connsiteX720" fmla="*/ 1213088 w 1683159"/>
              <a:gd name="connsiteY720" fmla="*/ 0 h 876"/>
              <a:gd name="connsiteX721" fmla="*/ 1214772 w 1683159"/>
              <a:gd name="connsiteY721" fmla="*/ 0 h 876"/>
              <a:gd name="connsiteX722" fmla="*/ 1216456 w 1683159"/>
              <a:gd name="connsiteY722" fmla="*/ 0 h 876"/>
              <a:gd name="connsiteX723" fmla="*/ 1218139 w 1683159"/>
              <a:gd name="connsiteY723" fmla="*/ 0 h 876"/>
              <a:gd name="connsiteX724" fmla="*/ 1219823 w 1683159"/>
              <a:gd name="connsiteY724" fmla="*/ 0 h 876"/>
              <a:gd name="connsiteX725" fmla="*/ 1221506 w 1683159"/>
              <a:gd name="connsiteY725" fmla="*/ 0 h 876"/>
              <a:gd name="connsiteX726" fmla="*/ 1223199 w 1683159"/>
              <a:gd name="connsiteY726" fmla="*/ 0 h 876"/>
              <a:gd name="connsiteX727" fmla="*/ 1224882 w 1683159"/>
              <a:gd name="connsiteY727" fmla="*/ 0 h 876"/>
              <a:gd name="connsiteX728" fmla="*/ 1226566 w 1683159"/>
              <a:gd name="connsiteY728" fmla="*/ 0 h 876"/>
              <a:gd name="connsiteX729" fmla="*/ 1228250 w 1683159"/>
              <a:gd name="connsiteY729" fmla="*/ 0 h 876"/>
              <a:gd name="connsiteX730" fmla="*/ 1229933 w 1683159"/>
              <a:gd name="connsiteY730" fmla="*/ 0 h 876"/>
              <a:gd name="connsiteX731" fmla="*/ 1231617 w 1683159"/>
              <a:gd name="connsiteY731" fmla="*/ 0 h 876"/>
              <a:gd name="connsiteX732" fmla="*/ 1233301 w 1683159"/>
              <a:gd name="connsiteY732" fmla="*/ 0 h 876"/>
              <a:gd name="connsiteX733" fmla="*/ 1234993 w 1683159"/>
              <a:gd name="connsiteY733" fmla="*/ 0 h 876"/>
              <a:gd name="connsiteX734" fmla="*/ 1236677 w 1683159"/>
              <a:gd name="connsiteY734" fmla="*/ 0 h 876"/>
              <a:gd name="connsiteX735" fmla="*/ 1238360 w 1683159"/>
              <a:gd name="connsiteY735" fmla="*/ 0 h 876"/>
              <a:gd name="connsiteX736" fmla="*/ 1240044 w 1683159"/>
              <a:gd name="connsiteY736" fmla="*/ 0 h 876"/>
              <a:gd name="connsiteX737" fmla="*/ 1241727 w 1683159"/>
              <a:gd name="connsiteY737" fmla="*/ 0 h 876"/>
              <a:gd name="connsiteX738" fmla="*/ 1243411 w 1683159"/>
              <a:gd name="connsiteY738" fmla="*/ 0 h 876"/>
              <a:gd name="connsiteX739" fmla="*/ 1245095 w 1683159"/>
              <a:gd name="connsiteY739" fmla="*/ 0 h 876"/>
              <a:gd name="connsiteX740" fmla="*/ 1246778 w 1683159"/>
              <a:gd name="connsiteY740" fmla="*/ 0 h 876"/>
              <a:gd name="connsiteX741" fmla="*/ 1248471 w 1683159"/>
              <a:gd name="connsiteY741" fmla="*/ 0 h 876"/>
              <a:gd name="connsiteX742" fmla="*/ 1250154 w 1683159"/>
              <a:gd name="connsiteY742" fmla="*/ 0 h 876"/>
              <a:gd name="connsiteX743" fmla="*/ 1251838 w 1683159"/>
              <a:gd name="connsiteY743" fmla="*/ 0 h 876"/>
              <a:gd name="connsiteX744" fmla="*/ 1253522 w 1683159"/>
              <a:gd name="connsiteY744" fmla="*/ 0 h 876"/>
              <a:gd name="connsiteX745" fmla="*/ 1255205 w 1683159"/>
              <a:gd name="connsiteY745" fmla="*/ 0 h 876"/>
              <a:gd name="connsiteX746" fmla="*/ 1256889 w 1683159"/>
              <a:gd name="connsiteY746" fmla="*/ 0 h 876"/>
              <a:gd name="connsiteX747" fmla="*/ 1258572 w 1683159"/>
              <a:gd name="connsiteY747" fmla="*/ 0 h 876"/>
              <a:gd name="connsiteX748" fmla="*/ 1260265 w 1683159"/>
              <a:gd name="connsiteY748" fmla="*/ 0 h 876"/>
              <a:gd name="connsiteX749" fmla="*/ 1261948 w 1683159"/>
              <a:gd name="connsiteY749" fmla="*/ 0 h 876"/>
              <a:gd name="connsiteX750" fmla="*/ 1263632 w 1683159"/>
              <a:gd name="connsiteY750" fmla="*/ 0 h 876"/>
              <a:gd name="connsiteX751" fmla="*/ 1265316 w 1683159"/>
              <a:gd name="connsiteY751" fmla="*/ 0 h 876"/>
              <a:gd name="connsiteX752" fmla="*/ 1266999 w 1683159"/>
              <a:gd name="connsiteY752" fmla="*/ 0 h 876"/>
              <a:gd name="connsiteX753" fmla="*/ 1268683 w 1683159"/>
              <a:gd name="connsiteY753" fmla="*/ 0 h 876"/>
              <a:gd name="connsiteX754" fmla="*/ 1270366 w 1683159"/>
              <a:gd name="connsiteY754" fmla="*/ 0 h 876"/>
              <a:gd name="connsiteX755" fmla="*/ 1272059 w 1683159"/>
              <a:gd name="connsiteY755" fmla="*/ 0 h 876"/>
              <a:gd name="connsiteX756" fmla="*/ 1273742 w 1683159"/>
              <a:gd name="connsiteY756" fmla="*/ 0 h 876"/>
              <a:gd name="connsiteX757" fmla="*/ 1275426 w 1683159"/>
              <a:gd name="connsiteY757" fmla="*/ 0 h 876"/>
              <a:gd name="connsiteX758" fmla="*/ 1277110 w 1683159"/>
              <a:gd name="connsiteY758" fmla="*/ 0 h 876"/>
              <a:gd name="connsiteX759" fmla="*/ 1278793 w 1683159"/>
              <a:gd name="connsiteY759" fmla="*/ 0 h 876"/>
              <a:gd name="connsiteX760" fmla="*/ 1280477 w 1683159"/>
              <a:gd name="connsiteY760" fmla="*/ 0 h 876"/>
              <a:gd name="connsiteX761" fmla="*/ 1282161 w 1683159"/>
              <a:gd name="connsiteY761" fmla="*/ 0 h 876"/>
              <a:gd name="connsiteX762" fmla="*/ 1283853 w 1683159"/>
              <a:gd name="connsiteY762" fmla="*/ 0 h 876"/>
              <a:gd name="connsiteX763" fmla="*/ 1285537 w 1683159"/>
              <a:gd name="connsiteY763" fmla="*/ 0 h 876"/>
              <a:gd name="connsiteX764" fmla="*/ 1287220 w 1683159"/>
              <a:gd name="connsiteY764" fmla="*/ 0 h 876"/>
              <a:gd name="connsiteX765" fmla="*/ 1288904 w 1683159"/>
              <a:gd name="connsiteY765" fmla="*/ 0 h 876"/>
              <a:gd name="connsiteX766" fmla="*/ 1290587 w 1683159"/>
              <a:gd name="connsiteY766" fmla="*/ 0 h 876"/>
              <a:gd name="connsiteX767" fmla="*/ 1292271 w 1683159"/>
              <a:gd name="connsiteY767" fmla="*/ 0 h 876"/>
              <a:gd name="connsiteX768" fmla="*/ 1293955 w 1683159"/>
              <a:gd name="connsiteY768" fmla="*/ 0 h 876"/>
              <a:gd name="connsiteX769" fmla="*/ 1295647 w 1683159"/>
              <a:gd name="connsiteY769" fmla="*/ 0 h 876"/>
              <a:gd name="connsiteX770" fmla="*/ 1297331 w 1683159"/>
              <a:gd name="connsiteY770" fmla="*/ 0 h 876"/>
              <a:gd name="connsiteX771" fmla="*/ 1299014 w 1683159"/>
              <a:gd name="connsiteY771" fmla="*/ 0 h 876"/>
              <a:gd name="connsiteX772" fmla="*/ 1300698 w 1683159"/>
              <a:gd name="connsiteY772" fmla="*/ 0 h 876"/>
              <a:gd name="connsiteX773" fmla="*/ 1302382 w 1683159"/>
              <a:gd name="connsiteY773" fmla="*/ 0 h 876"/>
              <a:gd name="connsiteX774" fmla="*/ 1304065 w 1683159"/>
              <a:gd name="connsiteY774" fmla="*/ 0 h 876"/>
              <a:gd name="connsiteX775" fmla="*/ 1305749 w 1683159"/>
              <a:gd name="connsiteY775" fmla="*/ 0 h 876"/>
              <a:gd name="connsiteX776" fmla="*/ 1307441 w 1683159"/>
              <a:gd name="connsiteY776" fmla="*/ 0 h 876"/>
              <a:gd name="connsiteX777" fmla="*/ 1309125 w 1683159"/>
              <a:gd name="connsiteY777" fmla="*/ 0 h 876"/>
              <a:gd name="connsiteX778" fmla="*/ 1310808 w 1683159"/>
              <a:gd name="connsiteY778" fmla="*/ 0 h 876"/>
              <a:gd name="connsiteX779" fmla="*/ 1312492 w 1683159"/>
              <a:gd name="connsiteY779" fmla="*/ 0 h 876"/>
              <a:gd name="connsiteX780" fmla="*/ 1314176 w 1683159"/>
              <a:gd name="connsiteY780" fmla="*/ 0 h 876"/>
              <a:gd name="connsiteX781" fmla="*/ 1315859 w 1683159"/>
              <a:gd name="connsiteY781" fmla="*/ 0 h 876"/>
              <a:gd name="connsiteX782" fmla="*/ 1317543 w 1683159"/>
              <a:gd name="connsiteY782" fmla="*/ 0 h 876"/>
              <a:gd name="connsiteX783" fmla="*/ 1319226 w 1683159"/>
              <a:gd name="connsiteY783" fmla="*/ 0 h 876"/>
              <a:gd name="connsiteX784" fmla="*/ 1320919 w 1683159"/>
              <a:gd name="connsiteY784" fmla="*/ 0 h 876"/>
              <a:gd name="connsiteX785" fmla="*/ 1322602 w 1683159"/>
              <a:gd name="connsiteY785" fmla="*/ 0 h 876"/>
              <a:gd name="connsiteX786" fmla="*/ 1324286 w 1683159"/>
              <a:gd name="connsiteY786" fmla="*/ 0 h 876"/>
              <a:gd name="connsiteX787" fmla="*/ 1325970 w 1683159"/>
              <a:gd name="connsiteY787" fmla="*/ 0 h 876"/>
              <a:gd name="connsiteX788" fmla="*/ 1327653 w 1683159"/>
              <a:gd name="connsiteY788" fmla="*/ 0 h 876"/>
              <a:gd name="connsiteX789" fmla="*/ 1329337 w 1683159"/>
              <a:gd name="connsiteY789" fmla="*/ 0 h 876"/>
              <a:gd name="connsiteX790" fmla="*/ 1331021 w 1683159"/>
              <a:gd name="connsiteY790" fmla="*/ 0 h 876"/>
              <a:gd name="connsiteX791" fmla="*/ 1332713 w 1683159"/>
              <a:gd name="connsiteY791" fmla="*/ 0 h 876"/>
              <a:gd name="connsiteX792" fmla="*/ 1334397 w 1683159"/>
              <a:gd name="connsiteY792" fmla="*/ 0 h 876"/>
              <a:gd name="connsiteX793" fmla="*/ 1336080 w 1683159"/>
              <a:gd name="connsiteY793" fmla="*/ 0 h 876"/>
              <a:gd name="connsiteX794" fmla="*/ 1337764 w 1683159"/>
              <a:gd name="connsiteY794" fmla="*/ 0 h 876"/>
              <a:gd name="connsiteX795" fmla="*/ 1339447 w 1683159"/>
              <a:gd name="connsiteY795" fmla="*/ 0 h 876"/>
              <a:gd name="connsiteX796" fmla="*/ 1341131 w 1683159"/>
              <a:gd name="connsiteY796" fmla="*/ 0 h 876"/>
              <a:gd name="connsiteX797" fmla="*/ 1342815 w 1683159"/>
              <a:gd name="connsiteY797" fmla="*/ 0 h 876"/>
              <a:gd name="connsiteX798" fmla="*/ 1344507 w 1683159"/>
              <a:gd name="connsiteY798" fmla="*/ 0 h 876"/>
              <a:gd name="connsiteX799" fmla="*/ 1346191 w 1683159"/>
              <a:gd name="connsiteY799" fmla="*/ 0 h 876"/>
              <a:gd name="connsiteX800" fmla="*/ 1347874 w 1683159"/>
              <a:gd name="connsiteY800" fmla="*/ 0 h 876"/>
              <a:gd name="connsiteX801" fmla="*/ 1349558 w 1683159"/>
              <a:gd name="connsiteY801" fmla="*/ 0 h 876"/>
              <a:gd name="connsiteX802" fmla="*/ 1351242 w 1683159"/>
              <a:gd name="connsiteY802" fmla="*/ 0 h 876"/>
              <a:gd name="connsiteX803" fmla="*/ 1352925 w 1683159"/>
              <a:gd name="connsiteY803" fmla="*/ 0 h 876"/>
              <a:gd name="connsiteX804" fmla="*/ 1354609 w 1683159"/>
              <a:gd name="connsiteY804" fmla="*/ 0 h 876"/>
              <a:gd name="connsiteX805" fmla="*/ 1356301 w 1683159"/>
              <a:gd name="connsiteY805" fmla="*/ 0 h 876"/>
              <a:gd name="connsiteX806" fmla="*/ 1357985 w 1683159"/>
              <a:gd name="connsiteY806" fmla="*/ 0 h 876"/>
              <a:gd name="connsiteX807" fmla="*/ 1359668 w 1683159"/>
              <a:gd name="connsiteY807" fmla="*/ 0 h 876"/>
              <a:gd name="connsiteX808" fmla="*/ 1361352 w 1683159"/>
              <a:gd name="connsiteY808" fmla="*/ 0 h 876"/>
              <a:gd name="connsiteX809" fmla="*/ 1363036 w 1683159"/>
              <a:gd name="connsiteY809" fmla="*/ 0 h 876"/>
              <a:gd name="connsiteX810" fmla="*/ 1364719 w 1683159"/>
              <a:gd name="connsiteY810" fmla="*/ 0 h 876"/>
              <a:gd name="connsiteX811" fmla="*/ 1366403 w 1683159"/>
              <a:gd name="connsiteY811" fmla="*/ 0 h 876"/>
              <a:gd name="connsiteX812" fmla="*/ 1368095 w 1683159"/>
              <a:gd name="connsiteY812" fmla="*/ 0 h 876"/>
              <a:gd name="connsiteX813" fmla="*/ 1369779 w 1683159"/>
              <a:gd name="connsiteY813" fmla="*/ 0 h 876"/>
              <a:gd name="connsiteX814" fmla="*/ 1371463 w 1683159"/>
              <a:gd name="connsiteY814" fmla="*/ 0 h 876"/>
              <a:gd name="connsiteX815" fmla="*/ 1373146 w 1683159"/>
              <a:gd name="connsiteY815" fmla="*/ 0 h 876"/>
              <a:gd name="connsiteX816" fmla="*/ 1374830 w 1683159"/>
              <a:gd name="connsiteY816" fmla="*/ 0 h 876"/>
              <a:gd name="connsiteX817" fmla="*/ 1376513 w 1683159"/>
              <a:gd name="connsiteY817" fmla="*/ 0 h 876"/>
              <a:gd name="connsiteX818" fmla="*/ 1378197 w 1683159"/>
              <a:gd name="connsiteY818" fmla="*/ 0 h 876"/>
              <a:gd name="connsiteX819" fmla="*/ 1379881 w 1683159"/>
              <a:gd name="connsiteY819" fmla="*/ 0 h 876"/>
              <a:gd name="connsiteX820" fmla="*/ 1381573 w 1683159"/>
              <a:gd name="connsiteY820" fmla="*/ 0 h 876"/>
              <a:gd name="connsiteX821" fmla="*/ 1383257 w 1683159"/>
              <a:gd name="connsiteY821" fmla="*/ 0 h 876"/>
              <a:gd name="connsiteX822" fmla="*/ 1384940 w 1683159"/>
              <a:gd name="connsiteY822" fmla="*/ 0 h 876"/>
              <a:gd name="connsiteX823" fmla="*/ 1386624 w 1683159"/>
              <a:gd name="connsiteY823" fmla="*/ 0 h 876"/>
              <a:gd name="connsiteX824" fmla="*/ 1388307 w 1683159"/>
              <a:gd name="connsiteY824" fmla="*/ 0 h 876"/>
              <a:gd name="connsiteX825" fmla="*/ 1389991 w 1683159"/>
              <a:gd name="connsiteY825" fmla="*/ 0 h 876"/>
              <a:gd name="connsiteX826" fmla="*/ 1391675 w 1683159"/>
              <a:gd name="connsiteY826" fmla="*/ 0 h 876"/>
              <a:gd name="connsiteX827" fmla="*/ 1393367 w 1683159"/>
              <a:gd name="connsiteY827" fmla="*/ 0 h 876"/>
              <a:gd name="connsiteX828" fmla="*/ 1395051 w 1683159"/>
              <a:gd name="connsiteY828" fmla="*/ 0 h 876"/>
              <a:gd name="connsiteX829" fmla="*/ 1396734 w 1683159"/>
              <a:gd name="connsiteY829" fmla="*/ 0 h 876"/>
              <a:gd name="connsiteX830" fmla="*/ 1398418 w 1683159"/>
              <a:gd name="connsiteY830" fmla="*/ 0 h 876"/>
              <a:gd name="connsiteX831" fmla="*/ 1400101 w 1683159"/>
              <a:gd name="connsiteY831" fmla="*/ 0 h 876"/>
              <a:gd name="connsiteX832" fmla="*/ 1401785 w 1683159"/>
              <a:gd name="connsiteY832" fmla="*/ 0 h 876"/>
              <a:gd name="connsiteX833" fmla="*/ 1403469 w 1683159"/>
              <a:gd name="connsiteY833" fmla="*/ 0 h 876"/>
              <a:gd name="connsiteX834" fmla="*/ 1405161 w 1683159"/>
              <a:gd name="connsiteY834" fmla="*/ 0 h 876"/>
              <a:gd name="connsiteX835" fmla="*/ 1406845 w 1683159"/>
              <a:gd name="connsiteY835" fmla="*/ 0 h 876"/>
              <a:gd name="connsiteX836" fmla="*/ 1408528 w 1683159"/>
              <a:gd name="connsiteY836" fmla="*/ 0 h 876"/>
              <a:gd name="connsiteX837" fmla="*/ 1410212 w 1683159"/>
              <a:gd name="connsiteY837" fmla="*/ 0 h 876"/>
              <a:gd name="connsiteX838" fmla="*/ 1411896 w 1683159"/>
              <a:gd name="connsiteY838" fmla="*/ 0 h 876"/>
              <a:gd name="connsiteX839" fmla="*/ 1413579 w 1683159"/>
              <a:gd name="connsiteY839" fmla="*/ 0 h 876"/>
              <a:gd name="connsiteX840" fmla="*/ 1415263 w 1683159"/>
              <a:gd name="connsiteY840" fmla="*/ 0 h 876"/>
              <a:gd name="connsiteX841" fmla="*/ 1416955 w 1683159"/>
              <a:gd name="connsiteY841" fmla="*/ 0 h 876"/>
              <a:gd name="connsiteX842" fmla="*/ 1418639 w 1683159"/>
              <a:gd name="connsiteY842" fmla="*/ 0 h 876"/>
              <a:gd name="connsiteX843" fmla="*/ 1420322 w 1683159"/>
              <a:gd name="connsiteY843" fmla="*/ 0 h 876"/>
              <a:gd name="connsiteX844" fmla="*/ 1422006 w 1683159"/>
              <a:gd name="connsiteY844" fmla="*/ 0 h 876"/>
              <a:gd name="connsiteX845" fmla="*/ 1423690 w 1683159"/>
              <a:gd name="connsiteY845" fmla="*/ 0 h 876"/>
              <a:gd name="connsiteX846" fmla="*/ 1425373 w 1683159"/>
              <a:gd name="connsiteY846" fmla="*/ 0 h 876"/>
              <a:gd name="connsiteX847" fmla="*/ 1427057 w 1683159"/>
              <a:gd name="connsiteY847" fmla="*/ 0 h 876"/>
              <a:gd name="connsiteX848" fmla="*/ 1428749 w 1683159"/>
              <a:gd name="connsiteY848" fmla="*/ 0 h 876"/>
              <a:gd name="connsiteX849" fmla="*/ 1430433 w 1683159"/>
              <a:gd name="connsiteY849" fmla="*/ 0 h 876"/>
              <a:gd name="connsiteX850" fmla="*/ 1432117 w 1683159"/>
              <a:gd name="connsiteY850" fmla="*/ 0 h 876"/>
              <a:gd name="connsiteX851" fmla="*/ 1433800 w 1683159"/>
              <a:gd name="connsiteY851" fmla="*/ 0 h 876"/>
              <a:gd name="connsiteX852" fmla="*/ 1435484 w 1683159"/>
              <a:gd name="connsiteY852" fmla="*/ 0 h 876"/>
              <a:gd name="connsiteX853" fmla="*/ 1437167 w 1683159"/>
              <a:gd name="connsiteY853" fmla="*/ 0 h 876"/>
              <a:gd name="connsiteX854" fmla="*/ 1438851 w 1683159"/>
              <a:gd name="connsiteY854" fmla="*/ 0 h 876"/>
              <a:gd name="connsiteX855" fmla="*/ 1440544 w 1683159"/>
              <a:gd name="connsiteY855" fmla="*/ 0 h 876"/>
              <a:gd name="connsiteX856" fmla="*/ 1442227 w 1683159"/>
              <a:gd name="connsiteY856" fmla="*/ 0 h 876"/>
              <a:gd name="connsiteX857" fmla="*/ 1443911 w 1683159"/>
              <a:gd name="connsiteY857" fmla="*/ 0 h 876"/>
              <a:gd name="connsiteX858" fmla="*/ 1445594 w 1683159"/>
              <a:gd name="connsiteY858" fmla="*/ 0 h 876"/>
              <a:gd name="connsiteX859" fmla="*/ 1447278 w 1683159"/>
              <a:gd name="connsiteY859" fmla="*/ 0 h 876"/>
              <a:gd name="connsiteX860" fmla="*/ 1448961 w 1683159"/>
              <a:gd name="connsiteY860" fmla="*/ 0 h 876"/>
              <a:gd name="connsiteX861" fmla="*/ 1450645 w 1683159"/>
              <a:gd name="connsiteY861" fmla="*/ 0 h 876"/>
              <a:gd name="connsiteX862" fmla="*/ 1452329 w 1683159"/>
              <a:gd name="connsiteY862" fmla="*/ 0 h 876"/>
              <a:gd name="connsiteX863" fmla="*/ 1454021 w 1683159"/>
              <a:gd name="connsiteY863" fmla="*/ 0 h 876"/>
              <a:gd name="connsiteX864" fmla="*/ 1455705 w 1683159"/>
              <a:gd name="connsiteY864" fmla="*/ 0 h 876"/>
              <a:gd name="connsiteX865" fmla="*/ 1457388 w 1683159"/>
              <a:gd name="connsiteY865" fmla="*/ 0 h 876"/>
              <a:gd name="connsiteX866" fmla="*/ 1459072 w 1683159"/>
              <a:gd name="connsiteY866" fmla="*/ 0 h 876"/>
              <a:gd name="connsiteX867" fmla="*/ 1460756 w 1683159"/>
              <a:gd name="connsiteY867" fmla="*/ 0 h 876"/>
              <a:gd name="connsiteX868" fmla="*/ 1462439 w 1683159"/>
              <a:gd name="connsiteY868" fmla="*/ 0 h 876"/>
              <a:gd name="connsiteX869" fmla="*/ 1464123 w 1683159"/>
              <a:gd name="connsiteY869" fmla="*/ 0 h 876"/>
              <a:gd name="connsiteX870" fmla="*/ 1465815 w 1683159"/>
              <a:gd name="connsiteY870" fmla="*/ 0 h 876"/>
              <a:gd name="connsiteX871" fmla="*/ 1467499 w 1683159"/>
              <a:gd name="connsiteY871" fmla="*/ 0 h 876"/>
              <a:gd name="connsiteX872" fmla="*/ 1469182 w 1683159"/>
              <a:gd name="connsiteY872" fmla="*/ 0 h 876"/>
              <a:gd name="connsiteX873" fmla="*/ 1470866 w 1683159"/>
              <a:gd name="connsiteY873" fmla="*/ 0 h 876"/>
              <a:gd name="connsiteX874" fmla="*/ 1472550 w 1683159"/>
              <a:gd name="connsiteY874" fmla="*/ 0 h 876"/>
              <a:gd name="connsiteX875" fmla="*/ 1474233 w 1683159"/>
              <a:gd name="connsiteY875" fmla="*/ 0 h 876"/>
              <a:gd name="connsiteX876" fmla="*/ 1475917 w 1683159"/>
              <a:gd name="connsiteY876" fmla="*/ 0 h 876"/>
              <a:gd name="connsiteX877" fmla="*/ 1477609 w 1683159"/>
              <a:gd name="connsiteY877" fmla="*/ 0 h 876"/>
              <a:gd name="connsiteX878" fmla="*/ 1479293 w 1683159"/>
              <a:gd name="connsiteY878" fmla="*/ 0 h 876"/>
              <a:gd name="connsiteX879" fmla="*/ 1480977 w 1683159"/>
              <a:gd name="connsiteY879" fmla="*/ 0 h 876"/>
              <a:gd name="connsiteX880" fmla="*/ 1482660 w 1683159"/>
              <a:gd name="connsiteY880" fmla="*/ 0 h 876"/>
              <a:gd name="connsiteX881" fmla="*/ 1484344 w 1683159"/>
              <a:gd name="connsiteY881" fmla="*/ 0 h 876"/>
              <a:gd name="connsiteX882" fmla="*/ 1486027 w 1683159"/>
              <a:gd name="connsiteY882" fmla="*/ 0 h 876"/>
              <a:gd name="connsiteX883" fmla="*/ 1487711 w 1683159"/>
              <a:gd name="connsiteY883" fmla="*/ 0 h 876"/>
              <a:gd name="connsiteX884" fmla="*/ 1489403 w 1683159"/>
              <a:gd name="connsiteY884" fmla="*/ 0 h 876"/>
              <a:gd name="connsiteX885" fmla="*/ 1491087 w 1683159"/>
              <a:gd name="connsiteY885" fmla="*/ 0 h 876"/>
              <a:gd name="connsiteX886" fmla="*/ 1492771 w 1683159"/>
              <a:gd name="connsiteY886" fmla="*/ 0 h 876"/>
              <a:gd name="connsiteX887" fmla="*/ 1494454 w 1683159"/>
              <a:gd name="connsiteY887" fmla="*/ 0 h 876"/>
              <a:gd name="connsiteX888" fmla="*/ 1496138 w 1683159"/>
              <a:gd name="connsiteY888" fmla="*/ 0 h 876"/>
              <a:gd name="connsiteX889" fmla="*/ 1497821 w 1683159"/>
              <a:gd name="connsiteY889" fmla="*/ 0 h 876"/>
              <a:gd name="connsiteX890" fmla="*/ 1499505 w 1683159"/>
              <a:gd name="connsiteY890" fmla="*/ 0 h 876"/>
              <a:gd name="connsiteX891" fmla="*/ 1501198 w 1683159"/>
              <a:gd name="connsiteY891" fmla="*/ 0 h 876"/>
              <a:gd name="connsiteX892" fmla="*/ 1502881 w 1683159"/>
              <a:gd name="connsiteY892" fmla="*/ 0 h 876"/>
              <a:gd name="connsiteX893" fmla="*/ 1504565 w 1683159"/>
              <a:gd name="connsiteY893" fmla="*/ 0 h 876"/>
              <a:gd name="connsiteX894" fmla="*/ 1506248 w 1683159"/>
              <a:gd name="connsiteY894" fmla="*/ 0 h 876"/>
              <a:gd name="connsiteX895" fmla="*/ 1507932 w 1683159"/>
              <a:gd name="connsiteY895" fmla="*/ 0 h 876"/>
              <a:gd name="connsiteX896" fmla="*/ 1509616 w 1683159"/>
              <a:gd name="connsiteY896" fmla="*/ 0 h 876"/>
              <a:gd name="connsiteX897" fmla="*/ 1511299 w 1683159"/>
              <a:gd name="connsiteY897" fmla="*/ 0 h 876"/>
              <a:gd name="connsiteX898" fmla="*/ 1512992 w 1683159"/>
              <a:gd name="connsiteY898" fmla="*/ 0 h 876"/>
              <a:gd name="connsiteX899" fmla="*/ 1514675 w 1683159"/>
              <a:gd name="connsiteY899" fmla="*/ 0 h 876"/>
              <a:gd name="connsiteX900" fmla="*/ 1516359 w 1683159"/>
              <a:gd name="connsiteY900" fmla="*/ 0 h 876"/>
              <a:gd name="connsiteX901" fmla="*/ 1518042 w 1683159"/>
              <a:gd name="connsiteY901" fmla="*/ 0 h 876"/>
              <a:gd name="connsiteX902" fmla="*/ 1519726 w 1683159"/>
              <a:gd name="connsiteY902" fmla="*/ 0 h 876"/>
              <a:gd name="connsiteX903" fmla="*/ 1521410 w 1683159"/>
              <a:gd name="connsiteY903" fmla="*/ 0 h 876"/>
              <a:gd name="connsiteX904" fmla="*/ 1523093 w 1683159"/>
              <a:gd name="connsiteY904" fmla="*/ 0 h 876"/>
              <a:gd name="connsiteX905" fmla="*/ 1524777 w 1683159"/>
              <a:gd name="connsiteY905" fmla="*/ 0 h 876"/>
              <a:gd name="connsiteX906" fmla="*/ 1526469 w 1683159"/>
              <a:gd name="connsiteY906" fmla="*/ 0 h 876"/>
              <a:gd name="connsiteX907" fmla="*/ 1528153 w 1683159"/>
              <a:gd name="connsiteY907" fmla="*/ 0 h 876"/>
              <a:gd name="connsiteX908" fmla="*/ 1529837 w 1683159"/>
              <a:gd name="connsiteY908" fmla="*/ 0 h 876"/>
              <a:gd name="connsiteX909" fmla="*/ 1531520 w 1683159"/>
              <a:gd name="connsiteY909" fmla="*/ 0 h 876"/>
              <a:gd name="connsiteX910" fmla="*/ 1533204 w 1683159"/>
              <a:gd name="connsiteY910" fmla="*/ 0 h 876"/>
              <a:gd name="connsiteX911" fmla="*/ 1534887 w 1683159"/>
              <a:gd name="connsiteY911" fmla="*/ 0 h 876"/>
              <a:gd name="connsiteX912" fmla="*/ 1536571 w 1683159"/>
              <a:gd name="connsiteY912" fmla="*/ 0 h 876"/>
              <a:gd name="connsiteX913" fmla="*/ 1538263 w 1683159"/>
              <a:gd name="connsiteY913" fmla="*/ 0 h 876"/>
              <a:gd name="connsiteX914" fmla="*/ 1539947 w 1683159"/>
              <a:gd name="connsiteY914" fmla="*/ 0 h 876"/>
              <a:gd name="connsiteX915" fmla="*/ 1541631 w 1683159"/>
              <a:gd name="connsiteY915" fmla="*/ 0 h 876"/>
              <a:gd name="connsiteX916" fmla="*/ 1543314 w 1683159"/>
              <a:gd name="connsiteY916" fmla="*/ 0 h 876"/>
              <a:gd name="connsiteX917" fmla="*/ 1544998 w 1683159"/>
              <a:gd name="connsiteY917" fmla="*/ 0 h 876"/>
              <a:gd name="connsiteX918" fmla="*/ 1546682 w 1683159"/>
              <a:gd name="connsiteY918" fmla="*/ 0 h 876"/>
              <a:gd name="connsiteX919" fmla="*/ 1548365 w 1683159"/>
              <a:gd name="connsiteY919" fmla="*/ 0 h 876"/>
              <a:gd name="connsiteX920" fmla="*/ 1550058 w 1683159"/>
              <a:gd name="connsiteY920" fmla="*/ 0 h 876"/>
              <a:gd name="connsiteX921" fmla="*/ 1551741 w 1683159"/>
              <a:gd name="connsiteY921" fmla="*/ 0 h 876"/>
              <a:gd name="connsiteX922" fmla="*/ 1553425 w 1683159"/>
              <a:gd name="connsiteY922" fmla="*/ 0 h 876"/>
              <a:gd name="connsiteX923" fmla="*/ 1555108 w 1683159"/>
              <a:gd name="connsiteY923" fmla="*/ 0 h 876"/>
              <a:gd name="connsiteX924" fmla="*/ 1556792 w 1683159"/>
              <a:gd name="connsiteY924" fmla="*/ 0 h 876"/>
              <a:gd name="connsiteX925" fmla="*/ 1558476 w 1683159"/>
              <a:gd name="connsiteY925" fmla="*/ 0 h 876"/>
              <a:gd name="connsiteX926" fmla="*/ 1560159 w 1683159"/>
              <a:gd name="connsiteY926" fmla="*/ 0 h 876"/>
              <a:gd name="connsiteX927" fmla="*/ 1561852 w 1683159"/>
              <a:gd name="connsiteY927" fmla="*/ 0 h 876"/>
              <a:gd name="connsiteX928" fmla="*/ 1563535 w 1683159"/>
              <a:gd name="connsiteY928" fmla="*/ 0 h 876"/>
              <a:gd name="connsiteX929" fmla="*/ 1565219 w 1683159"/>
              <a:gd name="connsiteY929" fmla="*/ 0 h 876"/>
              <a:gd name="connsiteX930" fmla="*/ 1566902 w 1683159"/>
              <a:gd name="connsiteY930" fmla="*/ 0 h 876"/>
              <a:gd name="connsiteX931" fmla="*/ 1568586 w 1683159"/>
              <a:gd name="connsiteY931" fmla="*/ 0 h 876"/>
              <a:gd name="connsiteX932" fmla="*/ 1570270 w 1683159"/>
              <a:gd name="connsiteY932" fmla="*/ 0 h 876"/>
              <a:gd name="connsiteX933" fmla="*/ 1571953 w 1683159"/>
              <a:gd name="connsiteY933" fmla="*/ 0 h 876"/>
              <a:gd name="connsiteX934" fmla="*/ 1573646 w 1683159"/>
              <a:gd name="connsiteY934" fmla="*/ 0 h 876"/>
              <a:gd name="connsiteX935" fmla="*/ 1575329 w 1683159"/>
              <a:gd name="connsiteY935" fmla="*/ 0 h 876"/>
              <a:gd name="connsiteX936" fmla="*/ 1577013 w 1683159"/>
              <a:gd name="connsiteY936" fmla="*/ 0 h 876"/>
              <a:gd name="connsiteX937" fmla="*/ 1578696 w 1683159"/>
              <a:gd name="connsiteY937" fmla="*/ 0 h 876"/>
              <a:gd name="connsiteX938" fmla="*/ 1580380 w 1683159"/>
              <a:gd name="connsiteY938" fmla="*/ 0 h 876"/>
              <a:gd name="connsiteX939" fmla="*/ 1582064 w 1683159"/>
              <a:gd name="connsiteY939" fmla="*/ 0 h 876"/>
              <a:gd name="connsiteX940" fmla="*/ 1583747 w 1683159"/>
              <a:gd name="connsiteY940" fmla="*/ 0 h 876"/>
              <a:gd name="connsiteX941" fmla="*/ 1585440 w 1683159"/>
              <a:gd name="connsiteY941" fmla="*/ 0 h 876"/>
              <a:gd name="connsiteX942" fmla="*/ 1587123 w 1683159"/>
              <a:gd name="connsiteY942" fmla="*/ 0 h 876"/>
              <a:gd name="connsiteX943" fmla="*/ 1588807 w 1683159"/>
              <a:gd name="connsiteY943" fmla="*/ 0 h 876"/>
              <a:gd name="connsiteX944" fmla="*/ 1590491 w 1683159"/>
              <a:gd name="connsiteY944" fmla="*/ 0 h 876"/>
              <a:gd name="connsiteX945" fmla="*/ 1592174 w 1683159"/>
              <a:gd name="connsiteY945" fmla="*/ 0 h 876"/>
              <a:gd name="connsiteX946" fmla="*/ 1593858 w 1683159"/>
              <a:gd name="connsiteY946" fmla="*/ 0 h 876"/>
              <a:gd name="connsiteX947" fmla="*/ 1595542 w 1683159"/>
              <a:gd name="connsiteY947" fmla="*/ 0 h 876"/>
              <a:gd name="connsiteX948" fmla="*/ 1597225 w 1683159"/>
              <a:gd name="connsiteY948" fmla="*/ 0 h 876"/>
              <a:gd name="connsiteX949" fmla="*/ 1598918 w 1683159"/>
              <a:gd name="connsiteY949" fmla="*/ 0 h 876"/>
              <a:gd name="connsiteX950" fmla="*/ 1600601 w 1683159"/>
              <a:gd name="connsiteY950" fmla="*/ 0 h 876"/>
              <a:gd name="connsiteX951" fmla="*/ 1602285 w 1683159"/>
              <a:gd name="connsiteY951" fmla="*/ 0 h 876"/>
              <a:gd name="connsiteX952" fmla="*/ 1603968 w 1683159"/>
              <a:gd name="connsiteY952" fmla="*/ 0 h 876"/>
              <a:gd name="connsiteX953" fmla="*/ 1605652 w 1683159"/>
              <a:gd name="connsiteY953" fmla="*/ 0 h 876"/>
              <a:gd name="connsiteX954" fmla="*/ 1607336 w 1683159"/>
              <a:gd name="connsiteY954" fmla="*/ 0 h 876"/>
              <a:gd name="connsiteX955" fmla="*/ 1609019 w 1683159"/>
              <a:gd name="connsiteY955" fmla="*/ 0 h 876"/>
              <a:gd name="connsiteX956" fmla="*/ 1610712 w 1683159"/>
              <a:gd name="connsiteY956" fmla="*/ 0 h 876"/>
              <a:gd name="connsiteX957" fmla="*/ 1612395 w 1683159"/>
              <a:gd name="connsiteY957" fmla="*/ 0 h 876"/>
              <a:gd name="connsiteX958" fmla="*/ 1614079 w 1683159"/>
              <a:gd name="connsiteY958" fmla="*/ 0 h 876"/>
              <a:gd name="connsiteX959" fmla="*/ 1615762 w 1683159"/>
              <a:gd name="connsiteY959" fmla="*/ 0 h 876"/>
              <a:gd name="connsiteX960" fmla="*/ 1617446 w 1683159"/>
              <a:gd name="connsiteY960" fmla="*/ 0 h 876"/>
              <a:gd name="connsiteX961" fmla="*/ 1619130 w 1683159"/>
              <a:gd name="connsiteY961" fmla="*/ 0 h 876"/>
              <a:gd name="connsiteX962" fmla="*/ 1620813 w 1683159"/>
              <a:gd name="connsiteY962" fmla="*/ 0 h 876"/>
              <a:gd name="connsiteX963" fmla="*/ 1622506 w 1683159"/>
              <a:gd name="connsiteY963" fmla="*/ 0 h 876"/>
              <a:gd name="connsiteX964" fmla="*/ 1624189 w 1683159"/>
              <a:gd name="connsiteY964" fmla="*/ 0 h 876"/>
              <a:gd name="connsiteX965" fmla="*/ 1625873 w 1683159"/>
              <a:gd name="connsiteY965" fmla="*/ 0 h 876"/>
              <a:gd name="connsiteX966" fmla="*/ 1627557 w 1683159"/>
              <a:gd name="connsiteY966" fmla="*/ 0 h 876"/>
              <a:gd name="connsiteX967" fmla="*/ 1629240 w 1683159"/>
              <a:gd name="connsiteY967" fmla="*/ 0 h 876"/>
              <a:gd name="connsiteX968" fmla="*/ 1630924 w 1683159"/>
              <a:gd name="connsiteY968" fmla="*/ 0 h 876"/>
              <a:gd name="connsiteX969" fmla="*/ 1632608 w 1683159"/>
              <a:gd name="connsiteY969" fmla="*/ 0 h 876"/>
              <a:gd name="connsiteX970" fmla="*/ 1634300 w 1683159"/>
              <a:gd name="connsiteY970" fmla="*/ 0 h 876"/>
              <a:gd name="connsiteX971" fmla="*/ 1635983 w 1683159"/>
              <a:gd name="connsiteY971" fmla="*/ 0 h 876"/>
              <a:gd name="connsiteX972" fmla="*/ 1637667 w 1683159"/>
              <a:gd name="connsiteY972" fmla="*/ 0 h 876"/>
              <a:gd name="connsiteX973" fmla="*/ 1639351 w 1683159"/>
              <a:gd name="connsiteY973" fmla="*/ 0 h 876"/>
              <a:gd name="connsiteX974" fmla="*/ 1641034 w 1683159"/>
              <a:gd name="connsiteY974" fmla="*/ 0 h 876"/>
              <a:gd name="connsiteX975" fmla="*/ 1642718 w 1683159"/>
              <a:gd name="connsiteY975" fmla="*/ 0 h 876"/>
              <a:gd name="connsiteX976" fmla="*/ 1644402 w 1683159"/>
              <a:gd name="connsiteY976" fmla="*/ 0 h 876"/>
              <a:gd name="connsiteX977" fmla="*/ 1646094 w 1683159"/>
              <a:gd name="connsiteY977" fmla="*/ 0 h 876"/>
              <a:gd name="connsiteX978" fmla="*/ 1647777 w 1683159"/>
              <a:gd name="connsiteY978" fmla="*/ 0 h 876"/>
              <a:gd name="connsiteX979" fmla="*/ 1649461 w 1683159"/>
              <a:gd name="connsiteY979" fmla="*/ 0 h 876"/>
              <a:gd name="connsiteX980" fmla="*/ 1651145 w 1683159"/>
              <a:gd name="connsiteY980" fmla="*/ 0 h 876"/>
              <a:gd name="connsiteX981" fmla="*/ 1652828 w 1683159"/>
              <a:gd name="connsiteY981" fmla="*/ 0 h 876"/>
              <a:gd name="connsiteX982" fmla="*/ 1654512 w 1683159"/>
              <a:gd name="connsiteY982" fmla="*/ 0 h 876"/>
              <a:gd name="connsiteX983" fmla="*/ 1656196 w 1683159"/>
              <a:gd name="connsiteY983" fmla="*/ 0 h 876"/>
              <a:gd name="connsiteX984" fmla="*/ 1657879 w 1683159"/>
              <a:gd name="connsiteY984" fmla="*/ 0 h 876"/>
              <a:gd name="connsiteX985" fmla="*/ 1659572 w 1683159"/>
              <a:gd name="connsiteY985" fmla="*/ 0 h 876"/>
              <a:gd name="connsiteX986" fmla="*/ 1661255 w 1683159"/>
              <a:gd name="connsiteY986" fmla="*/ 0 h 876"/>
              <a:gd name="connsiteX987" fmla="*/ 1662939 w 1683159"/>
              <a:gd name="connsiteY987" fmla="*/ 0 h 876"/>
              <a:gd name="connsiteX988" fmla="*/ 1664623 w 1683159"/>
              <a:gd name="connsiteY988" fmla="*/ 0 h 876"/>
              <a:gd name="connsiteX989" fmla="*/ 1666306 w 1683159"/>
              <a:gd name="connsiteY989" fmla="*/ 0 h 876"/>
              <a:gd name="connsiteX990" fmla="*/ 1667990 w 1683159"/>
              <a:gd name="connsiteY990" fmla="*/ 0 h 876"/>
              <a:gd name="connsiteX991" fmla="*/ 1669673 w 1683159"/>
              <a:gd name="connsiteY991" fmla="*/ 0 h 876"/>
              <a:gd name="connsiteX992" fmla="*/ 1671366 w 1683159"/>
              <a:gd name="connsiteY992" fmla="*/ 0 h 876"/>
              <a:gd name="connsiteX993" fmla="*/ 1673049 w 1683159"/>
              <a:gd name="connsiteY993" fmla="*/ 0 h 876"/>
              <a:gd name="connsiteX994" fmla="*/ 1674733 w 1683159"/>
              <a:gd name="connsiteY994" fmla="*/ 0 h 876"/>
              <a:gd name="connsiteX995" fmla="*/ 1676417 w 1683159"/>
              <a:gd name="connsiteY995" fmla="*/ 0 h 876"/>
              <a:gd name="connsiteX996" fmla="*/ 1678100 w 1683159"/>
              <a:gd name="connsiteY996" fmla="*/ 0 h 876"/>
              <a:gd name="connsiteX997" fmla="*/ 1679784 w 1683159"/>
              <a:gd name="connsiteY997" fmla="*/ 0 h 876"/>
              <a:gd name="connsiteX998" fmla="*/ 1681468 w 1683159"/>
              <a:gd name="connsiteY998" fmla="*/ 0 h 876"/>
              <a:gd name="connsiteX999" fmla="*/ 1683160 w 1683159"/>
              <a:gd name="connsiteY999" fmla="*/ 0 h 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Lst>
            <a:rect l="l" t="t" r="r" b="b"/>
            <a:pathLst>
              <a:path w="1683159" h="876">
                <a:moveTo>
                  <a:pt x="0" y="0"/>
                </a:moveTo>
                <a:lnTo>
                  <a:pt x="1685" y="0"/>
                </a:lnTo>
                <a:lnTo>
                  <a:pt x="3370" y="0"/>
                </a:lnTo>
                <a:lnTo>
                  <a:pt x="5054" y="0"/>
                </a:lnTo>
                <a:lnTo>
                  <a:pt x="6740" y="0"/>
                </a:lnTo>
                <a:lnTo>
                  <a:pt x="8424" y="0"/>
                </a:lnTo>
                <a:lnTo>
                  <a:pt x="10110" y="0"/>
                </a:lnTo>
                <a:lnTo>
                  <a:pt x="11794" y="0"/>
                </a:lnTo>
                <a:lnTo>
                  <a:pt x="13479" y="0"/>
                </a:lnTo>
                <a:lnTo>
                  <a:pt x="15164" y="0"/>
                </a:lnTo>
                <a:lnTo>
                  <a:pt x="16848" y="0"/>
                </a:lnTo>
                <a:lnTo>
                  <a:pt x="18534" y="0"/>
                </a:lnTo>
                <a:lnTo>
                  <a:pt x="20218" y="0"/>
                </a:lnTo>
                <a:lnTo>
                  <a:pt x="21903" y="0"/>
                </a:lnTo>
                <a:lnTo>
                  <a:pt x="23588" y="0"/>
                </a:lnTo>
                <a:lnTo>
                  <a:pt x="25273" y="0"/>
                </a:lnTo>
                <a:lnTo>
                  <a:pt x="26958" y="0"/>
                </a:lnTo>
                <a:lnTo>
                  <a:pt x="28643" y="0"/>
                </a:lnTo>
                <a:lnTo>
                  <a:pt x="30327" y="0"/>
                </a:lnTo>
                <a:lnTo>
                  <a:pt x="32012" y="0"/>
                </a:lnTo>
                <a:lnTo>
                  <a:pt x="33697" y="0"/>
                </a:lnTo>
                <a:lnTo>
                  <a:pt x="35382" y="0"/>
                </a:lnTo>
                <a:lnTo>
                  <a:pt x="37067" y="0"/>
                </a:lnTo>
                <a:lnTo>
                  <a:pt x="38751" y="0"/>
                </a:lnTo>
                <a:lnTo>
                  <a:pt x="40437" y="0"/>
                </a:lnTo>
                <a:lnTo>
                  <a:pt x="42121" y="0"/>
                </a:lnTo>
                <a:lnTo>
                  <a:pt x="43807" y="0"/>
                </a:lnTo>
                <a:lnTo>
                  <a:pt x="45491" y="0"/>
                </a:lnTo>
                <a:lnTo>
                  <a:pt x="47176" y="0"/>
                </a:lnTo>
                <a:lnTo>
                  <a:pt x="48861" y="0"/>
                </a:lnTo>
                <a:lnTo>
                  <a:pt x="50545" y="0"/>
                </a:lnTo>
                <a:lnTo>
                  <a:pt x="52231" y="0"/>
                </a:lnTo>
                <a:lnTo>
                  <a:pt x="53915" y="0"/>
                </a:lnTo>
                <a:lnTo>
                  <a:pt x="55600" y="0"/>
                </a:lnTo>
                <a:lnTo>
                  <a:pt x="57285" y="0"/>
                </a:lnTo>
                <a:lnTo>
                  <a:pt x="58970" y="0"/>
                </a:lnTo>
                <a:lnTo>
                  <a:pt x="60654" y="0"/>
                </a:lnTo>
                <a:lnTo>
                  <a:pt x="62339" y="0"/>
                </a:lnTo>
                <a:lnTo>
                  <a:pt x="64024" y="0"/>
                </a:lnTo>
                <a:lnTo>
                  <a:pt x="65709" y="0"/>
                </a:lnTo>
                <a:lnTo>
                  <a:pt x="67394" y="0"/>
                </a:lnTo>
                <a:lnTo>
                  <a:pt x="69078" y="0"/>
                </a:lnTo>
                <a:lnTo>
                  <a:pt x="70764" y="0"/>
                </a:lnTo>
                <a:lnTo>
                  <a:pt x="72448" y="0"/>
                </a:lnTo>
                <a:lnTo>
                  <a:pt x="74134" y="0"/>
                </a:lnTo>
                <a:lnTo>
                  <a:pt x="75818" y="0"/>
                </a:lnTo>
                <a:lnTo>
                  <a:pt x="77503" y="0"/>
                </a:lnTo>
                <a:lnTo>
                  <a:pt x="79188" y="0"/>
                </a:lnTo>
                <a:lnTo>
                  <a:pt x="80872" y="0"/>
                </a:lnTo>
                <a:lnTo>
                  <a:pt x="82558" y="0"/>
                </a:lnTo>
                <a:lnTo>
                  <a:pt x="84242" y="0"/>
                </a:lnTo>
                <a:lnTo>
                  <a:pt x="85927" y="0"/>
                </a:lnTo>
                <a:lnTo>
                  <a:pt x="87612" y="0"/>
                </a:lnTo>
                <a:lnTo>
                  <a:pt x="89297" y="0"/>
                </a:lnTo>
                <a:lnTo>
                  <a:pt x="90982" y="0"/>
                </a:lnTo>
                <a:lnTo>
                  <a:pt x="92667" y="0"/>
                </a:lnTo>
                <a:lnTo>
                  <a:pt x="94351" y="0"/>
                </a:lnTo>
                <a:lnTo>
                  <a:pt x="96036" y="0"/>
                </a:lnTo>
                <a:lnTo>
                  <a:pt x="97721" y="0"/>
                </a:lnTo>
                <a:lnTo>
                  <a:pt x="99406" y="0"/>
                </a:lnTo>
                <a:lnTo>
                  <a:pt x="101091" y="0"/>
                </a:lnTo>
                <a:lnTo>
                  <a:pt x="102775" y="0"/>
                </a:lnTo>
                <a:lnTo>
                  <a:pt x="104461" y="0"/>
                </a:lnTo>
                <a:lnTo>
                  <a:pt x="106145" y="0"/>
                </a:lnTo>
                <a:lnTo>
                  <a:pt x="107831" y="0"/>
                </a:lnTo>
                <a:lnTo>
                  <a:pt x="109515" y="0"/>
                </a:lnTo>
                <a:lnTo>
                  <a:pt x="111199" y="0"/>
                </a:lnTo>
                <a:lnTo>
                  <a:pt x="112885" y="0"/>
                </a:lnTo>
                <a:lnTo>
                  <a:pt x="114569" y="0"/>
                </a:lnTo>
                <a:lnTo>
                  <a:pt x="116254" y="0"/>
                </a:lnTo>
                <a:lnTo>
                  <a:pt x="117939" y="0"/>
                </a:lnTo>
                <a:lnTo>
                  <a:pt x="119624" y="0"/>
                </a:lnTo>
                <a:lnTo>
                  <a:pt x="121309" y="0"/>
                </a:lnTo>
                <a:lnTo>
                  <a:pt x="122994" y="0"/>
                </a:lnTo>
                <a:lnTo>
                  <a:pt x="124678" y="0"/>
                </a:lnTo>
                <a:lnTo>
                  <a:pt x="126363" y="0"/>
                </a:lnTo>
                <a:lnTo>
                  <a:pt x="128048" y="0"/>
                </a:lnTo>
                <a:lnTo>
                  <a:pt x="129733" y="0"/>
                </a:lnTo>
                <a:lnTo>
                  <a:pt x="131418" y="0"/>
                </a:lnTo>
                <a:lnTo>
                  <a:pt x="133102" y="0"/>
                </a:lnTo>
                <a:lnTo>
                  <a:pt x="134788" y="0"/>
                </a:lnTo>
                <a:lnTo>
                  <a:pt x="136472" y="0"/>
                </a:lnTo>
                <a:lnTo>
                  <a:pt x="138158" y="0"/>
                </a:lnTo>
                <a:lnTo>
                  <a:pt x="139842" y="0"/>
                </a:lnTo>
                <a:lnTo>
                  <a:pt x="141527" y="0"/>
                </a:lnTo>
                <a:lnTo>
                  <a:pt x="143212" y="0"/>
                </a:lnTo>
                <a:lnTo>
                  <a:pt x="144896" y="0"/>
                </a:lnTo>
                <a:lnTo>
                  <a:pt x="146582" y="0"/>
                </a:lnTo>
                <a:lnTo>
                  <a:pt x="148266" y="0"/>
                </a:lnTo>
                <a:lnTo>
                  <a:pt x="149951" y="0"/>
                </a:lnTo>
                <a:lnTo>
                  <a:pt x="151636" y="0"/>
                </a:lnTo>
                <a:lnTo>
                  <a:pt x="153321" y="0"/>
                </a:lnTo>
                <a:lnTo>
                  <a:pt x="155006" y="0"/>
                </a:lnTo>
                <a:lnTo>
                  <a:pt x="156691" y="0"/>
                </a:lnTo>
                <a:lnTo>
                  <a:pt x="158375" y="0"/>
                </a:lnTo>
                <a:lnTo>
                  <a:pt x="160060" y="0"/>
                </a:lnTo>
                <a:lnTo>
                  <a:pt x="161745" y="0"/>
                </a:lnTo>
                <a:lnTo>
                  <a:pt x="163430" y="0"/>
                </a:lnTo>
                <a:lnTo>
                  <a:pt x="165115" y="0"/>
                </a:lnTo>
                <a:lnTo>
                  <a:pt x="166799" y="0"/>
                </a:lnTo>
                <a:lnTo>
                  <a:pt x="168485" y="0"/>
                </a:lnTo>
                <a:lnTo>
                  <a:pt x="170169" y="0"/>
                </a:lnTo>
                <a:lnTo>
                  <a:pt x="171854" y="0"/>
                </a:lnTo>
                <a:lnTo>
                  <a:pt x="173539" y="0"/>
                </a:lnTo>
                <a:lnTo>
                  <a:pt x="175223" y="0"/>
                </a:lnTo>
                <a:lnTo>
                  <a:pt x="176909" y="0"/>
                </a:lnTo>
                <a:lnTo>
                  <a:pt x="178593" y="0"/>
                </a:lnTo>
                <a:lnTo>
                  <a:pt x="180278" y="0"/>
                </a:lnTo>
                <a:lnTo>
                  <a:pt x="181963" y="0"/>
                </a:lnTo>
                <a:lnTo>
                  <a:pt x="183648" y="0"/>
                </a:lnTo>
                <a:lnTo>
                  <a:pt x="185333" y="0"/>
                </a:lnTo>
                <a:lnTo>
                  <a:pt x="187018" y="0"/>
                </a:lnTo>
                <a:lnTo>
                  <a:pt x="188702" y="0"/>
                </a:lnTo>
                <a:lnTo>
                  <a:pt x="190387" y="0"/>
                </a:lnTo>
                <a:lnTo>
                  <a:pt x="192072" y="0"/>
                </a:lnTo>
                <a:lnTo>
                  <a:pt x="193757" y="0"/>
                </a:lnTo>
                <a:lnTo>
                  <a:pt x="195442" y="0"/>
                </a:lnTo>
                <a:lnTo>
                  <a:pt x="197126" y="0"/>
                </a:lnTo>
                <a:lnTo>
                  <a:pt x="198812" y="0"/>
                </a:lnTo>
                <a:lnTo>
                  <a:pt x="200496" y="0"/>
                </a:lnTo>
                <a:lnTo>
                  <a:pt x="202182" y="0"/>
                </a:lnTo>
                <a:lnTo>
                  <a:pt x="203866" y="0"/>
                </a:lnTo>
                <a:lnTo>
                  <a:pt x="205551" y="0"/>
                </a:lnTo>
                <a:lnTo>
                  <a:pt x="207236" y="0"/>
                </a:lnTo>
                <a:lnTo>
                  <a:pt x="208920" y="0"/>
                </a:lnTo>
                <a:lnTo>
                  <a:pt x="210606" y="0"/>
                </a:lnTo>
                <a:lnTo>
                  <a:pt x="212290" y="0"/>
                </a:lnTo>
                <a:lnTo>
                  <a:pt x="213975" y="0"/>
                </a:lnTo>
                <a:lnTo>
                  <a:pt x="215660" y="0"/>
                </a:lnTo>
                <a:lnTo>
                  <a:pt x="217345" y="0"/>
                </a:lnTo>
                <a:lnTo>
                  <a:pt x="219030" y="0"/>
                </a:lnTo>
                <a:lnTo>
                  <a:pt x="220715" y="0"/>
                </a:lnTo>
                <a:lnTo>
                  <a:pt x="222399" y="0"/>
                </a:lnTo>
                <a:lnTo>
                  <a:pt x="224084" y="0"/>
                </a:lnTo>
                <a:lnTo>
                  <a:pt x="225769" y="0"/>
                </a:lnTo>
                <a:lnTo>
                  <a:pt x="227453" y="0"/>
                </a:lnTo>
                <a:lnTo>
                  <a:pt x="229139" y="0"/>
                </a:lnTo>
                <a:lnTo>
                  <a:pt x="230823" y="0"/>
                </a:lnTo>
                <a:lnTo>
                  <a:pt x="232509" y="0"/>
                </a:lnTo>
                <a:lnTo>
                  <a:pt x="234193" y="0"/>
                </a:lnTo>
                <a:lnTo>
                  <a:pt x="235878" y="0"/>
                </a:lnTo>
                <a:lnTo>
                  <a:pt x="237563" y="0"/>
                </a:lnTo>
                <a:lnTo>
                  <a:pt x="239247" y="0"/>
                </a:lnTo>
                <a:lnTo>
                  <a:pt x="240933" y="0"/>
                </a:lnTo>
                <a:lnTo>
                  <a:pt x="242617" y="0"/>
                </a:lnTo>
                <a:lnTo>
                  <a:pt x="244302" y="0"/>
                </a:lnTo>
                <a:lnTo>
                  <a:pt x="245987" y="0"/>
                </a:lnTo>
                <a:lnTo>
                  <a:pt x="247672" y="0"/>
                </a:lnTo>
                <a:lnTo>
                  <a:pt x="249357" y="0"/>
                </a:lnTo>
                <a:lnTo>
                  <a:pt x="251042" y="0"/>
                </a:lnTo>
                <a:lnTo>
                  <a:pt x="252726" y="0"/>
                </a:lnTo>
                <a:lnTo>
                  <a:pt x="254411" y="0"/>
                </a:lnTo>
                <a:lnTo>
                  <a:pt x="256096" y="0"/>
                </a:lnTo>
                <a:lnTo>
                  <a:pt x="257781" y="0"/>
                </a:lnTo>
                <a:lnTo>
                  <a:pt x="259466" y="0"/>
                </a:lnTo>
                <a:lnTo>
                  <a:pt x="261150" y="0"/>
                </a:lnTo>
                <a:lnTo>
                  <a:pt x="262836" y="0"/>
                </a:lnTo>
                <a:lnTo>
                  <a:pt x="264520" y="0"/>
                </a:lnTo>
                <a:lnTo>
                  <a:pt x="266206" y="0"/>
                </a:lnTo>
                <a:lnTo>
                  <a:pt x="267890" y="0"/>
                </a:lnTo>
                <a:lnTo>
                  <a:pt x="269575" y="0"/>
                </a:lnTo>
                <a:lnTo>
                  <a:pt x="271260" y="0"/>
                </a:lnTo>
                <a:lnTo>
                  <a:pt x="272944" y="0"/>
                </a:lnTo>
                <a:lnTo>
                  <a:pt x="274630" y="0"/>
                </a:lnTo>
                <a:lnTo>
                  <a:pt x="276314" y="0"/>
                </a:lnTo>
                <a:lnTo>
                  <a:pt x="277999" y="0"/>
                </a:lnTo>
                <a:lnTo>
                  <a:pt x="279684" y="0"/>
                </a:lnTo>
                <a:lnTo>
                  <a:pt x="281369" y="0"/>
                </a:lnTo>
                <a:lnTo>
                  <a:pt x="283053" y="0"/>
                </a:lnTo>
                <a:lnTo>
                  <a:pt x="284738" y="0"/>
                </a:lnTo>
                <a:lnTo>
                  <a:pt x="286423" y="0"/>
                </a:lnTo>
                <a:lnTo>
                  <a:pt x="288108" y="0"/>
                </a:lnTo>
                <a:lnTo>
                  <a:pt x="289793" y="0"/>
                </a:lnTo>
                <a:lnTo>
                  <a:pt x="291477" y="0"/>
                </a:lnTo>
                <a:lnTo>
                  <a:pt x="293163" y="0"/>
                </a:lnTo>
                <a:lnTo>
                  <a:pt x="294847" y="0"/>
                </a:lnTo>
                <a:lnTo>
                  <a:pt x="296533" y="0"/>
                </a:lnTo>
                <a:lnTo>
                  <a:pt x="298217" y="0"/>
                </a:lnTo>
                <a:lnTo>
                  <a:pt x="299902" y="0"/>
                </a:lnTo>
                <a:lnTo>
                  <a:pt x="301587" y="0"/>
                </a:lnTo>
                <a:lnTo>
                  <a:pt x="303271" y="0"/>
                </a:lnTo>
                <a:lnTo>
                  <a:pt x="304957" y="0"/>
                </a:lnTo>
                <a:lnTo>
                  <a:pt x="306641" y="0"/>
                </a:lnTo>
                <a:lnTo>
                  <a:pt x="308326" y="0"/>
                </a:lnTo>
                <a:lnTo>
                  <a:pt x="310011" y="0"/>
                </a:lnTo>
                <a:lnTo>
                  <a:pt x="311696" y="0"/>
                </a:lnTo>
                <a:lnTo>
                  <a:pt x="313381" y="0"/>
                </a:lnTo>
                <a:lnTo>
                  <a:pt x="315066" y="0"/>
                </a:lnTo>
                <a:lnTo>
                  <a:pt x="316750" y="0"/>
                </a:lnTo>
                <a:lnTo>
                  <a:pt x="318435" y="0"/>
                </a:lnTo>
                <a:lnTo>
                  <a:pt x="320120" y="0"/>
                </a:lnTo>
                <a:lnTo>
                  <a:pt x="321805" y="0"/>
                </a:lnTo>
                <a:lnTo>
                  <a:pt x="323490" y="0"/>
                </a:lnTo>
                <a:lnTo>
                  <a:pt x="325174" y="0"/>
                </a:lnTo>
                <a:lnTo>
                  <a:pt x="326860" y="0"/>
                </a:lnTo>
                <a:lnTo>
                  <a:pt x="328544" y="0"/>
                </a:lnTo>
                <a:lnTo>
                  <a:pt x="330230" y="0"/>
                </a:lnTo>
                <a:lnTo>
                  <a:pt x="331914" y="0"/>
                </a:lnTo>
                <a:lnTo>
                  <a:pt x="333598" y="0"/>
                </a:lnTo>
                <a:lnTo>
                  <a:pt x="335284" y="0"/>
                </a:lnTo>
                <a:lnTo>
                  <a:pt x="336968" y="0"/>
                </a:lnTo>
                <a:lnTo>
                  <a:pt x="338653" y="0"/>
                </a:lnTo>
                <a:lnTo>
                  <a:pt x="340338" y="0"/>
                </a:lnTo>
                <a:lnTo>
                  <a:pt x="342023" y="0"/>
                </a:lnTo>
                <a:lnTo>
                  <a:pt x="343708" y="0"/>
                </a:lnTo>
                <a:lnTo>
                  <a:pt x="345393" y="0"/>
                </a:lnTo>
                <a:lnTo>
                  <a:pt x="347077" y="0"/>
                </a:lnTo>
                <a:lnTo>
                  <a:pt x="348762" y="0"/>
                </a:lnTo>
                <a:lnTo>
                  <a:pt x="350447" y="0"/>
                </a:lnTo>
                <a:lnTo>
                  <a:pt x="352132" y="0"/>
                </a:lnTo>
                <a:lnTo>
                  <a:pt x="353817" y="0"/>
                </a:lnTo>
                <a:lnTo>
                  <a:pt x="355501" y="0"/>
                </a:lnTo>
                <a:lnTo>
                  <a:pt x="357187" y="0"/>
                </a:lnTo>
                <a:lnTo>
                  <a:pt x="358871" y="0"/>
                </a:lnTo>
                <a:lnTo>
                  <a:pt x="360557" y="0"/>
                </a:lnTo>
                <a:lnTo>
                  <a:pt x="362241" y="0"/>
                </a:lnTo>
                <a:lnTo>
                  <a:pt x="363926" y="0"/>
                </a:lnTo>
                <a:lnTo>
                  <a:pt x="365611" y="0"/>
                </a:lnTo>
                <a:lnTo>
                  <a:pt x="367295" y="0"/>
                </a:lnTo>
                <a:lnTo>
                  <a:pt x="368981" y="0"/>
                </a:lnTo>
                <a:lnTo>
                  <a:pt x="370665" y="0"/>
                </a:lnTo>
                <a:lnTo>
                  <a:pt x="372350" y="0"/>
                </a:lnTo>
                <a:lnTo>
                  <a:pt x="374035" y="0"/>
                </a:lnTo>
                <a:lnTo>
                  <a:pt x="375720" y="0"/>
                </a:lnTo>
                <a:lnTo>
                  <a:pt x="377405" y="0"/>
                </a:lnTo>
                <a:lnTo>
                  <a:pt x="379089" y="0"/>
                </a:lnTo>
                <a:lnTo>
                  <a:pt x="380774" y="0"/>
                </a:lnTo>
                <a:lnTo>
                  <a:pt x="382459" y="0"/>
                </a:lnTo>
                <a:lnTo>
                  <a:pt x="384144" y="0"/>
                </a:lnTo>
                <a:lnTo>
                  <a:pt x="385829" y="0"/>
                </a:lnTo>
                <a:lnTo>
                  <a:pt x="387514" y="0"/>
                </a:lnTo>
                <a:lnTo>
                  <a:pt x="389198" y="0"/>
                </a:lnTo>
                <a:lnTo>
                  <a:pt x="390884" y="0"/>
                </a:lnTo>
                <a:lnTo>
                  <a:pt x="392568" y="0"/>
                </a:lnTo>
                <a:lnTo>
                  <a:pt x="394253" y="0"/>
                </a:lnTo>
                <a:lnTo>
                  <a:pt x="395938" y="0"/>
                </a:lnTo>
                <a:lnTo>
                  <a:pt x="397622" y="0"/>
                </a:lnTo>
                <a:lnTo>
                  <a:pt x="399308" y="0"/>
                </a:lnTo>
                <a:lnTo>
                  <a:pt x="400992" y="0"/>
                </a:lnTo>
                <a:lnTo>
                  <a:pt x="402677" y="0"/>
                </a:lnTo>
                <a:lnTo>
                  <a:pt x="404362" y="0"/>
                </a:lnTo>
                <a:lnTo>
                  <a:pt x="406047" y="0"/>
                </a:lnTo>
                <a:lnTo>
                  <a:pt x="407732" y="0"/>
                </a:lnTo>
                <a:lnTo>
                  <a:pt x="409417" y="0"/>
                </a:lnTo>
                <a:lnTo>
                  <a:pt x="411101" y="0"/>
                </a:lnTo>
                <a:lnTo>
                  <a:pt x="412786" y="0"/>
                </a:lnTo>
                <a:lnTo>
                  <a:pt x="414471" y="0"/>
                </a:lnTo>
                <a:lnTo>
                  <a:pt x="416156" y="0"/>
                </a:lnTo>
                <a:lnTo>
                  <a:pt x="417841" y="0"/>
                </a:lnTo>
                <a:lnTo>
                  <a:pt x="419525" y="0"/>
                </a:lnTo>
                <a:lnTo>
                  <a:pt x="421211" y="0"/>
                </a:lnTo>
                <a:lnTo>
                  <a:pt x="422895" y="0"/>
                </a:lnTo>
                <a:lnTo>
                  <a:pt x="424581" y="0"/>
                </a:lnTo>
                <a:lnTo>
                  <a:pt x="426265" y="0"/>
                </a:lnTo>
                <a:lnTo>
                  <a:pt x="427950" y="0"/>
                </a:lnTo>
                <a:lnTo>
                  <a:pt x="429635" y="0"/>
                </a:lnTo>
                <a:lnTo>
                  <a:pt x="431319" y="0"/>
                </a:lnTo>
                <a:lnTo>
                  <a:pt x="433005" y="0"/>
                </a:lnTo>
                <a:lnTo>
                  <a:pt x="434689" y="0"/>
                </a:lnTo>
                <a:lnTo>
                  <a:pt x="436374" y="0"/>
                </a:lnTo>
                <a:lnTo>
                  <a:pt x="438059" y="0"/>
                </a:lnTo>
                <a:lnTo>
                  <a:pt x="439744" y="0"/>
                </a:lnTo>
                <a:lnTo>
                  <a:pt x="441429" y="0"/>
                </a:lnTo>
                <a:lnTo>
                  <a:pt x="443113" y="0"/>
                </a:lnTo>
                <a:lnTo>
                  <a:pt x="444798" y="0"/>
                </a:lnTo>
                <a:lnTo>
                  <a:pt x="446483" y="0"/>
                </a:lnTo>
                <a:lnTo>
                  <a:pt x="448168" y="0"/>
                </a:lnTo>
                <a:lnTo>
                  <a:pt x="449853" y="0"/>
                </a:lnTo>
                <a:lnTo>
                  <a:pt x="451538" y="0"/>
                </a:lnTo>
                <a:lnTo>
                  <a:pt x="453222" y="0"/>
                </a:lnTo>
                <a:lnTo>
                  <a:pt x="454908" y="0"/>
                </a:lnTo>
                <a:lnTo>
                  <a:pt x="456592" y="0"/>
                </a:lnTo>
                <a:lnTo>
                  <a:pt x="458277" y="0"/>
                </a:lnTo>
                <a:lnTo>
                  <a:pt x="459962" y="0"/>
                </a:lnTo>
                <a:lnTo>
                  <a:pt x="461646" y="0"/>
                </a:lnTo>
                <a:lnTo>
                  <a:pt x="463332" y="0"/>
                </a:lnTo>
                <a:lnTo>
                  <a:pt x="465016" y="0"/>
                </a:lnTo>
                <a:lnTo>
                  <a:pt x="466701" y="0"/>
                </a:lnTo>
                <a:lnTo>
                  <a:pt x="468386" y="0"/>
                </a:lnTo>
                <a:lnTo>
                  <a:pt x="470071" y="0"/>
                </a:lnTo>
                <a:lnTo>
                  <a:pt x="471756" y="0"/>
                </a:lnTo>
                <a:lnTo>
                  <a:pt x="473441" y="0"/>
                </a:lnTo>
                <a:lnTo>
                  <a:pt x="475125" y="0"/>
                </a:lnTo>
                <a:lnTo>
                  <a:pt x="476810" y="0"/>
                </a:lnTo>
                <a:lnTo>
                  <a:pt x="478495" y="0"/>
                </a:lnTo>
                <a:lnTo>
                  <a:pt x="480180" y="0"/>
                </a:lnTo>
                <a:lnTo>
                  <a:pt x="481865" y="0"/>
                </a:lnTo>
                <a:lnTo>
                  <a:pt x="483549" y="0"/>
                </a:lnTo>
                <a:lnTo>
                  <a:pt x="485235" y="0"/>
                </a:lnTo>
                <a:lnTo>
                  <a:pt x="486919" y="0"/>
                </a:lnTo>
                <a:lnTo>
                  <a:pt x="488604" y="0"/>
                </a:lnTo>
                <a:lnTo>
                  <a:pt x="490289" y="0"/>
                </a:lnTo>
                <a:lnTo>
                  <a:pt x="491974" y="0"/>
                </a:lnTo>
                <a:lnTo>
                  <a:pt x="493659" y="0"/>
                </a:lnTo>
                <a:lnTo>
                  <a:pt x="495343" y="0"/>
                </a:lnTo>
                <a:lnTo>
                  <a:pt x="497024" y="0"/>
                </a:lnTo>
                <a:lnTo>
                  <a:pt x="498717" y="0"/>
                </a:lnTo>
                <a:lnTo>
                  <a:pt x="500400" y="0"/>
                </a:lnTo>
                <a:lnTo>
                  <a:pt x="502084" y="0"/>
                </a:lnTo>
                <a:lnTo>
                  <a:pt x="503768" y="0"/>
                </a:lnTo>
                <a:lnTo>
                  <a:pt x="505451" y="0"/>
                </a:lnTo>
                <a:lnTo>
                  <a:pt x="507135" y="0"/>
                </a:lnTo>
                <a:lnTo>
                  <a:pt x="508818" y="0"/>
                </a:lnTo>
                <a:lnTo>
                  <a:pt x="510511" y="0"/>
                </a:lnTo>
                <a:lnTo>
                  <a:pt x="512194" y="0"/>
                </a:lnTo>
                <a:lnTo>
                  <a:pt x="513878" y="0"/>
                </a:lnTo>
                <a:lnTo>
                  <a:pt x="515562" y="0"/>
                </a:lnTo>
                <a:lnTo>
                  <a:pt x="517245" y="0"/>
                </a:lnTo>
                <a:lnTo>
                  <a:pt x="518929" y="0"/>
                </a:lnTo>
                <a:lnTo>
                  <a:pt x="520613" y="0"/>
                </a:lnTo>
                <a:lnTo>
                  <a:pt x="522305" y="0"/>
                </a:lnTo>
                <a:lnTo>
                  <a:pt x="523989" y="0"/>
                </a:lnTo>
                <a:lnTo>
                  <a:pt x="525672" y="0"/>
                </a:lnTo>
                <a:lnTo>
                  <a:pt x="527356" y="0"/>
                </a:lnTo>
                <a:lnTo>
                  <a:pt x="529039" y="0"/>
                </a:lnTo>
                <a:lnTo>
                  <a:pt x="530723" y="0"/>
                </a:lnTo>
                <a:lnTo>
                  <a:pt x="532407" y="0"/>
                </a:lnTo>
                <a:lnTo>
                  <a:pt x="534099" y="0"/>
                </a:lnTo>
                <a:lnTo>
                  <a:pt x="535783" y="0"/>
                </a:lnTo>
                <a:lnTo>
                  <a:pt x="537466" y="0"/>
                </a:lnTo>
                <a:lnTo>
                  <a:pt x="539150" y="0"/>
                </a:lnTo>
                <a:lnTo>
                  <a:pt x="540834" y="0"/>
                </a:lnTo>
                <a:lnTo>
                  <a:pt x="542517" y="0"/>
                </a:lnTo>
                <a:lnTo>
                  <a:pt x="544201" y="0"/>
                </a:lnTo>
                <a:lnTo>
                  <a:pt x="545884" y="0"/>
                </a:lnTo>
                <a:lnTo>
                  <a:pt x="547577" y="0"/>
                </a:lnTo>
                <a:lnTo>
                  <a:pt x="549260" y="0"/>
                </a:lnTo>
                <a:lnTo>
                  <a:pt x="550944" y="0"/>
                </a:lnTo>
                <a:lnTo>
                  <a:pt x="552628" y="0"/>
                </a:lnTo>
                <a:lnTo>
                  <a:pt x="554311" y="0"/>
                </a:lnTo>
                <a:lnTo>
                  <a:pt x="555995" y="0"/>
                </a:lnTo>
                <a:lnTo>
                  <a:pt x="557678" y="0"/>
                </a:lnTo>
                <a:lnTo>
                  <a:pt x="559371" y="0"/>
                </a:lnTo>
                <a:lnTo>
                  <a:pt x="561054" y="0"/>
                </a:lnTo>
                <a:lnTo>
                  <a:pt x="562738" y="0"/>
                </a:lnTo>
                <a:lnTo>
                  <a:pt x="564422" y="0"/>
                </a:lnTo>
                <a:lnTo>
                  <a:pt x="566105" y="0"/>
                </a:lnTo>
                <a:lnTo>
                  <a:pt x="567789" y="0"/>
                </a:lnTo>
                <a:lnTo>
                  <a:pt x="569473" y="0"/>
                </a:lnTo>
                <a:lnTo>
                  <a:pt x="571165" y="0"/>
                </a:lnTo>
                <a:lnTo>
                  <a:pt x="572849" y="0"/>
                </a:lnTo>
                <a:lnTo>
                  <a:pt x="574532" y="0"/>
                </a:lnTo>
                <a:lnTo>
                  <a:pt x="576216" y="0"/>
                </a:lnTo>
                <a:lnTo>
                  <a:pt x="577899" y="0"/>
                </a:lnTo>
                <a:lnTo>
                  <a:pt x="579583" y="0"/>
                </a:lnTo>
                <a:lnTo>
                  <a:pt x="581267" y="0"/>
                </a:lnTo>
                <a:lnTo>
                  <a:pt x="582959" y="0"/>
                </a:lnTo>
                <a:lnTo>
                  <a:pt x="584643" y="0"/>
                </a:lnTo>
                <a:lnTo>
                  <a:pt x="586326" y="0"/>
                </a:lnTo>
                <a:lnTo>
                  <a:pt x="588010" y="0"/>
                </a:lnTo>
                <a:lnTo>
                  <a:pt x="589694" y="0"/>
                </a:lnTo>
                <a:lnTo>
                  <a:pt x="591377" y="0"/>
                </a:lnTo>
                <a:lnTo>
                  <a:pt x="593061" y="0"/>
                </a:lnTo>
                <a:lnTo>
                  <a:pt x="594753" y="0"/>
                </a:lnTo>
                <a:lnTo>
                  <a:pt x="596437" y="0"/>
                </a:lnTo>
                <a:lnTo>
                  <a:pt x="598120" y="0"/>
                </a:lnTo>
                <a:lnTo>
                  <a:pt x="599804" y="0"/>
                </a:lnTo>
                <a:lnTo>
                  <a:pt x="601488" y="0"/>
                </a:lnTo>
                <a:lnTo>
                  <a:pt x="603171" y="0"/>
                </a:lnTo>
                <a:lnTo>
                  <a:pt x="604855" y="0"/>
                </a:lnTo>
                <a:lnTo>
                  <a:pt x="606547" y="0"/>
                </a:lnTo>
                <a:lnTo>
                  <a:pt x="608231" y="0"/>
                </a:lnTo>
                <a:lnTo>
                  <a:pt x="609914" y="0"/>
                </a:lnTo>
                <a:lnTo>
                  <a:pt x="611598" y="0"/>
                </a:lnTo>
                <a:lnTo>
                  <a:pt x="613282" y="0"/>
                </a:lnTo>
                <a:lnTo>
                  <a:pt x="614965" y="0"/>
                </a:lnTo>
                <a:lnTo>
                  <a:pt x="616649" y="0"/>
                </a:lnTo>
                <a:lnTo>
                  <a:pt x="618333" y="0"/>
                </a:lnTo>
                <a:lnTo>
                  <a:pt x="620025" y="0"/>
                </a:lnTo>
                <a:lnTo>
                  <a:pt x="621709" y="0"/>
                </a:lnTo>
                <a:lnTo>
                  <a:pt x="623392" y="0"/>
                </a:lnTo>
                <a:lnTo>
                  <a:pt x="625076" y="0"/>
                </a:lnTo>
                <a:lnTo>
                  <a:pt x="626759" y="0"/>
                </a:lnTo>
                <a:lnTo>
                  <a:pt x="628443" y="0"/>
                </a:lnTo>
                <a:lnTo>
                  <a:pt x="630127" y="0"/>
                </a:lnTo>
                <a:lnTo>
                  <a:pt x="631819" y="0"/>
                </a:lnTo>
                <a:lnTo>
                  <a:pt x="633503" y="0"/>
                </a:lnTo>
                <a:lnTo>
                  <a:pt x="635186" y="0"/>
                </a:lnTo>
                <a:lnTo>
                  <a:pt x="636870" y="0"/>
                </a:lnTo>
                <a:lnTo>
                  <a:pt x="638554" y="0"/>
                </a:lnTo>
                <a:lnTo>
                  <a:pt x="640237" y="0"/>
                </a:lnTo>
                <a:lnTo>
                  <a:pt x="641921" y="0"/>
                </a:lnTo>
                <a:lnTo>
                  <a:pt x="643613" y="0"/>
                </a:lnTo>
                <a:lnTo>
                  <a:pt x="645297" y="0"/>
                </a:lnTo>
                <a:lnTo>
                  <a:pt x="646980" y="0"/>
                </a:lnTo>
                <a:lnTo>
                  <a:pt x="648664" y="0"/>
                </a:lnTo>
                <a:lnTo>
                  <a:pt x="650348" y="0"/>
                </a:lnTo>
                <a:lnTo>
                  <a:pt x="652031" y="0"/>
                </a:lnTo>
                <a:lnTo>
                  <a:pt x="653715" y="0"/>
                </a:lnTo>
                <a:lnTo>
                  <a:pt x="655407" y="0"/>
                </a:lnTo>
                <a:lnTo>
                  <a:pt x="657091" y="0"/>
                </a:lnTo>
                <a:lnTo>
                  <a:pt x="658775" y="0"/>
                </a:lnTo>
                <a:lnTo>
                  <a:pt x="660458" y="0"/>
                </a:lnTo>
                <a:lnTo>
                  <a:pt x="662142" y="0"/>
                </a:lnTo>
                <a:lnTo>
                  <a:pt x="663825" y="0"/>
                </a:lnTo>
                <a:lnTo>
                  <a:pt x="665509" y="0"/>
                </a:lnTo>
                <a:lnTo>
                  <a:pt x="667201" y="0"/>
                </a:lnTo>
                <a:lnTo>
                  <a:pt x="668885" y="0"/>
                </a:lnTo>
                <a:lnTo>
                  <a:pt x="670569" y="0"/>
                </a:lnTo>
                <a:lnTo>
                  <a:pt x="672252" y="0"/>
                </a:lnTo>
                <a:lnTo>
                  <a:pt x="673936" y="0"/>
                </a:lnTo>
                <a:lnTo>
                  <a:pt x="675619" y="0"/>
                </a:lnTo>
                <a:lnTo>
                  <a:pt x="677303" y="0"/>
                </a:lnTo>
                <a:lnTo>
                  <a:pt x="678995" y="0"/>
                </a:lnTo>
                <a:lnTo>
                  <a:pt x="680679" y="0"/>
                </a:lnTo>
                <a:lnTo>
                  <a:pt x="682363" y="0"/>
                </a:lnTo>
                <a:lnTo>
                  <a:pt x="684046" y="0"/>
                </a:lnTo>
                <a:lnTo>
                  <a:pt x="685730" y="0"/>
                </a:lnTo>
                <a:lnTo>
                  <a:pt x="687414" y="0"/>
                </a:lnTo>
                <a:lnTo>
                  <a:pt x="689097" y="0"/>
                </a:lnTo>
                <a:lnTo>
                  <a:pt x="690781" y="0"/>
                </a:lnTo>
                <a:lnTo>
                  <a:pt x="692473" y="0"/>
                </a:lnTo>
                <a:lnTo>
                  <a:pt x="694157" y="0"/>
                </a:lnTo>
                <a:lnTo>
                  <a:pt x="695840" y="0"/>
                </a:lnTo>
                <a:lnTo>
                  <a:pt x="697524" y="0"/>
                </a:lnTo>
                <a:lnTo>
                  <a:pt x="699208" y="0"/>
                </a:lnTo>
                <a:lnTo>
                  <a:pt x="700891" y="0"/>
                </a:lnTo>
                <a:lnTo>
                  <a:pt x="702575" y="0"/>
                </a:lnTo>
                <a:lnTo>
                  <a:pt x="704267" y="0"/>
                </a:lnTo>
                <a:lnTo>
                  <a:pt x="705951" y="0"/>
                </a:lnTo>
                <a:lnTo>
                  <a:pt x="707635" y="0"/>
                </a:lnTo>
                <a:lnTo>
                  <a:pt x="709318" y="0"/>
                </a:lnTo>
                <a:lnTo>
                  <a:pt x="711002" y="0"/>
                </a:lnTo>
                <a:lnTo>
                  <a:pt x="712685" y="0"/>
                </a:lnTo>
                <a:lnTo>
                  <a:pt x="714369" y="0"/>
                </a:lnTo>
                <a:lnTo>
                  <a:pt x="716061" y="0"/>
                </a:lnTo>
                <a:lnTo>
                  <a:pt x="717745" y="0"/>
                </a:lnTo>
                <a:lnTo>
                  <a:pt x="719429" y="0"/>
                </a:lnTo>
                <a:lnTo>
                  <a:pt x="721112" y="0"/>
                </a:lnTo>
                <a:lnTo>
                  <a:pt x="722796" y="0"/>
                </a:lnTo>
                <a:lnTo>
                  <a:pt x="724479" y="0"/>
                </a:lnTo>
                <a:lnTo>
                  <a:pt x="726163" y="0"/>
                </a:lnTo>
                <a:lnTo>
                  <a:pt x="727855" y="0"/>
                </a:lnTo>
                <a:lnTo>
                  <a:pt x="729539" y="0"/>
                </a:lnTo>
                <a:lnTo>
                  <a:pt x="731223" y="0"/>
                </a:lnTo>
                <a:lnTo>
                  <a:pt x="732906" y="0"/>
                </a:lnTo>
                <a:lnTo>
                  <a:pt x="734590" y="0"/>
                </a:lnTo>
                <a:lnTo>
                  <a:pt x="736274" y="0"/>
                </a:lnTo>
                <a:lnTo>
                  <a:pt x="737957" y="0"/>
                </a:lnTo>
                <a:lnTo>
                  <a:pt x="739650" y="0"/>
                </a:lnTo>
                <a:lnTo>
                  <a:pt x="741333" y="0"/>
                </a:lnTo>
                <a:lnTo>
                  <a:pt x="743017" y="0"/>
                </a:lnTo>
                <a:lnTo>
                  <a:pt x="744700" y="0"/>
                </a:lnTo>
                <a:lnTo>
                  <a:pt x="746384" y="0"/>
                </a:lnTo>
                <a:lnTo>
                  <a:pt x="748068" y="0"/>
                </a:lnTo>
                <a:lnTo>
                  <a:pt x="749751" y="0"/>
                </a:lnTo>
                <a:lnTo>
                  <a:pt x="751444" y="0"/>
                </a:lnTo>
                <a:lnTo>
                  <a:pt x="753127" y="0"/>
                </a:lnTo>
                <a:lnTo>
                  <a:pt x="754811" y="0"/>
                </a:lnTo>
                <a:lnTo>
                  <a:pt x="756495" y="0"/>
                </a:lnTo>
                <a:lnTo>
                  <a:pt x="758178" y="0"/>
                </a:lnTo>
                <a:lnTo>
                  <a:pt x="759862" y="0"/>
                </a:lnTo>
                <a:lnTo>
                  <a:pt x="761545" y="0"/>
                </a:lnTo>
                <a:lnTo>
                  <a:pt x="763229" y="0"/>
                </a:lnTo>
                <a:lnTo>
                  <a:pt x="764921" y="0"/>
                </a:lnTo>
                <a:lnTo>
                  <a:pt x="766605" y="0"/>
                </a:lnTo>
                <a:lnTo>
                  <a:pt x="768289" y="0"/>
                </a:lnTo>
                <a:lnTo>
                  <a:pt x="769972" y="0"/>
                </a:lnTo>
                <a:lnTo>
                  <a:pt x="771656" y="0"/>
                </a:lnTo>
                <a:lnTo>
                  <a:pt x="773339" y="0"/>
                </a:lnTo>
                <a:lnTo>
                  <a:pt x="775023" y="0"/>
                </a:lnTo>
                <a:lnTo>
                  <a:pt x="776716" y="0"/>
                </a:lnTo>
                <a:lnTo>
                  <a:pt x="778399" y="0"/>
                </a:lnTo>
                <a:lnTo>
                  <a:pt x="780083" y="0"/>
                </a:lnTo>
                <a:lnTo>
                  <a:pt x="781766" y="0"/>
                </a:lnTo>
                <a:lnTo>
                  <a:pt x="783450" y="0"/>
                </a:lnTo>
                <a:lnTo>
                  <a:pt x="785134" y="0"/>
                </a:lnTo>
                <a:lnTo>
                  <a:pt x="786817" y="0"/>
                </a:lnTo>
                <a:lnTo>
                  <a:pt x="788510" y="0"/>
                </a:lnTo>
                <a:lnTo>
                  <a:pt x="790193" y="0"/>
                </a:lnTo>
                <a:lnTo>
                  <a:pt x="791877" y="0"/>
                </a:lnTo>
                <a:lnTo>
                  <a:pt x="793560" y="0"/>
                </a:lnTo>
                <a:lnTo>
                  <a:pt x="795244" y="0"/>
                </a:lnTo>
                <a:lnTo>
                  <a:pt x="796928" y="0"/>
                </a:lnTo>
                <a:lnTo>
                  <a:pt x="798611" y="0"/>
                </a:lnTo>
                <a:lnTo>
                  <a:pt x="800304" y="0"/>
                </a:lnTo>
                <a:lnTo>
                  <a:pt x="801987" y="0"/>
                </a:lnTo>
                <a:lnTo>
                  <a:pt x="803671" y="0"/>
                </a:lnTo>
                <a:lnTo>
                  <a:pt x="805354" y="0"/>
                </a:lnTo>
                <a:lnTo>
                  <a:pt x="807038" y="0"/>
                </a:lnTo>
                <a:lnTo>
                  <a:pt x="808722" y="0"/>
                </a:lnTo>
                <a:lnTo>
                  <a:pt x="810405" y="0"/>
                </a:lnTo>
                <a:lnTo>
                  <a:pt x="812098" y="0"/>
                </a:lnTo>
                <a:lnTo>
                  <a:pt x="813781" y="0"/>
                </a:lnTo>
                <a:lnTo>
                  <a:pt x="815465" y="0"/>
                </a:lnTo>
                <a:lnTo>
                  <a:pt x="817149" y="0"/>
                </a:lnTo>
                <a:lnTo>
                  <a:pt x="818832" y="0"/>
                </a:lnTo>
                <a:lnTo>
                  <a:pt x="820516" y="0"/>
                </a:lnTo>
                <a:lnTo>
                  <a:pt x="822200" y="0"/>
                </a:lnTo>
                <a:lnTo>
                  <a:pt x="823883" y="0"/>
                </a:lnTo>
                <a:lnTo>
                  <a:pt x="825575" y="0"/>
                </a:lnTo>
                <a:lnTo>
                  <a:pt x="827259" y="0"/>
                </a:lnTo>
                <a:lnTo>
                  <a:pt x="828943" y="0"/>
                </a:lnTo>
                <a:lnTo>
                  <a:pt x="830626" y="0"/>
                </a:lnTo>
                <a:lnTo>
                  <a:pt x="832310" y="0"/>
                </a:lnTo>
                <a:lnTo>
                  <a:pt x="833994" y="0"/>
                </a:lnTo>
                <a:lnTo>
                  <a:pt x="835677" y="0"/>
                </a:lnTo>
                <a:lnTo>
                  <a:pt x="837370" y="0"/>
                </a:lnTo>
                <a:lnTo>
                  <a:pt x="839053" y="0"/>
                </a:lnTo>
                <a:lnTo>
                  <a:pt x="840737" y="0"/>
                </a:lnTo>
                <a:lnTo>
                  <a:pt x="842420" y="0"/>
                </a:lnTo>
                <a:lnTo>
                  <a:pt x="844104" y="0"/>
                </a:lnTo>
                <a:lnTo>
                  <a:pt x="845788" y="0"/>
                </a:lnTo>
                <a:lnTo>
                  <a:pt x="847471" y="0"/>
                </a:lnTo>
                <a:lnTo>
                  <a:pt x="849164" y="0"/>
                </a:lnTo>
                <a:lnTo>
                  <a:pt x="850847" y="0"/>
                </a:lnTo>
                <a:lnTo>
                  <a:pt x="852531" y="0"/>
                </a:lnTo>
                <a:lnTo>
                  <a:pt x="854215" y="0"/>
                </a:lnTo>
                <a:lnTo>
                  <a:pt x="855898" y="0"/>
                </a:lnTo>
                <a:lnTo>
                  <a:pt x="857582" y="0"/>
                </a:lnTo>
                <a:lnTo>
                  <a:pt x="859265" y="0"/>
                </a:lnTo>
                <a:lnTo>
                  <a:pt x="860958" y="0"/>
                </a:lnTo>
                <a:lnTo>
                  <a:pt x="862641" y="0"/>
                </a:lnTo>
                <a:lnTo>
                  <a:pt x="864325" y="0"/>
                </a:lnTo>
                <a:lnTo>
                  <a:pt x="866009" y="0"/>
                </a:lnTo>
                <a:lnTo>
                  <a:pt x="867692" y="0"/>
                </a:lnTo>
                <a:lnTo>
                  <a:pt x="869376" y="0"/>
                </a:lnTo>
                <a:lnTo>
                  <a:pt x="871059" y="0"/>
                </a:lnTo>
                <a:lnTo>
                  <a:pt x="872752" y="0"/>
                </a:lnTo>
                <a:lnTo>
                  <a:pt x="874435" y="0"/>
                </a:lnTo>
                <a:lnTo>
                  <a:pt x="876119" y="0"/>
                </a:lnTo>
                <a:lnTo>
                  <a:pt x="877803" y="0"/>
                </a:lnTo>
                <a:lnTo>
                  <a:pt x="879486" y="0"/>
                </a:lnTo>
                <a:lnTo>
                  <a:pt x="881170" y="0"/>
                </a:lnTo>
                <a:lnTo>
                  <a:pt x="882854" y="0"/>
                </a:lnTo>
                <a:lnTo>
                  <a:pt x="884546" y="0"/>
                </a:lnTo>
                <a:lnTo>
                  <a:pt x="886230" y="0"/>
                </a:lnTo>
                <a:lnTo>
                  <a:pt x="887913" y="0"/>
                </a:lnTo>
                <a:lnTo>
                  <a:pt x="889597" y="0"/>
                </a:lnTo>
                <a:lnTo>
                  <a:pt x="891280" y="0"/>
                </a:lnTo>
                <a:lnTo>
                  <a:pt x="892964" y="0"/>
                </a:lnTo>
                <a:lnTo>
                  <a:pt x="894648" y="0"/>
                </a:lnTo>
                <a:lnTo>
                  <a:pt x="896331" y="0"/>
                </a:lnTo>
                <a:lnTo>
                  <a:pt x="898024" y="0"/>
                </a:lnTo>
                <a:lnTo>
                  <a:pt x="899707" y="0"/>
                </a:lnTo>
                <a:lnTo>
                  <a:pt x="901391" y="0"/>
                </a:lnTo>
                <a:lnTo>
                  <a:pt x="903075" y="0"/>
                </a:lnTo>
                <a:lnTo>
                  <a:pt x="904758" y="0"/>
                </a:lnTo>
                <a:lnTo>
                  <a:pt x="906442" y="0"/>
                </a:lnTo>
                <a:lnTo>
                  <a:pt x="908125" y="0"/>
                </a:lnTo>
                <a:lnTo>
                  <a:pt x="909818" y="0"/>
                </a:lnTo>
                <a:lnTo>
                  <a:pt x="911501" y="0"/>
                </a:lnTo>
                <a:lnTo>
                  <a:pt x="913185" y="0"/>
                </a:lnTo>
                <a:lnTo>
                  <a:pt x="914869" y="0"/>
                </a:lnTo>
                <a:lnTo>
                  <a:pt x="916552" y="0"/>
                </a:lnTo>
                <a:lnTo>
                  <a:pt x="918236" y="0"/>
                </a:lnTo>
                <a:lnTo>
                  <a:pt x="919919" y="0"/>
                </a:lnTo>
                <a:lnTo>
                  <a:pt x="921612" y="0"/>
                </a:lnTo>
                <a:lnTo>
                  <a:pt x="923295" y="0"/>
                </a:lnTo>
                <a:lnTo>
                  <a:pt x="924979" y="0"/>
                </a:lnTo>
                <a:lnTo>
                  <a:pt x="926663" y="0"/>
                </a:lnTo>
                <a:lnTo>
                  <a:pt x="928346" y="0"/>
                </a:lnTo>
                <a:lnTo>
                  <a:pt x="930030" y="0"/>
                </a:lnTo>
                <a:lnTo>
                  <a:pt x="931714" y="0"/>
                </a:lnTo>
                <a:lnTo>
                  <a:pt x="933406" y="0"/>
                </a:lnTo>
                <a:lnTo>
                  <a:pt x="935090" y="0"/>
                </a:lnTo>
                <a:lnTo>
                  <a:pt x="936773" y="0"/>
                </a:lnTo>
                <a:lnTo>
                  <a:pt x="938457" y="0"/>
                </a:lnTo>
                <a:lnTo>
                  <a:pt x="940140" y="0"/>
                </a:lnTo>
                <a:lnTo>
                  <a:pt x="941824" y="0"/>
                </a:lnTo>
                <a:lnTo>
                  <a:pt x="943508" y="0"/>
                </a:lnTo>
                <a:lnTo>
                  <a:pt x="945200" y="0"/>
                </a:lnTo>
                <a:lnTo>
                  <a:pt x="946884" y="0"/>
                </a:lnTo>
                <a:lnTo>
                  <a:pt x="948567" y="0"/>
                </a:lnTo>
                <a:lnTo>
                  <a:pt x="950251" y="0"/>
                </a:lnTo>
                <a:lnTo>
                  <a:pt x="951935" y="0"/>
                </a:lnTo>
                <a:lnTo>
                  <a:pt x="953618" y="0"/>
                </a:lnTo>
                <a:lnTo>
                  <a:pt x="955302" y="0"/>
                </a:lnTo>
                <a:lnTo>
                  <a:pt x="956994" y="0"/>
                </a:lnTo>
                <a:lnTo>
                  <a:pt x="958678" y="0"/>
                </a:lnTo>
                <a:lnTo>
                  <a:pt x="960361" y="0"/>
                </a:lnTo>
                <a:lnTo>
                  <a:pt x="962045" y="0"/>
                </a:lnTo>
                <a:lnTo>
                  <a:pt x="963729" y="0"/>
                </a:lnTo>
                <a:lnTo>
                  <a:pt x="965412" y="0"/>
                </a:lnTo>
                <a:lnTo>
                  <a:pt x="967096" y="0"/>
                </a:lnTo>
                <a:lnTo>
                  <a:pt x="968779" y="0"/>
                </a:lnTo>
                <a:lnTo>
                  <a:pt x="970472" y="0"/>
                </a:lnTo>
                <a:lnTo>
                  <a:pt x="972156" y="0"/>
                </a:lnTo>
                <a:lnTo>
                  <a:pt x="973839" y="0"/>
                </a:lnTo>
                <a:lnTo>
                  <a:pt x="975523" y="0"/>
                </a:lnTo>
                <a:lnTo>
                  <a:pt x="977206" y="0"/>
                </a:lnTo>
                <a:lnTo>
                  <a:pt x="978890" y="0"/>
                </a:lnTo>
                <a:lnTo>
                  <a:pt x="980574" y="0"/>
                </a:lnTo>
                <a:lnTo>
                  <a:pt x="982266" y="0"/>
                </a:lnTo>
                <a:lnTo>
                  <a:pt x="983950" y="0"/>
                </a:lnTo>
                <a:lnTo>
                  <a:pt x="985633" y="0"/>
                </a:lnTo>
                <a:lnTo>
                  <a:pt x="987317" y="0"/>
                </a:lnTo>
                <a:lnTo>
                  <a:pt x="989000" y="0"/>
                </a:lnTo>
                <a:lnTo>
                  <a:pt x="990684" y="0"/>
                </a:lnTo>
                <a:lnTo>
                  <a:pt x="992368" y="0"/>
                </a:lnTo>
                <a:lnTo>
                  <a:pt x="994060" y="0"/>
                </a:lnTo>
                <a:lnTo>
                  <a:pt x="995744" y="0"/>
                </a:lnTo>
                <a:lnTo>
                  <a:pt x="997427" y="0"/>
                </a:lnTo>
                <a:lnTo>
                  <a:pt x="999111" y="0"/>
                </a:lnTo>
                <a:lnTo>
                  <a:pt x="1000795" y="0"/>
                </a:lnTo>
                <a:lnTo>
                  <a:pt x="1002478" y="0"/>
                </a:lnTo>
                <a:lnTo>
                  <a:pt x="1004162" y="0"/>
                </a:lnTo>
                <a:lnTo>
                  <a:pt x="1005854" y="0"/>
                </a:lnTo>
                <a:lnTo>
                  <a:pt x="1007538" y="0"/>
                </a:lnTo>
                <a:lnTo>
                  <a:pt x="1009221" y="0"/>
                </a:lnTo>
                <a:lnTo>
                  <a:pt x="1010905" y="0"/>
                </a:lnTo>
                <a:lnTo>
                  <a:pt x="1012589" y="0"/>
                </a:lnTo>
                <a:lnTo>
                  <a:pt x="1014272" y="0"/>
                </a:lnTo>
                <a:lnTo>
                  <a:pt x="1015956" y="0"/>
                </a:lnTo>
                <a:lnTo>
                  <a:pt x="1017648" y="0"/>
                </a:lnTo>
                <a:lnTo>
                  <a:pt x="1019332" y="0"/>
                </a:lnTo>
                <a:lnTo>
                  <a:pt x="1021016" y="0"/>
                </a:lnTo>
                <a:lnTo>
                  <a:pt x="1022699" y="0"/>
                </a:lnTo>
                <a:lnTo>
                  <a:pt x="1024383" y="0"/>
                </a:lnTo>
                <a:lnTo>
                  <a:pt x="1026066" y="0"/>
                </a:lnTo>
                <a:lnTo>
                  <a:pt x="1027750" y="0"/>
                </a:lnTo>
                <a:lnTo>
                  <a:pt x="1029442" y="0"/>
                </a:lnTo>
                <a:lnTo>
                  <a:pt x="1031126" y="0"/>
                </a:lnTo>
                <a:lnTo>
                  <a:pt x="1032810" y="0"/>
                </a:lnTo>
                <a:lnTo>
                  <a:pt x="1034493" y="0"/>
                </a:lnTo>
                <a:lnTo>
                  <a:pt x="1036177" y="0"/>
                </a:lnTo>
                <a:lnTo>
                  <a:pt x="1037860" y="0"/>
                </a:lnTo>
                <a:lnTo>
                  <a:pt x="1039544" y="0"/>
                </a:lnTo>
                <a:lnTo>
                  <a:pt x="1041228" y="0"/>
                </a:lnTo>
                <a:lnTo>
                  <a:pt x="1042920" y="0"/>
                </a:lnTo>
                <a:lnTo>
                  <a:pt x="1044604" y="0"/>
                </a:lnTo>
                <a:lnTo>
                  <a:pt x="1046287" y="0"/>
                </a:lnTo>
                <a:lnTo>
                  <a:pt x="1047971" y="0"/>
                </a:lnTo>
                <a:lnTo>
                  <a:pt x="1049655" y="0"/>
                </a:lnTo>
                <a:lnTo>
                  <a:pt x="1051338" y="0"/>
                </a:lnTo>
                <a:lnTo>
                  <a:pt x="1053022" y="0"/>
                </a:lnTo>
                <a:lnTo>
                  <a:pt x="1054714" y="0"/>
                </a:lnTo>
                <a:lnTo>
                  <a:pt x="1056398" y="0"/>
                </a:lnTo>
                <a:lnTo>
                  <a:pt x="1058081" y="0"/>
                </a:lnTo>
                <a:lnTo>
                  <a:pt x="1059765" y="0"/>
                </a:lnTo>
                <a:lnTo>
                  <a:pt x="1061449" y="0"/>
                </a:lnTo>
                <a:lnTo>
                  <a:pt x="1063132" y="0"/>
                </a:lnTo>
                <a:lnTo>
                  <a:pt x="1064816" y="0"/>
                </a:lnTo>
                <a:lnTo>
                  <a:pt x="1066508" y="0"/>
                </a:lnTo>
                <a:lnTo>
                  <a:pt x="1068192" y="0"/>
                </a:lnTo>
                <a:lnTo>
                  <a:pt x="1069876" y="0"/>
                </a:lnTo>
                <a:lnTo>
                  <a:pt x="1071559" y="0"/>
                </a:lnTo>
                <a:lnTo>
                  <a:pt x="1073243" y="0"/>
                </a:lnTo>
                <a:lnTo>
                  <a:pt x="1074926" y="0"/>
                </a:lnTo>
                <a:lnTo>
                  <a:pt x="1076610" y="0"/>
                </a:lnTo>
                <a:lnTo>
                  <a:pt x="1078302" y="0"/>
                </a:lnTo>
                <a:lnTo>
                  <a:pt x="1079986" y="0"/>
                </a:lnTo>
                <a:lnTo>
                  <a:pt x="1081670" y="0"/>
                </a:lnTo>
                <a:lnTo>
                  <a:pt x="1083353" y="0"/>
                </a:lnTo>
                <a:lnTo>
                  <a:pt x="1085037" y="0"/>
                </a:lnTo>
                <a:lnTo>
                  <a:pt x="1086720" y="0"/>
                </a:lnTo>
                <a:lnTo>
                  <a:pt x="1088404" y="0"/>
                </a:lnTo>
                <a:lnTo>
                  <a:pt x="1090097" y="0"/>
                </a:lnTo>
                <a:lnTo>
                  <a:pt x="1091780" y="0"/>
                </a:lnTo>
                <a:lnTo>
                  <a:pt x="1093464" y="0"/>
                </a:lnTo>
                <a:lnTo>
                  <a:pt x="1095147" y="0"/>
                </a:lnTo>
                <a:lnTo>
                  <a:pt x="1096831" y="0"/>
                </a:lnTo>
                <a:lnTo>
                  <a:pt x="1098515" y="0"/>
                </a:lnTo>
                <a:lnTo>
                  <a:pt x="1100198" y="0"/>
                </a:lnTo>
                <a:lnTo>
                  <a:pt x="1101882" y="0"/>
                </a:lnTo>
                <a:lnTo>
                  <a:pt x="1103574" y="0"/>
                </a:lnTo>
                <a:lnTo>
                  <a:pt x="1105258" y="0"/>
                </a:lnTo>
                <a:lnTo>
                  <a:pt x="1106941" y="0"/>
                </a:lnTo>
                <a:lnTo>
                  <a:pt x="1108625" y="0"/>
                </a:lnTo>
                <a:lnTo>
                  <a:pt x="1110309" y="0"/>
                </a:lnTo>
                <a:lnTo>
                  <a:pt x="1111992" y="0"/>
                </a:lnTo>
                <a:lnTo>
                  <a:pt x="1113676" y="0"/>
                </a:lnTo>
                <a:lnTo>
                  <a:pt x="1115368" y="0"/>
                </a:lnTo>
                <a:lnTo>
                  <a:pt x="1117052" y="0"/>
                </a:lnTo>
                <a:lnTo>
                  <a:pt x="1118736" y="0"/>
                </a:lnTo>
                <a:lnTo>
                  <a:pt x="1120419" y="0"/>
                </a:lnTo>
                <a:lnTo>
                  <a:pt x="1122103" y="0"/>
                </a:lnTo>
                <a:lnTo>
                  <a:pt x="1123786" y="0"/>
                </a:lnTo>
                <a:lnTo>
                  <a:pt x="1125470" y="0"/>
                </a:lnTo>
                <a:lnTo>
                  <a:pt x="1127162" y="0"/>
                </a:lnTo>
                <a:lnTo>
                  <a:pt x="1128846" y="0"/>
                </a:lnTo>
                <a:lnTo>
                  <a:pt x="1130530" y="0"/>
                </a:lnTo>
                <a:lnTo>
                  <a:pt x="1132213" y="0"/>
                </a:lnTo>
                <a:lnTo>
                  <a:pt x="1133897" y="0"/>
                </a:lnTo>
                <a:lnTo>
                  <a:pt x="1135581" y="0"/>
                </a:lnTo>
                <a:lnTo>
                  <a:pt x="1137264" y="0"/>
                </a:lnTo>
                <a:lnTo>
                  <a:pt x="1138957" y="0"/>
                </a:lnTo>
                <a:lnTo>
                  <a:pt x="1140640" y="0"/>
                </a:lnTo>
                <a:lnTo>
                  <a:pt x="1142324" y="0"/>
                </a:lnTo>
                <a:lnTo>
                  <a:pt x="1144007" y="0"/>
                </a:lnTo>
                <a:lnTo>
                  <a:pt x="1145691" y="0"/>
                </a:lnTo>
                <a:lnTo>
                  <a:pt x="1147375" y="0"/>
                </a:lnTo>
                <a:lnTo>
                  <a:pt x="1149058" y="0"/>
                </a:lnTo>
                <a:lnTo>
                  <a:pt x="1150751" y="0"/>
                </a:lnTo>
                <a:lnTo>
                  <a:pt x="1152434" y="0"/>
                </a:lnTo>
                <a:lnTo>
                  <a:pt x="1154118" y="0"/>
                </a:lnTo>
                <a:lnTo>
                  <a:pt x="1155801" y="0"/>
                </a:lnTo>
                <a:lnTo>
                  <a:pt x="1157485" y="0"/>
                </a:lnTo>
                <a:lnTo>
                  <a:pt x="1159169" y="0"/>
                </a:lnTo>
                <a:lnTo>
                  <a:pt x="1160852" y="0"/>
                </a:lnTo>
                <a:lnTo>
                  <a:pt x="1162545" y="0"/>
                </a:lnTo>
                <a:lnTo>
                  <a:pt x="1164228" y="0"/>
                </a:lnTo>
                <a:lnTo>
                  <a:pt x="1165912" y="0"/>
                </a:lnTo>
                <a:lnTo>
                  <a:pt x="1167596" y="0"/>
                </a:lnTo>
                <a:lnTo>
                  <a:pt x="1169279" y="0"/>
                </a:lnTo>
                <a:lnTo>
                  <a:pt x="1170963" y="0"/>
                </a:lnTo>
                <a:lnTo>
                  <a:pt x="1172646" y="0"/>
                </a:lnTo>
                <a:lnTo>
                  <a:pt x="1174330" y="0"/>
                </a:lnTo>
                <a:lnTo>
                  <a:pt x="1176022" y="0"/>
                </a:lnTo>
                <a:lnTo>
                  <a:pt x="1177706" y="0"/>
                </a:lnTo>
                <a:lnTo>
                  <a:pt x="1179390" y="0"/>
                </a:lnTo>
                <a:lnTo>
                  <a:pt x="1181073" y="0"/>
                </a:lnTo>
                <a:lnTo>
                  <a:pt x="1182757" y="0"/>
                </a:lnTo>
                <a:lnTo>
                  <a:pt x="1184441" y="0"/>
                </a:lnTo>
                <a:lnTo>
                  <a:pt x="1186124" y="0"/>
                </a:lnTo>
                <a:lnTo>
                  <a:pt x="1187817" y="0"/>
                </a:lnTo>
                <a:lnTo>
                  <a:pt x="1189500" y="0"/>
                </a:lnTo>
                <a:lnTo>
                  <a:pt x="1191184" y="0"/>
                </a:lnTo>
                <a:lnTo>
                  <a:pt x="1192867" y="0"/>
                </a:lnTo>
                <a:lnTo>
                  <a:pt x="1194551" y="0"/>
                </a:lnTo>
                <a:lnTo>
                  <a:pt x="1196235" y="0"/>
                </a:lnTo>
                <a:lnTo>
                  <a:pt x="1197918" y="0"/>
                </a:lnTo>
                <a:lnTo>
                  <a:pt x="1199611" y="0"/>
                </a:lnTo>
                <a:lnTo>
                  <a:pt x="1201294" y="0"/>
                </a:lnTo>
                <a:lnTo>
                  <a:pt x="1202978" y="0"/>
                </a:lnTo>
                <a:lnTo>
                  <a:pt x="1204661" y="0"/>
                </a:lnTo>
                <a:lnTo>
                  <a:pt x="1206345" y="0"/>
                </a:lnTo>
                <a:lnTo>
                  <a:pt x="1208029" y="0"/>
                </a:lnTo>
                <a:lnTo>
                  <a:pt x="1209712" y="0"/>
                </a:lnTo>
                <a:lnTo>
                  <a:pt x="1211405" y="0"/>
                </a:lnTo>
                <a:lnTo>
                  <a:pt x="1213088" y="0"/>
                </a:lnTo>
                <a:lnTo>
                  <a:pt x="1214772" y="0"/>
                </a:lnTo>
                <a:lnTo>
                  <a:pt x="1216456" y="0"/>
                </a:lnTo>
                <a:lnTo>
                  <a:pt x="1218139" y="0"/>
                </a:lnTo>
                <a:lnTo>
                  <a:pt x="1219823" y="0"/>
                </a:lnTo>
                <a:lnTo>
                  <a:pt x="1221506" y="0"/>
                </a:lnTo>
                <a:lnTo>
                  <a:pt x="1223199" y="0"/>
                </a:lnTo>
                <a:lnTo>
                  <a:pt x="1224882" y="0"/>
                </a:lnTo>
                <a:lnTo>
                  <a:pt x="1226566" y="0"/>
                </a:lnTo>
                <a:lnTo>
                  <a:pt x="1228250" y="0"/>
                </a:lnTo>
                <a:lnTo>
                  <a:pt x="1229933" y="0"/>
                </a:lnTo>
                <a:lnTo>
                  <a:pt x="1231617" y="0"/>
                </a:lnTo>
                <a:lnTo>
                  <a:pt x="1233301" y="0"/>
                </a:lnTo>
                <a:lnTo>
                  <a:pt x="1234993" y="0"/>
                </a:lnTo>
                <a:lnTo>
                  <a:pt x="1236677" y="0"/>
                </a:lnTo>
                <a:lnTo>
                  <a:pt x="1238360" y="0"/>
                </a:lnTo>
                <a:lnTo>
                  <a:pt x="1240044" y="0"/>
                </a:lnTo>
                <a:lnTo>
                  <a:pt x="1241727" y="0"/>
                </a:lnTo>
                <a:lnTo>
                  <a:pt x="1243411" y="0"/>
                </a:lnTo>
                <a:lnTo>
                  <a:pt x="1245095" y="0"/>
                </a:lnTo>
                <a:lnTo>
                  <a:pt x="1246778" y="0"/>
                </a:lnTo>
                <a:lnTo>
                  <a:pt x="1248471" y="0"/>
                </a:lnTo>
                <a:lnTo>
                  <a:pt x="1250154" y="0"/>
                </a:lnTo>
                <a:lnTo>
                  <a:pt x="1251838" y="0"/>
                </a:lnTo>
                <a:lnTo>
                  <a:pt x="1253522" y="0"/>
                </a:lnTo>
                <a:lnTo>
                  <a:pt x="1255205" y="0"/>
                </a:lnTo>
                <a:lnTo>
                  <a:pt x="1256889" y="0"/>
                </a:lnTo>
                <a:lnTo>
                  <a:pt x="1258572" y="0"/>
                </a:lnTo>
                <a:lnTo>
                  <a:pt x="1260265" y="0"/>
                </a:lnTo>
                <a:lnTo>
                  <a:pt x="1261948" y="0"/>
                </a:lnTo>
                <a:lnTo>
                  <a:pt x="1263632" y="0"/>
                </a:lnTo>
                <a:lnTo>
                  <a:pt x="1265316" y="0"/>
                </a:lnTo>
                <a:lnTo>
                  <a:pt x="1266999" y="0"/>
                </a:lnTo>
                <a:lnTo>
                  <a:pt x="1268683" y="0"/>
                </a:lnTo>
                <a:lnTo>
                  <a:pt x="1270366" y="0"/>
                </a:lnTo>
                <a:lnTo>
                  <a:pt x="1272059" y="0"/>
                </a:lnTo>
                <a:lnTo>
                  <a:pt x="1273742" y="0"/>
                </a:lnTo>
                <a:lnTo>
                  <a:pt x="1275426" y="0"/>
                </a:lnTo>
                <a:lnTo>
                  <a:pt x="1277110" y="0"/>
                </a:lnTo>
                <a:lnTo>
                  <a:pt x="1278793" y="0"/>
                </a:lnTo>
                <a:lnTo>
                  <a:pt x="1280477" y="0"/>
                </a:lnTo>
                <a:lnTo>
                  <a:pt x="1282161" y="0"/>
                </a:lnTo>
                <a:lnTo>
                  <a:pt x="1283853" y="0"/>
                </a:lnTo>
                <a:lnTo>
                  <a:pt x="1285537" y="0"/>
                </a:lnTo>
                <a:lnTo>
                  <a:pt x="1287220" y="0"/>
                </a:lnTo>
                <a:lnTo>
                  <a:pt x="1288904" y="0"/>
                </a:lnTo>
                <a:lnTo>
                  <a:pt x="1290587" y="0"/>
                </a:lnTo>
                <a:lnTo>
                  <a:pt x="1292271" y="0"/>
                </a:lnTo>
                <a:lnTo>
                  <a:pt x="1293955" y="0"/>
                </a:lnTo>
                <a:lnTo>
                  <a:pt x="1295647" y="0"/>
                </a:lnTo>
                <a:lnTo>
                  <a:pt x="1297331" y="0"/>
                </a:lnTo>
                <a:lnTo>
                  <a:pt x="1299014" y="0"/>
                </a:lnTo>
                <a:lnTo>
                  <a:pt x="1300698" y="0"/>
                </a:lnTo>
                <a:lnTo>
                  <a:pt x="1302382" y="0"/>
                </a:lnTo>
                <a:lnTo>
                  <a:pt x="1304065" y="0"/>
                </a:lnTo>
                <a:lnTo>
                  <a:pt x="1305749" y="0"/>
                </a:lnTo>
                <a:lnTo>
                  <a:pt x="1307441" y="0"/>
                </a:lnTo>
                <a:lnTo>
                  <a:pt x="1309125" y="0"/>
                </a:lnTo>
                <a:lnTo>
                  <a:pt x="1310808" y="0"/>
                </a:lnTo>
                <a:lnTo>
                  <a:pt x="1312492" y="0"/>
                </a:lnTo>
                <a:lnTo>
                  <a:pt x="1314176" y="0"/>
                </a:lnTo>
                <a:lnTo>
                  <a:pt x="1315859" y="0"/>
                </a:lnTo>
                <a:lnTo>
                  <a:pt x="1317543" y="0"/>
                </a:lnTo>
                <a:lnTo>
                  <a:pt x="1319226" y="0"/>
                </a:lnTo>
                <a:lnTo>
                  <a:pt x="1320919" y="0"/>
                </a:lnTo>
                <a:lnTo>
                  <a:pt x="1322602" y="0"/>
                </a:lnTo>
                <a:lnTo>
                  <a:pt x="1324286" y="0"/>
                </a:lnTo>
                <a:lnTo>
                  <a:pt x="1325970" y="0"/>
                </a:lnTo>
                <a:lnTo>
                  <a:pt x="1327653" y="0"/>
                </a:lnTo>
                <a:lnTo>
                  <a:pt x="1329337" y="0"/>
                </a:lnTo>
                <a:lnTo>
                  <a:pt x="1331021" y="0"/>
                </a:lnTo>
                <a:lnTo>
                  <a:pt x="1332713" y="0"/>
                </a:lnTo>
                <a:lnTo>
                  <a:pt x="1334397" y="0"/>
                </a:lnTo>
                <a:lnTo>
                  <a:pt x="1336080" y="0"/>
                </a:lnTo>
                <a:lnTo>
                  <a:pt x="1337764" y="0"/>
                </a:lnTo>
                <a:lnTo>
                  <a:pt x="1339447" y="0"/>
                </a:lnTo>
                <a:lnTo>
                  <a:pt x="1341131" y="0"/>
                </a:lnTo>
                <a:lnTo>
                  <a:pt x="1342815" y="0"/>
                </a:lnTo>
                <a:lnTo>
                  <a:pt x="1344507" y="0"/>
                </a:lnTo>
                <a:lnTo>
                  <a:pt x="1346191" y="0"/>
                </a:lnTo>
                <a:lnTo>
                  <a:pt x="1347874" y="0"/>
                </a:lnTo>
                <a:lnTo>
                  <a:pt x="1349558" y="0"/>
                </a:lnTo>
                <a:lnTo>
                  <a:pt x="1351242" y="0"/>
                </a:lnTo>
                <a:lnTo>
                  <a:pt x="1352925" y="0"/>
                </a:lnTo>
                <a:lnTo>
                  <a:pt x="1354609" y="0"/>
                </a:lnTo>
                <a:lnTo>
                  <a:pt x="1356301" y="0"/>
                </a:lnTo>
                <a:lnTo>
                  <a:pt x="1357985" y="0"/>
                </a:lnTo>
                <a:lnTo>
                  <a:pt x="1359668" y="0"/>
                </a:lnTo>
                <a:lnTo>
                  <a:pt x="1361352" y="0"/>
                </a:lnTo>
                <a:lnTo>
                  <a:pt x="1363036" y="0"/>
                </a:lnTo>
                <a:lnTo>
                  <a:pt x="1364719" y="0"/>
                </a:lnTo>
                <a:lnTo>
                  <a:pt x="1366403" y="0"/>
                </a:lnTo>
                <a:lnTo>
                  <a:pt x="1368095" y="0"/>
                </a:lnTo>
                <a:lnTo>
                  <a:pt x="1369779" y="0"/>
                </a:lnTo>
                <a:lnTo>
                  <a:pt x="1371463" y="0"/>
                </a:lnTo>
                <a:lnTo>
                  <a:pt x="1373146" y="0"/>
                </a:lnTo>
                <a:lnTo>
                  <a:pt x="1374830" y="0"/>
                </a:lnTo>
                <a:lnTo>
                  <a:pt x="1376513" y="0"/>
                </a:lnTo>
                <a:lnTo>
                  <a:pt x="1378197" y="0"/>
                </a:lnTo>
                <a:lnTo>
                  <a:pt x="1379881" y="0"/>
                </a:lnTo>
                <a:lnTo>
                  <a:pt x="1381573" y="0"/>
                </a:lnTo>
                <a:lnTo>
                  <a:pt x="1383257" y="0"/>
                </a:lnTo>
                <a:lnTo>
                  <a:pt x="1384940" y="0"/>
                </a:lnTo>
                <a:lnTo>
                  <a:pt x="1386624" y="0"/>
                </a:lnTo>
                <a:lnTo>
                  <a:pt x="1388307" y="0"/>
                </a:lnTo>
                <a:lnTo>
                  <a:pt x="1389991" y="0"/>
                </a:lnTo>
                <a:lnTo>
                  <a:pt x="1391675" y="0"/>
                </a:lnTo>
                <a:lnTo>
                  <a:pt x="1393367" y="0"/>
                </a:lnTo>
                <a:lnTo>
                  <a:pt x="1395051" y="0"/>
                </a:lnTo>
                <a:lnTo>
                  <a:pt x="1396734" y="0"/>
                </a:lnTo>
                <a:lnTo>
                  <a:pt x="1398418" y="0"/>
                </a:lnTo>
                <a:lnTo>
                  <a:pt x="1400101" y="0"/>
                </a:lnTo>
                <a:lnTo>
                  <a:pt x="1401785" y="0"/>
                </a:lnTo>
                <a:lnTo>
                  <a:pt x="1403469" y="0"/>
                </a:lnTo>
                <a:lnTo>
                  <a:pt x="1405161" y="0"/>
                </a:lnTo>
                <a:lnTo>
                  <a:pt x="1406845" y="0"/>
                </a:lnTo>
                <a:lnTo>
                  <a:pt x="1408528" y="0"/>
                </a:lnTo>
                <a:lnTo>
                  <a:pt x="1410212" y="0"/>
                </a:lnTo>
                <a:lnTo>
                  <a:pt x="1411896" y="0"/>
                </a:lnTo>
                <a:lnTo>
                  <a:pt x="1413579" y="0"/>
                </a:lnTo>
                <a:lnTo>
                  <a:pt x="1415263" y="0"/>
                </a:lnTo>
                <a:lnTo>
                  <a:pt x="1416955" y="0"/>
                </a:lnTo>
                <a:lnTo>
                  <a:pt x="1418639" y="0"/>
                </a:lnTo>
                <a:lnTo>
                  <a:pt x="1420322" y="0"/>
                </a:lnTo>
                <a:lnTo>
                  <a:pt x="1422006" y="0"/>
                </a:lnTo>
                <a:lnTo>
                  <a:pt x="1423690" y="0"/>
                </a:lnTo>
                <a:lnTo>
                  <a:pt x="1425373" y="0"/>
                </a:lnTo>
                <a:lnTo>
                  <a:pt x="1427057" y="0"/>
                </a:lnTo>
                <a:lnTo>
                  <a:pt x="1428749" y="0"/>
                </a:lnTo>
                <a:lnTo>
                  <a:pt x="1430433" y="0"/>
                </a:lnTo>
                <a:lnTo>
                  <a:pt x="1432117" y="0"/>
                </a:lnTo>
                <a:lnTo>
                  <a:pt x="1433800" y="0"/>
                </a:lnTo>
                <a:lnTo>
                  <a:pt x="1435484" y="0"/>
                </a:lnTo>
                <a:lnTo>
                  <a:pt x="1437167" y="0"/>
                </a:lnTo>
                <a:lnTo>
                  <a:pt x="1438851" y="0"/>
                </a:lnTo>
                <a:lnTo>
                  <a:pt x="1440544" y="0"/>
                </a:lnTo>
                <a:lnTo>
                  <a:pt x="1442227" y="0"/>
                </a:lnTo>
                <a:lnTo>
                  <a:pt x="1443911" y="0"/>
                </a:lnTo>
                <a:lnTo>
                  <a:pt x="1445594" y="0"/>
                </a:lnTo>
                <a:lnTo>
                  <a:pt x="1447278" y="0"/>
                </a:lnTo>
                <a:lnTo>
                  <a:pt x="1448961" y="0"/>
                </a:lnTo>
                <a:lnTo>
                  <a:pt x="1450645" y="0"/>
                </a:lnTo>
                <a:lnTo>
                  <a:pt x="1452329" y="0"/>
                </a:lnTo>
                <a:lnTo>
                  <a:pt x="1454021" y="0"/>
                </a:lnTo>
                <a:lnTo>
                  <a:pt x="1455705" y="0"/>
                </a:lnTo>
                <a:lnTo>
                  <a:pt x="1457388" y="0"/>
                </a:lnTo>
                <a:lnTo>
                  <a:pt x="1459072" y="0"/>
                </a:lnTo>
                <a:lnTo>
                  <a:pt x="1460756" y="0"/>
                </a:lnTo>
                <a:lnTo>
                  <a:pt x="1462439" y="0"/>
                </a:lnTo>
                <a:lnTo>
                  <a:pt x="1464123" y="0"/>
                </a:lnTo>
                <a:lnTo>
                  <a:pt x="1465815" y="0"/>
                </a:lnTo>
                <a:lnTo>
                  <a:pt x="1467499" y="0"/>
                </a:lnTo>
                <a:lnTo>
                  <a:pt x="1469182" y="0"/>
                </a:lnTo>
                <a:lnTo>
                  <a:pt x="1470866" y="0"/>
                </a:lnTo>
                <a:lnTo>
                  <a:pt x="1472550" y="0"/>
                </a:lnTo>
                <a:lnTo>
                  <a:pt x="1474233" y="0"/>
                </a:lnTo>
                <a:lnTo>
                  <a:pt x="1475917" y="0"/>
                </a:lnTo>
                <a:lnTo>
                  <a:pt x="1477609" y="0"/>
                </a:lnTo>
                <a:lnTo>
                  <a:pt x="1479293" y="0"/>
                </a:lnTo>
                <a:lnTo>
                  <a:pt x="1480977" y="0"/>
                </a:lnTo>
                <a:lnTo>
                  <a:pt x="1482660" y="0"/>
                </a:lnTo>
                <a:lnTo>
                  <a:pt x="1484344" y="0"/>
                </a:lnTo>
                <a:lnTo>
                  <a:pt x="1486027" y="0"/>
                </a:lnTo>
                <a:lnTo>
                  <a:pt x="1487711" y="0"/>
                </a:lnTo>
                <a:lnTo>
                  <a:pt x="1489403" y="0"/>
                </a:lnTo>
                <a:lnTo>
                  <a:pt x="1491087" y="0"/>
                </a:lnTo>
                <a:lnTo>
                  <a:pt x="1492771" y="0"/>
                </a:lnTo>
                <a:lnTo>
                  <a:pt x="1494454" y="0"/>
                </a:lnTo>
                <a:lnTo>
                  <a:pt x="1496138" y="0"/>
                </a:lnTo>
                <a:lnTo>
                  <a:pt x="1497821" y="0"/>
                </a:lnTo>
                <a:lnTo>
                  <a:pt x="1499505" y="0"/>
                </a:lnTo>
                <a:lnTo>
                  <a:pt x="1501198" y="0"/>
                </a:lnTo>
                <a:lnTo>
                  <a:pt x="1502881" y="0"/>
                </a:lnTo>
                <a:lnTo>
                  <a:pt x="1504565" y="0"/>
                </a:lnTo>
                <a:lnTo>
                  <a:pt x="1506248" y="0"/>
                </a:lnTo>
                <a:lnTo>
                  <a:pt x="1507932" y="0"/>
                </a:lnTo>
                <a:lnTo>
                  <a:pt x="1509616" y="0"/>
                </a:lnTo>
                <a:lnTo>
                  <a:pt x="1511299" y="0"/>
                </a:lnTo>
                <a:lnTo>
                  <a:pt x="1512992" y="0"/>
                </a:lnTo>
                <a:lnTo>
                  <a:pt x="1514675" y="0"/>
                </a:lnTo>
                <a:lnTo>
                  <a:pt x="1516359" y="0"/>
                </a:lnTo>
                <a:lnTo>
                  <a:pt x="1518042" y="0"/>
                </a:lnTo>
                <a:lnTo>
                  <a:pt x="1519726" y="0"/>
                </a:lnTo>
                <a:lnTo>
                  <a:pt x="1521410" y="0"/>
                </a:lnTo>
                <a:lnTo>
                  <a:pt x="1523093" y="0"/>
                </a:lnTo>
                <a:lnTo>
                  <a:pt x="1524777" y="0"/>
                </a:lnTo>
                <a:lnTo>
                  <a:pt x="1526469" y="0"/>
                </a:lnTo>
                <a:lnTo>
                  <a:pt x="1528153" y="0"/>
                </a:lnTo>
                <a:lnTo>
                  <a:pt x="1529837" y="0"/>
                </a:lnTo>
                <a:lnTo>
                  <a:pt x="1531520" y="0"/>
                </a:lnTo>
                <a:lnTo>
                  <a:pt x="1533204" y="0"/>
                </a:lnTo>
                <a:lnTo>
                  <a:pt x="1534887" y="0"/>
                </a:lnTo>
                <a:lnTo>
                  <a:pt x="1536571" y="0"/>
                </a:lnTo>
                <a:lnTo>
                  <a:pt x="1538263" y="0"/>
                </a:lnTo>
                <a:lnTo>
                  <a:pt x="1539947" y="0"/>
                </a:lnTo>
                <a:lnTo>
                  <a:pt x="1541631" y="0"/>
                </a:lnTo>
                <a:lnTo>
                  <a:pt x="1543314" y="0"/>
                </a:lnTo>
                <a:lnTo>
                  <a:pt x="1544998" y="0"/>
                </a:lnTo>
                <a:lnTo>
                  <a:pt x="1546682" y="0"/>
                </a:lnTo>
                <a:lnTo>
                  <a:pt x="1548365" y="0"/>
                </a:lnTo>
                <a:lnTo>
                  <a:pt x="1550058" y="0"/>
                </a:lnTo>
                <a:lnTo>
                  <a:pt x="1551741" y="0"/>
                </a:lnTo>
                <a:lnTo>
                  <a:pt x="1553425" y="0"/>
                </a:lnTo>
                <a:lnTo>
                  <a:pt x="1555108" y="0"/>
                </a:lnTo>
                <a:lnTo>
                  <a:pt x="1556792" y="0"/>
                </a:lnTo>
                <a:lnTo>
                  <a:pt x="1558476" y="0"/>
                </a:lnTo>
                <a:lnTo>
                  <a:pt x="1560159" y="0"/>
                </a:lnTo>
                <a:lnTo>
                  <a:pt x="1561852" y="0"/>
                </a:lnTo>
                <a:lnTo>
                  <a:pt x="1563535" y="0"/>
                </a:lnTo>
                <a:lnTo>
                  <a:pt x="1565219" y="0"/>
                </a:lnTo>
                <a:lnTo>
                  <a:pt x="1566902" y="0"/>
                </a:lnTo>
                <a:lnTo>
                  <a:pt x="1568586" y="0"/>
                </a:lnTo>
                <a:lnTo>
                  <a:pt x="1570270" y="0"/>
                </a:lnTo>
                <a:lnTo>
                  <a:pt x="1571953" y="0"/>
                </a:lnTo>
                <a:lnTo>
                  <a:pt x="1573646" y="0"/>
                </a:lnTo>
                <a:lnTo>
                  <a:pt x="1575329" y="0"/>
                </a:lnTo>
                <a:lnTo>
                  <a:pt x="1577013" y="0"/>
                </a:lnTo>
                <a:lnTo>
                  <a:pt x="1578696" y="0"/>
                </a:lnTo>
                <a:lnTo>
                  <a:pt x="1580380" y="0"/>
                </a:lnTo>
                <a:lnTo>
                  <a:pt x="1582064" y="0"/>
                </a:lnTo>
                <a:lnTo>
                  <a:pt x="1583747" y="0"/>
                </a:lnTo>
                <a:lnTo>
                  <a:pt x="1585440" y="0"/>
                </a:lnTo>
                <a:lnTo>
                  <a:pt x="1587123" y="0"/>
                </a:lnTo>
                <a:lnTo>
                  <a:pt x="1588807" y="0"/>
                </a:lnTo>
                <a:lnTo>
                  <a:pt x="1590491" y="0"/>
                </a:lnTo>
                <a:lnTo>
                  <a:pt x="1592174" y="0"/>
                </a:lnTo>
                <a:lnTo>
                  <a:pt x="1593858" y="0"/>
                </a:lnTo>
                <a:lnTo>
                  <a:pt x="1595542" y="0"/>
                </a:lnTo>
                <a:lnTo>
                  <a:pt x="1597225" y="0"/>
                </a:lnTo>
                <a:lnTo>
                  <a:pt x="1598918" y="0"/>
                </a:lnTo>
                <a:lnTo>
                  <a:pt x="1600601" y="0"/>
                </a:lnTo>
                <a:lnTo>
                  <a:pt x="1602285" y="0"/>
                </a:lnTo>
                <a:lnTo>
                  <a:pt x="1603968" y="0"/>
                </a:lnTo>
                <a:lnTo>
                  <a:pt x="1605652" y="0"/>
                </a:lnTo>
                <a:lnTo>
                  <a:pt x="1607336" y="0"/>
                </a:lnTo>
                <a:lnTo>
                  <a:pt x="1609019" y="0"/>
                </a:lnTo>
                <a:lnTo>
                  <a:pt x="1610712" y="0"/>
                </a:lnTo>
                <a:lnTo>
                  <a:pt x="1612395" y="0"/>
                </a:lnTo>
                <a:lnTo>
                  <a:pt x="1614079" y="0"/>
                </a:lnTo>
                <a:lnTo>
                  <a:pt x="1615762" y="0"/>
                </a:lnTo>
                <a:lnTo>
                  <a:pt x="1617446" y="0"/>
                </a:lnTo>
                <a:lnTo>
                  <a:pt x="1619130" y="0"/>
                </a:lnTo>
                <a:lnTo>
                  <a:pt x="1620813" y="0"/>
                </a:lnTo>
                <a:lnTo>
                  <a:pt x="1622506" y="0"/>
                </a:lnTo>
                <a:lnTo>
                  <a:pt x="1624189" y="0"/>
                </a:lnTo>
                <a:lnTo>
                  <a:pt x="1625873" y="0"/>
                </a:lnTo>
                <a:lnTo>
                  <a:pt x="1627557" y="0"/>
                </a:lnTo>
                <a:lnTo>
                  <a:pt x="1629240" y="0"/>
                </a:lnTo>
                <a:lnTo>
                  <a:pt x="1630924" y="0"/>
                </a:lnTo>
                <a:lnTo>
                  <a:pt x="1632608" y="0"/>
                </a:lnTo>
                <a:lnTo>
                  <a:pt x="1634300" y="0"/>
                </a:lnTo>
                <a:lnTo>
                  <a:pt x="1635983" y="0"/>
                </a:lnTo>
                <a:lnTo>
                  <a:pt x="1637667" y="0"/>
                </a:lnTo>
                <a:lnTo>
                  <a:pt x="1639351" y="0"/>
                </a:lnTo>
                <a:lnTo>
                  <a:pt x="1641034" y="0"/>
                </a:lnTo>
                <a:lnTo>
                  <a:pt x="1642718" y="0"/>
                </a:lnTo>
                <a:lnTo>
                  <a:pt x="1644402" y="0"/>
                </a:lnTo>
                <a:lnTo>
                  <a:pt x="1646094" y="0"/>
                </a:lnTo>
                <a:lnTo>
                  <a:pt x="1647777" y="0"/>
                </a:lnTo>
                <a:lnTo>
                  <a:pt x="1649461" y="0"/>
                </a:lnTo>
                <a:lnTo>
                  <a:pt x="1651145" y="0"/>
                </a:lnTo>
                <a:lnTo>
                  <a:pt x="1652828" y="0"/>
                </a:lnTo>
                <a:lnTo>
                  <a:pt x="1654512" y="0"/>
                </a:lnTo>
                <a:lnTo>
                  <a:pt x="1656196" y="0"/>
                </a:lnTo>
                <a:lnTo>
                  <a:pt x="1657879" y="0"/>
                </a:lnTo>
                <a:lnTo>
                  <a:pt x="1659572" y="0"/>
                </a:lnTo>
                <a:lnTo>
                  <a:pt x="1661255" y="0"/>
                </a:lnTo>
                <a:lnTo>
                  <a:pt x="1662939" y="0"/>
                </a:lnTo>
                <a:lnTo>
                  <a:pt x="1664623" y="0"/>
                </a:lnTo>
                <a:lnTo>
                  <a:pt x="1666306" y="0"/>
                </a:lnTo>
                <a:lnTo>
                  <a:pt x="1667990" y="0"/>
                </a:lnTo>
                <a:lnTo>
                  <a:pt x="1669673" y="0"/>
                </a:lnTo>
                <a:lnTo>
                  <a:pt x="1671366" y="0"/>
                </a:lnTo>
                <a:lnTo>
                  <a:pt x="1673049" y="0"/>
                </a:lnTo>
                <a:lnTo>
                  <a:pt x="1674733" y="0"/>
                </a:lnTo>
                <a:lnTo>
                  <a:pt x="1676417" y="0"/>
                </a:lnTo>
                <a:lnTo>
                  <a:pt x="1678100" y="0"/>
                </a:lnTo>
                <a:lnTo>
                  <a:pt x="1679784" y="0"/>
                </a:lnTo>
                <a:lnTo>
                  <a:pt x="1681468" y="0"/>
                </a:lnTo>
                <a:lnTo>
                  <a:pt x="1683160" y="0"/>
                </a:lnTo>
              </a:path>
            </a:pathLst>
          </a:custGeom>
          <a:noFill/>
          <a:ln w="12700" cap="rnd">
            <a:solidFill>
              <a:srgbClr val="FF0000"/>
            </a:solidFill>
            <a:prstDash val="solid"/>
            <a:round/>
          </a:ln>
        </p:spPr>
        <p:txBody>
          <a:bodyPr rtlCol="0" anchor="ctr"/>
          <a:lstStyle/>
          <a:p>
            <a:endParaRPr lang="en-US"/>
          </a:p>
        </p:txBody>
      </p:sp>
      <p:grpSp>
        <p:nvGrpSpPr>
          <p:cNvPr id="818" name="Group 817">
            <a:extLst>
              <a:ext uri="{FF2B5EF4-FFF2-40B4-BE49-F238E27FC236}">
                <a16:creationId xmlns="" xmlns:a16="http://schemas.microsoft.com/office/drawing/2014/main" id="{AFA71505-3FF7-F72A-64F9-8E3B3430B5A7}"/>
              </a:ext>
            </a:extLst>
          </p:cNvPr>
          <p:cNvGrpSpPr/>
          <p:nvPr/>
        </p:nvGrpSpPr>
        <p:grpSpPr>
          <a:xfrm>
            <a:off x="2770711" y="3491548"/>
            <a:ext cx="2126481" cy="1403015"/>
            <a:chOff x="2770711" y="3491548"/>
            <a:chExt cx="2126481" cy="1403015"/>
          </a:xfrm>
        </p:grpSpPr>
        <p:sp>
          <p:nvSpPr>
            <p:cNvPr id="751" name="Freeform 750">
              <a:extLst>
                <a:ext uri="{FF2B5EF4-FFF2-40B4-BE49-F238E27FC236}">
                  <a16:creationId xmlns="" xmlns:a16="http://schemas.microsoft.com/office/drawing/2014/main" id="{02150F3F-B9C7-5C54-F392-F61215EEE7C9}"/>
                </a:ext>
              </a:extLst>
            </p:cNvPr>
            <p:cNvSpPr/>
            <p:nvPr/>
          </p:nvSpPr>
          <p:spPr>
            <a:xfrm>
              <a:off x="2792669" y="3491548"/>
              <a:ext cx="2104523" cy="1403015"/>
            </a:xfrm>
            <a:custGeom>
              <a:avLst/>
              <a:gdLst>
                <a:gd name="connsiteX0" fmla="*/ 0 w 2104523"/>
                <a:gd name="connsiteY0" fmla="*/ 1403015 h 1403015"/>
                <a:gd name="connsiteX1" fmla="*/ 2104523 w 2104523"/>
                <a:gd name="connsiteY1" fmla="*/ 1403015 h 1403015"/>
                <a:gd name="connsiteX2" fmla="*/ 2104523 w 2104523"/>
                <a:gd name="connsiteY2" fmla="*/ 0 h 1403015"/>
                <a:gd name="connsiteX3" fmla="*/ 0 w 2104523"/>
                <a:gd name="connsiteY3" fmla="*/ 0 h 1403015"/>
              </a:gdLst>
              <a:ahLst/>
              <a:cxnLst>
                <a:cxn ang="0">
                  <a:pos x="connsiteX0" y="connsiteY0"/>
                </a:cxn>
                <a:cxn ang="0">
                  <a:pos x="connsiteX1" y="connsiteY1"/>
                </a:cxn>
                <a:cxn ang="0">
                  <a:pos x="connsiteX2" y="connsiteY2"/>
                </a:cxn>
                <a:cxn ang="0">
                  <a:pos x="connsiteX3" y="connsiteY3"/>
                </a:cxn>
              </a:cxnLst>
              <a:rect l="l" t="t" r="r" b="b"/>
              <a:pathLst>
                <a:path w="2104523" h="1403015">
                  <a:moveTo>
                    <a:pt x="0" y="1403015"/>
                  </a:moveTo>
                  <a:lnTo>
                    <a:pt x="2104523" y="1403015"/>
                  </a:lnTo>
                  <a:lnTo>
                    <a:pt x="2104523" y="0"/>
                  </a:lnTo>
                  <a:lnTo>
                    <a:pt x="0" y="0"/>
                  </a:lnTo>
                  <a:close/>
                </a:path>
              </a:pathLst>
            </a:custGeom>
            <a:solidFill>
              <a:srgbClr val="FFFFFF"/>
            </a:solidFill>
            <a:ln w="873" cap="flat">
              <a:noFill/>
              <a:prstDash val="solid"/>
              <a:miter/>
            </a:ln>
          </p:spPr>
          <p:txBody>
            <a:bodyPr rtlCol="0" anchor="ctr"/>
            <a:lstStyle/>
            <a:p>
              <a:endParaRPr lang="en-US"/>
            </a:p>
          </p:txBody>
        </p:sp>
        <p:sp>
          <p:nvSpPr>
            <p:cNvPr id="752" name="Freeform 751">
              <a:extLst>
                <a:ext uri="{FF2B5EF4-FFF2-40B4-BE49-F238E27FC236}">
                  <a16:creationId xmlns="" xmlns:a16="http://schemas.microsoft.com/office/drawing/2014/main" id="{6AF44284-E1D3-9CD2-B3F9-E985EDADD8DD}"/>
                </a:ext>
              </a:extLst>
            </p:cNvPr>
            <p:cNvSpPr/>
            <p:nvPr/>
          </p:nvSpPr>
          <p:spPr>
            <a:xfrm>
              <a:off x="3193104" y="3532975"/>
              <a:ext cx="1662663" cy="1164867"/>
            </a:xfrm>
            <a:custGeom>
              <a:avLst/>
              <a:gdLst>
                <a:gd name="connsiteX0" fmla="*/ 0 w 1662663"/>
                <a:gd name="connsiteY0" fmla="*/ 1164867 h 1164867"/>
                <a:gd name="connsiteX1" fmla="*/ 1662664 w 1662663"/>
                <a:gd name="connsiteY1" fmla="*/ 1164867 h 1164867"/>
                <a:gd name="connsiteX2" fmla="*/ 1662664 w 1662663"/>
                <a:gd name="connsiteY2" fmla="*/ 0 h 1164867"/>
                <a:gd name="connsiteX3" fmla="*/ 0 w 1662663"/>
                <a:gd name="connsiteY3" fmla="*/ 0 h 1164867"/>
              </a:gdLst>
              <a:ahLst/>
              <a:cxnLst>
                <a:cxn ang="0">
                  <a:pos x="connsiteX0" y="connsiteY0"/>
                </a:cxn>
                <a:cxn ang="0">
                  <a:pos x="connsiteX1" y="connsiteY1"/>
                </a:cxn>
                <a:cxn ang="0">
                  <a:pos x="connsiteX2" y="connsiteY2"/>
                </a:cxn>
                <a:cxn ang="0">
                  <a:pos x="connsiteX3" y="connsiteY3"/>
                </a:cxn>
              </a:cxnLst>
              <a:rect l="l" t="t" r="r" b="b"/>
              <a:pathLst>
                <a:path w="1662663" h="1164867">
                  <a:moveTo>
                    <a:pt x="0" y="1164867"/>
                  </a:moveTo>
                  <a:lnTo>
                    <a:pt x="1662664" y="1164867"/>
                  </a:lnTo>
                  <a:lnTo>
                    <a:pt x="1662664" y="0"/>
                  </a:lnTo>
                  <a:lnTo>
                    <a:pt x="0" y="0"/>
                  </a:lnTo>
                  <a:close/>
                </a:path>
              </a:pathLst>
            </a:custGeom>
            <a:solidFill>
              <a:srgbClr val="FFFFFF"/>
            </a:solidFill>
            <a:ln w="873" cap="flat">
              <a:noFill/>
              <a:prstDash val="solid"/>
              <a:miter/>
            </a:ln>
          </p:spPr>
          <p:txBody>
            <a:bodyPr rtlCol="0" anchor="ctr"/>
            <a:lstStyle/>
            <a:p>
              <a:endParaRPr lang="en-US"/>
            </a:p>
          </p:txBody>
        </p:sp>
        <p:sp>
          <p:nvSpPr>
            <p:cNvPr id="753" name="Freeform 752">
              <a:extLst>
                <a:ext uri="{FF2B5EF4-FFF2-40B4-BE49-F238E27FC236}">
                  <a16:creationId xmlns="" xmlns:a16="http://schemas.microsoft.com/office/drawing/2014/main" id="{179D7054-40C4-1079-2548-BB02039F0698}"/>
                </a:ext>
              </a:extLst>
            </p:cNvPr>
            <p:cNvSpPr/>
            <p:nvPr/>
          </p:nvSpPr>
          <p:spPr>
            <a:xfrm>
              <a:off x="3193104" y="3532975"/>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1746" cap="rnd">
              <a:solidFill>
                <a:srgbClr val="000000">
                  <a:alpha val="10000"/>
                </a:srgbClr>
              </a:solidFill>
              <a:prstDash val="solid"/>
              <a:round/>
            </a:ln>
          </p:spPr>
          <p:txBody>
            <a:bodyPr rtlCol="0" anchor="ctr"/>
            <a:lstStyle/>
            <a:p>
              <a:endParaRPr lang="en-US"/>
            </a:p>
          </p:txBody>
        </p:sp>
        <p:sp>
          <p:nvSpPr>
            <p:cNvPr id="754" name="Freeform 753">
              <a:extLst>
                <a:ext uri="{FF2B5EF4-FFF2-40B4-BE49-F238E27FC236}">
                  <a16:creationId xmlns="" xmlns:a16="http://schemas.microsoft.com/office/drawing/2014/main" id="{A6B41F74-D8C8-D796-4530-297474F2F24C}"/>
                </a:ext>
              </a:extLst>
            </p:cNvPr>
            <p:cNvSpPr/>
            <p:nvPr/>
          </p:nvSpPr>
          <p:spPr>
            <a:xfrm>
              <a:off x="3608769" y="3532975"/>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1746" cap="rnd">
              <a:solidFill>
                <a:srgbClr val="000000">
                  <a:alpha val="10000"/>
                </a:srgbClr>
              </a:solidFill>
              <a:prstDash val="solid"/>
              <a:round/>
            </a:ln>
          </p:spPr>
          <p:txBody>
            <a:bodyPr rtlCol="0" anchor="ctr"/>
            <a:lstStyle/>
            <a:p>
              <a:endParaRPr lang="en-US"/>
            </a:p>
          </p:txBody>
        </p:sp>
        <p:sp>
          <p:nvSpPr>
            <p:cNvPr id="755" name="Freeform 754">
              <a:extLst>
                <a:ext uri="{FF2B5EF4-FFF2-40B4-BE49-F238E27FC236}">
                  <a16:creationId xmlns="" xmlns:a16="http://schemas.microsoft.com/office/drawing/2014/main" id="{2FAAD17A-59B6-66C3-F3F8-E444F117BCFD}"/>
                </a:ext>
              </a:extLst>
            </p:cNvPr>
            <p:cNvSpPr/>
            <p:nvPr/>
          </p:nvSpPr>
          <p:spPr>
            <a:xfrm>
              <a:off x="4024437" y="3532975"/>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1746" cap="rnd">
              <a:solidFill>
                <a:srgbClr val="000000">
                  <a:alpha val="10000"/>
                </a:srgbClr>
              </a:solidFill>
              <a:prstDash val="solid"/>
              <a:round/>
            </a:ln>
          </p:spPr>
          <p:txBody>
            <a:bodyPr rtlCol="0" anchor="ctr"/>
            <a:lstStyle/>
            <a:p>
              <a:endParaRPr lang="en-US"/>
            </a:p>
          </p:txBody>
        </p:sp>
        <p:sp>
          <p:nvSpPr>
            <p:cNvPr id="756" name="Freeform 755">
              <a:extLst>
                <a:ext uri="{FF2B5EF4-FFF2-40B4-BE49-F238E27FC236}">
                  <a16:creationId xmlns="" xmlns:a16="http://schemas.microsoft.com/office/drawing/2014/main" id="{6A59A90C-E20A-6496-2744-F14B709C985A}"/>
                </a:ext>
              </a:extLst>
            </p:cNvPr>
            <p:cNvSpPr/>
            <p:nvPr/>
          </p:nvSpPr>
          <p:spPr>
            <a:xfrm>
              <a:off x="4440098" y="3532975"/>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1746" cap="rnd">
              <a:solidFill>
                <a:srgbClr val="000000">
                  <a:alpha val="10000"/>
                </a:srgbClr>
              </a:solidFill>
              <a:prstDash val="solid"/>
              <a:round/>
            </a:ln>
          </p:spPr>
          <p:txBody>
            <a:bodyPr rtlCol="0" anchor="ctr"/>
            <a:lstStyle/>
            <a:p>
              <a:endParaRPr lang="en-US"/>
            </a:p>
          </p:txBody>
        </p:sp>
        <p:sp>
          <p:nvSpPr>
            <p:cNvPr id="757" name="Freeform 756">
              <a:extLst>
                <a:ext uri="{FF2B5EF4-FFF2-40B4-BE49-F238E27FC236}">
                  <a16:creationId xmlns="" xmlns:a16="http://schemas.microsoft.com/office/drawing/2014/main" id="{F3717FDF-8F2D-416B-DCF5-A4DBAC3D8ACA}"/>
                </a:ext>
              </a:extLst>
            </p:cNvPr>
            <p:cNvSpPr/>
            <p:nvPr/>
          </p:nvSpPr>
          <p:spPr>
            <a:xfrm>
              <a:off x="4855767" y="3532975"/>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1746" cap="rnd">
              <a:solidFill>
                <a:srgbClr val="000000">
                  <a:alpha val="10000"/>
                </a:srgbClr>
              </a:solidFill>
              <a:prstDash val="solid"/>
              <a:round/>
            </a:ln>
          </p:spPr>
          <p:txBody>
            <a:bodyPr rtlCol="0" anchor="ctr"/>
            <a:lstStyle/>
            <a:p>
              <a:endParaRPr lang="en-US"/>
            </a:p>
          </p:txBody>
        </p:sp>
        <p:sp>
          <p:nvSpPr>
            <p:cNvPr id="758" name="Freeform 757">
              <a:extLst>
                <a:ext uri="{FF2B5EF4-FFF2-40B4-BE49-F238E27FC236}">
                  <a16:creationId xmlns="" xmlns:a16="http://schemas.microsoft.com/office/drawing/2014/main" id="{FCBD8DF5-70C3-82D8-BEA9-3AA5E44FF4FD}"/>
                </a:ext>
              </a:extLst>
            </p:cNvPr>
            <p:cNvSpPr/>
            <p:nvPr/>
          </p:nvSpPr>
          <p:spPr>
            <a:xfrm>
              <a:off x="3193104" y="4664880"/>
              <a:ext cx="1662663" cy="876"/>
            </a:xfrm>
            <a:custGeom>
              <a:avLst/>
              <a:gdLst>
                <a:gd name="connsiteX0" fmla="*/ 0 w 1662663"/>
                <a:gd name="connsiteY0" fmla="*/ 0 h 876"/>
                <a:gd name="connsiteX1" fmla="*/ 1662664 w 1662663"/>
                <a:gd name="connsiteY1" fmla="*/ 0 h 876"/>
              </a:gdLst>
              <a:ahLst/>
              <a:cxnLst>
                <a:cxn ang="0">
                  <a:pos x="connsiteX0" y="connsiteY0"/>
                </a:cxn>
                <a:cxn ang="0">
                  <a:pos x="connsiteX1" y="connsiteY1"/>
                </a:cxn>
              </a:cxnLst>
              <a:rect l="l" t="t" r="r" b="b"/>
              <a:pathLst>
                <a:path w="1662663" h="876">
                  <a:moveTo>
                    <a:pt x="0" y="0"/>
                  </a:moveTo>
                  <a:lnTo>
                    <a:pt x="1662664" y="0"/>
                  </a:lnTo>
                </a:path>
              </a:pathLst>
            </a:custGeom>
            <a:noFill/>
            <a:ln w="1746" cap="rnd">
              <a:solidFill>
                <a:srgbClr val="000000">
                  <a:alpha val="10000"/>
                </a:srgbClr>
              </a:solidFill>
              <a:prstDash val="solid"/>
              <a:round/>
            </a:ln>
          </p:spPr>
          <p:txBody>
            <a:bodyPr rtlCol="0" anchor="ctr"/>
            <a:lstStyle/>
            <a:p>
              <a:endParaRPr lang="en-US"/>
            </a:p>
          </p:txBody>
        </p:sp>
        <p:sp>
          <p:nvSpPr>
            <p:cNvPr id="759" name="Freeform 758">
              <a:extLst>
                <a:ext uri="{FF2B5EF4-FFF2-40B4-BE49-F238E27FC236}">
                  <a16:creationId xmlns="" xmlns:a16="http://schemas.microsoft.com/office/drawing/2014/main" id="{7423E04F-45FF-032B-6D25-C00FB56C5BA4}"/>
                </a:ext>
              </a:extLst>
            </p:cNvPr>
            <p:cNvSpPr/>
            <p:nvPr/>
          </p:nvSpPr>
          <p:spPr>
            <a:xfrm>
              <a:off x="3193104" y="4488013"/>
              <a:ext cx="1662663" cy="876"/>
            </a:xfrm>
            <a:custGeom>
              <a:avLst/>
              <a:gdLst>
                <a:gd name="connsiteX0" fmla="*/ 0 w 1662663"/>
                <a:gd name="connsiteY0" fmla="*/ 0 h 876"/>
                <a:gd name="connsiteX1" fmla="*/ 1662664 w 1662663"/>
                <a:gd name="connsiteY1" fmla="*/ 0 h 876"/>
              </a:gdLst>
              <a:ahLst/>
              <a:cxnLst>
                <a:cxn ang="0">
                  <a:pos x="connsiteX0" y="connsiteY0"/>
                </a:cxn>
                <a:cxn ang="0">
                  <a:pos x="connsiteX1" y="connsiteY1"/>
                </a:cxn>
              </a:cxnLst>
              <a:rect l="l" t="t" r="r" b="b"/>
              <a:pathLst>
                <a:path w="1662663" h="876">
                  <a:moveTo>
                    <a:pt x="0" y="0"/>
                  </a:moveTo>
                  <a:lnTo>
                    <a:pt x="1662664" y="0"/>
                  </a:lnTo>
                </a:path>
              </a:pathLst>
            </a:custGeom>
            <a:noFill/>
            <a:ln w="1746" cap="rnd">
              <a:solidFill>
                <a:srgbClr val="000000">
                  <a:alpha val="10000"/>
                </a:srgbClr>
              </a:solidFill>
              <a:prstDash val="solid"/>
              <a:round/>
            </a:ln>
          </p:spPr>
          <p:txBody>
            <a:bodyPr rtlCol="0" anchor="ctr"/>
            <a:lstStyle/>
            <a:p>
              <a:endParaRPr lang="en-US"/>
            </a:p>
          </p:txBody>
        </p:sp>
        <p:sp>
          <p:nvSpPr>
            <p:cNvPr id="760" name="Freeform 759">
              <a:extLst>
                <a:ext uri="{FF2B5EF4-FFF2-40B4-BE49-F238E27FC236}">
                  <a16:creationId xmlns="" xmlns:a16="http://schemas.microsoft.com/office/drawing/2014/main" id="{00E0F983-3ED9-9F37-24A3-D261E259743B}"/>
                </a:ext>
              </a:extLst>
            </p:cNvPr>
            <p:cNvSpPr/>
            <p:nvPr/>
          </p:nvSpPr>
          <p:spPr>
            <a:xfrm>
              <a:off x="3193104" y="4311141"/>
              <a:ext cx="1662663" cy="876"/>
            </a:xfrm>
            <a:custGeom>
              <a:avLst/>
              <a:gdLst>
                <a:gd name="connsiteX0" fmla="*/ 0 w 1662663"/>
                <a:gd name="connsiteY0" fmla="*/ 0 h 876"/>
                <a:gd name="connsiteX1" fmla="*/ 1662664 w 1662663"/>
                <a:gd name="connsiteY1" fmla="*/ 0 h 876"/>
              </a:gdLst>
              <a:ahLst/>
              <a:cxnLst>
                <a:cxn ang="0">
                  <a:pos x="connsiteX0" y="connsiteY0"/>
                </a:cxn>
                <a:cxn ang="0">
                  <a:pos x="connsiteX1" y="connsiteY1"/>
                </a:cxn>
              </a:cxnLst>
              <a:rect l="l" t="t" r="r" b="b"/>
              <a:pathLst>
                <a:path w="1662663" h="876">
                  <a:moveTo>
                    <a:pt x="0" y="0"/>
                  </a:moveTo>
                  <a:lnTo>
                    <a:pt x="1662664" y="0"/>
                  </a:lnTo>
                </a:path>
              </a:pathLst>
            </a:custGeom>
            <a:noFill/>
            <a:ln w="1746" cap="rnd">
              <a:solidFill>
                <a:srgbClr val="000000">
                  <a:alpha val="10000"/>
                </a:srgbClr>
              </a:solidFill>
              <a:prstDash val="solid"/>
              <a:round/>
            </a:ln>
          </p:spPr>
          <p:txBody>
            <a:bodyPr rtlCol="0" anchor="ctr"/>
            <a:lstStyle/>
            <a:p>
              <a:endParaRPr lang="en-US"/>
            </a:p>
          </p:txBody>
        </p:sp>
        <p:sp>
          <p:nvSpPr>
            <p:cNvPr id="761" name="Freeform 760">
              <a:extLst>
                <a:ext uri="{FF2B5EF4-FFF2-40B4-BE49-F238E27FC236}">
                  <a16:creationId xmlns="" xmlns:a16="http://schemas.microsoft.com/office/drawing/2014/main" id="{3F9F5158-1FAD-52E0-3DF6-ABD34C3C9AEC}"/>
                </a:ext>
              </a:extLst>
            </p:cNvPr>
            <p:cNvSpPr/>
            <p:nvPr/>
          </p:nvSpPr>
          <p:spPr>
            <a:xfrm>
              <a:off x="3193104" y="4134270"/>
              <a:ext cx="1662663" cy="876"/>
            </a:xfrm>
            <a:custGeom>
              <a:avLst/>
              <a:gdLst>
                <a:gd name="connsiteX0" fmla="*/ 0 w 1662663"/>
                <a:gd name="connsiteY0" fmla="*/ 0 h 876"/>
                <a:gd name="connsiteX1" fmla="*/ 1662664 w 1662663"/>
                <a:gd name="connsiteY1" fmla="*/ 0 h 876"/>
              </a:gdLst>
              <a:ahLst/>
              <a:cxnLst>
                <a:cxn ang="0">
                  <a:pos x="connsiteX0" y="connsiteY0"/>
                </a:cxn>
                <a:cxn ang="0">
                  <a:pos x="connsiteX1" y="connsiteY1"/>
                </a:cxn>
              </a:cxnLst>
              <a:rect l="l" t="t" r="r" b="b"/>
              <a:pathLst>
                <a:path w="1662663" h="876">
                  <a:moveTo>
                    <a:pt x="0" y="0"/>
                  </a:moveTo>
                  <a:lnTo>
                    <a:pt x="1662664" y="0"/>
                  </a:lnTo>
                </a:path>
              </a:pathLst>
            </a:custGeom>
            <a:noFill/>
            <a:ln w="1746" cap="rnd">
              <a:solidFill>
                <a:srgbClr val="000000">
                  <a:alpha val="10000"/>
                </a:srgbClr>
              </a:solidFill>
              <a:prstDash val="solid"/>
              <a:round/>
            </a:ln>
          </p:spPr>
          <p:txBody>
            <a:bodyPr rtlCol="0" anchor="ctr"/>
            <a:lstStyle/>
            <a:p>
              <a:endParaRPr lang="en-US"/>
            </a:p>
          </p:txBody>
        </p:sp>
        <p:sp>
          <p:nvSpPr>
            <p:cNvPr id="762" name="Freeform 761">
              <a:extLst>
                <a:ext uri="{FF2B5EF4-FFF2-40B4-BE49-F238E27FC236}">
                  <a16:creationId xmlns="" xmlns:a16="http://schemas.microsoft.com/office/drawing/2014/main" id="{7EEAE23E-385B-3F00-F0B7-AB444D1A9972}"/>
                </a:ext>
              </a:extLst>
            </p:cNvPr>
            <p:cNvSpPr/>
            <p:nvPr/>
          </p:nvSpPr>
          <p:spPr>
            <a:xfrm>
              <a:off x="3193104" y="3957399"/>
              <a:ext cx="1662663" cy="876"/>
            </a:xfrm>
            <a:custGeom>
              <a:avLst/>
              <a:gdLst>
                <a:gd name="connsiteX0" fmla="*/ 0 w 1662663"/>
                <a:gd name="connsiteY0" fmla="*/ 0 h 876"/>
                <a:gd name="connsiteX1" fmla="*/ 1662664 w 1662663"/>
                <a:gd name="connsiteY1" fmla="*/ 0 h 876"/>
              </a:gdLst>
              <a:ahLst/>
              <a:cxnLst>
                <a:cxn ang="0">
                  <a:pos x="connsiteX0" y="connsiteY0"/>
                </a:cxn>
                <a:cxn ang="0">
                  <a:pos x="connsiteX1" y="connsiteY1"/>
                </a:cxn>
              </a:cxnLst>
              <a:rect l="l" t="t" r="r" b="b"/>
              <a:pathLst>
                <a:path w="1662663" h="876">
                  <a:moveTo>
                    <a:pt x="0" y="0"/>
                  </a:moveTo>
                  <a:lnTo>
                    <a:pt x="1662664" y="0"/>
                  </a:lnTo>
                </a:path>
              </a:pathLst>
            </a:custGeom>
            <a:noFill/>
            <a:ln w="1746" cap="rnd">
              <a:solidFill>
                <a:srgbClr val="000000">
                  <a:alpha val="10000"/>
                </a:srgbClr>
              </a:solidFill>
              <a:prstDash val="solid"/>
              <a:round/>
            </a:ln>
          </p:spPr>
          <p:txBody>
            <a:bodyPr rtlCol="0" anchor="ctr"/>
            <a:lstStyle/>
            <a:p>
              <a:endParaRPr lang="en-US"/>
            </a:p>
          </p:txBody>
        </p:sp>
        <p:sp>
          <p:nvSpPr>
            <p:cNvPr id="763" name="Freeform 762">
              <a:extLst>
                <a:ext uri="{FF2B5EF4-FFF2-40B4-BE49-F238E27FC236}">
                  <a16:creationId xmlns="" xmlns:a16="http://schemas.microsoft.com/office/drawing/2014/main" id="{E25B0BCF-3CF8-7863-AF7E-56CDEB9D0AD9}"/>
                </a:ext>
              </a:extLst>
            </p:cNvPr>
            <p:cNvSpPr/>
            <p:nvPr/>
          </p:nvSpPr>
          <p:spPr>
            <a:xfrm>
              <a:off x="3193104" y="3780529"/>
              <a:ext cx="1662663" cy="876"/>
            </a:xfrm>
            <a:custGeom>
              <a:avLst/>
              <a:gdLst>
                <a:gd name="connsiteX0" fmla="*/ 0 w 1662663"/>
                <a:gd name="connsiteY0" fmla="*/ 0 h 876"/>
                <a:gd name="connsiteX1" fmla="*/ 1662664 w 1662663"/>
                <a:gd name="connsiteY1" fmla="*/ 0 h 876"/>
              </a:gdLst>
              <a:ahLst/>
              <a:cxnLst>
                <a:cxn ang="0">
                  <a:pos x="connsiteX0" y="connsiteY0"/>
                </a:cxn>
                <a:cxn ang="0">
                  <a:pos x="connsiteX1" y="connsiteY1"/>
                </a:cxn>
              </a:cxnLst>
              <a:rect l="l" t="t" r="r" b="b"/>
              <a:pathLst>
                <a:path w="1662663" h="876">
                  <a:moveTo>
                    <a:pt x="0" y="0"/>
                  </a:moveTo>
                  <a:lnTo>
                    <a:pt x="1662664" y="0"/>
                  </a:lnTo>
                </a:path>
              </a:pathLst>
            </a:custGeom>
            <a:noFill/>
            <a:ln w="1746" cap="rnd">
              <a:solidFill>
                <a:srgbClr val="000000">
                  <a:alpha val="10000"/>
                </a:srgbClr>
              </a:solidFill>
              <a:prstDash val="solid"/>
              <a:round/>
            </a:ln>
          </p:spPr>
          <p:txBody>
            <a:bodyPr rtlCol="0" anchor="ctr"/>
            <a:lstStyle/>
            <a:p>
              <a:endParaRPr lang="en-US"/>
            </a:p>
          </p:txBody>
        </p:sp>
        <p:sp>
          <p:nvSpPr>
            <p:cNvPr id="764" name="Freeform 763">
              <a:extLst>
                <a:ext uri="{FF2B5EF4-FFF2-40B4-BE49-F238E27FC236}">
                  <a16:creationId xmlns="" xmlns:a16="http://schemas.microsoft.com/office/drawing/2014/main" id="{A4D4B0DB-A32A-38BA-1889-7929F31E19C9}"/>
                </a:ext>
              </a:extLst>
            </p:cNvPr>
            <p:cNvSpPr/>
            <p:nvPr/>
          </p:nvSpPr>
          <p:spPr>
            <a:xfrm>
              <a:off x="3193104" y="3603659"/>
              <a:ext cx="1662663" cy="876"/>
            </a:xfrm>
            <a:custGeom>
              <a:avLst/>
              <a:gdLst>
                <a:gd name="connsiteX0" fmla="*/ 0 w 1662663"/>
                <a:gd name="connsiteY0" fmla="*/ 0 h 876"/>
                <a:gd name="connsiteX1" fmla="*/ 1662664 w 1662663"/>
                <a:gd name="connsiteY1" fmla="*/ 0 h 876"/>
              </a:gdLst>
              <a:ahLst/>
              <a:cxnLst>
                <a:cxn ang="0">
                  <a:pos x="connsiteX0" y="connsiteY0"/>
                </a:cxn>
                <a:cxn ang="0">
                  <a:pos x="connsiteX1" y="connsiteY1"/>
                </a:cxn>
              </a:cxnLst>
              <a:rect l="l" t="t" r="r" b="b"/>
              <a:pathLst>
                <a:path w="1662663" h="876">
                  <a:moveTo>
                    <a:pt x="0" y="0"/>
                  </a:moveTo>
                  <a:lnTo>
                    <a:pt x="1662664" y="0"/>
                  </a:lnTo>
                </a:path>
              </a:pathLst>
            </a:custGeom>
            <a:noFill/>
            <a:ln w="1746" cap="rnd">
              <a:solidFill>
                <a:srgbClr val="000000">
                  <a:alpha val="10000"/>
                </a:srgbClr>
              </a:solidFill>
              <a:prstDash val="solid"/>
              <a:round/>
            </a:ln>
          </p:spPr>
          <p:txBody>
            <a:bodyPr rtlCol="0" anchor="ctr"/>
            <a:lstStyle/>
            <a:p>
              <a:endParaRPr lang="en-US"/>
            </a:p>
          </p:txBody>
        </p:sp>
        <p:sp>
          <p:nvSpPr>
            <p:cNvPr id="765" name="Freeform 764">
              <a:extLst>
                <a:ext uri="{FF2B5EF4-FFF2-40B4-BE49-F238E27FC236}">
                  <a16:creationId xmlns="" xmlns:a16="http://schemas.microsoft.com/office/drawing/2014/main" id="{57EFF4B5-2005-06C0-4CB5-0D6B971765CA}"/>
                </a:ext>
              </a:extLst>
            </p:cNvPr>
            <p:cNvSpPr/>
            <p:nvPr/>
          </p:nvSpPr>
          <p:spPr>
            <a:xfrm>
              <a:off x="3193104" y="4697842"/>
              <a:ext cx="1662663" cy="876"/>
            </a:xfrm>
            <a:custGeom>
              <a:avLst/>
              <a:gdLst>
                <a:gd name="connsiteX0" fmla="*/ 0 w 1662663"/>
                <a:gd name="connsiteY0" fmla="*/ 0 h 876"/>
                <a:gd name="connsiteX1" fmla="*/ 1662664 w 1662663"/>
                <a:gd name="connsiteY1" fmla="*/ 0 h 876"/>
              </a:gdLst>
              <a:ahLst/>
              <a:cxnLst>
                <a:cxn ang="0">
                  <a:pos x="connsiteX0" y="connsiteY0"/>
                </a:cxn>
                <a:cxn ang="0">
                  <a:pos x="connsiteX1" y="connsiteY1"/>
                </a:cxn>
              </a:cxnLst>
              <a:rect l="l" t="t" r="r" b="b"/>
              <a:pathLst>
                <a:path w="1662663" h="876">
                  <a:moveTo>
                    <a:pt x="0" y="0"/>
                  </a:moveTo>
                  <a:lnTo>
                    <a:pt x="1662664" y="0"/>
                  </a:lnTo>
                </a:path>
              </a:pathLst>
            </a:custGeom>
            <a:noFill/>
            <a:ln w="3493" cap="rnd">
              <a:solidFill>
                <a:srgbClr val="000000"/>
              </a:solidFill>
              <a:prstDash val="solid"/>
              <a:round/>
            </a:ln>
          </p:spPr>
          <p:txBody>
            <a:bodyPr rtlCol="0" anchor="ctr"/>
            <a:lstStyle/>
            <a:p>
              <a:endParaRPr lang="en-US"/>
            </a:p>
          </p:txBody>
        </p:sp>
        <p:sp>
          <p:nvSpPr>
            <p:cNvPr id="766" name="Freeform 765">
              <a:extLst>
                <a:ext uri="{FF2B5EF4-FFF2-40B4-BE49-F238E27FC236}">
                  <a16:creationId xmlns="" xmlns:a16="http://schemas.microsoft.com/office/drawing/2014/main" id="{B5055238-39DD-663A-D030-347B7D9C3D9B}"/>
                </a:ext>
              </a:extLst>
            </p:cNvPr>
            <p:cNvSpPr/>
            <p:nvPr/>
          </p:nvSpPr>
          <p:spPr>
            <a:xfrm>
              <a:off x="3193104" y="4681269"/>
              <a:ext cx="876" cy="16573"/>
            </a:xfrm>
            <a:custGeom>
              <a:avLst/>
              <a:gdLst>
                <a:gd name="connsiteX0" fmla="*/ 0 w 876"/>
                <a:gd name="connsiteY0" fmla="*/ 16573 h 16573"/>
                <a:gd name="connsiteX1" fmla="*/ 0 w 876"/>
                <a:gd name="connsiteY1" fmla="*/ 0 h 16573"/>
              </a:gdLst>
              <a:ahLst/>
              <a:cxnLst>
                <a:cxn ang="0">
                  <a:pos x="connsiteX0" y="connsiteY0"/>
                </a:cxn>
                <a:cxn ang="0">
                  <a:pos x="connsiteX1" y="connsiteY1"/>
                </a:cxn>
              </a:cxnLst>
              <a:rect l="l" t="t" r="r" b="b"/>
              <a:pathLst>
                <a:path w="876" h="16573">
                  <a:moveTo>
                    <a:pt x="0" y="16573"/>
                  </a:moveTo>
                  <a:lnTo>
                    <a:pt x="0" y="0"/>
                  </a:lnTo>
                </a:path>
              </a:pathLst>
            </a:custGeom>
            <a:noFill/>
            <a:ln w="3493" cap="rnd">
              <a:solidFill>
                <a:srgbClr val="000000"/>
              </a:solidFill>
              <a:prstDash val="solid"/>
              <a:round/>
            </a:ln>
          </p:spPr>
          <p:txBody>
            <a:bodyPr rtlCol="0" anchor="ctr"/>
            <a:lstStyle/>
            <a:p>
              <a:endParaRPr lang="en-US"/>
            </a:p>
          </p:txBody>
        </p:sp>
        <p:sp>
          <p:nvSpPr>
            <p:cNvPr id="767" name="Freeform 766">
              <a:extLst>
                <a:ext uri="{FF2B5EF4-FFF2-40B4-BE49-F238E27FC236}">
                  <a16:creationId xmlns="" xmlns:a16="http://schemas.microsoft.com/office/drawing/2014/main" id="{D153FD64-56D3-96F1-E38D-0F07DD0CC8B3}"/>
                </a:ext>
              </a:extLst>
            </p:cNvPr>
            <p:cNvSpPr/>
            <p:nvPr/>
          </p:nvSpPr>
          <p:spPr>
            <a:xfrm>
              <a:off x="3608769" y="4681269"/>
              <a:ext cx="876" cy="16573"/>
            </a:xfrm>
            <a:custGeom>
              <a:avLst/>
              <a:gdLst>
                <a:gd name="connsiteX0" fmla="*/ 0 w 876"/>
                <a:gd name="connsiteY0" fmla="*/ 16573 h 16573"/>
                <a:gd name="connsiteX1" fmla="*/ 0 w 876"/>
                <a:gd name="connsiteY1" fmla="*/ 0 h 16573"/>
              </a:gdLst>
              <a:ahLst/>
              <a:cxnLst>
                <a:cxn ang="0">
                  <a:pos x="connsiteX0" y="connsiteY0"/>
                </a:cxn>
                <a:cxn ang="0">
                  <a:pos x="connsiteX1" y="connsiteY1"/>
                </a:cxn>
              </a:cxnLst>
              <a:rect l="l" t="t" r="r" b="b"/>
              <a:pathLst>
                <a:path w="876" h="16573">
                  <a:moveTo>
                    <a:pt x="0" y="16573"/>
                  </a:moveTo>
                  <a:lnTo>
                    <a:pt x="0" y="0"/>
                  </a:lnTo>
                </a:path>
              </a:pathLst>
            </a:custGeom>
            <a:noFill/>
            <a:ln w="3493" cap="rnd">
              <a:solidFill>
                <a:srgbClr val="000000"/>
              </a:solidFill>
              <a:prstDash val="solid"/>
              <a:round/>
            </a:ln>
          </p:spPr>
          <p:txBody>
            <a:bodyPr rtlCol="0" anchor="ctr"/>
            <a:lstStyle/>
            <a:p>
              <a:endParaRPr lang="en-US"/>
            </a:p>
          </p:txBody>
        </p:sp>
        <p:sp>
          <p:nvSpPr>
            <p:cNvPr id="768" name="Freeform 767">
              <a:extLst>
                <a:ext uri="{FF2B5EF4-FFF2-40B4-BE49-F238E27FC236}">
                  <a16:creationId xmlns="" xmlns:a16="http://schemas.microsoft.com/office/drawing/2014/main" id="{DB6F594B-A63D-3EAB-7F6B-349401B5A886}"/>
                </a:ext>
              </a:extLst>
            </p:cNvPr>
            <p:cNvSpPr/>
            <p:nvPr/>
          </p:nvSpPr>
          <p:spPr>
            <a:xfrm>
              <a:off x="4024437" y="4681269"/>
              <a:ext cx="876" cy="16573"/>
            </a:xfrm>
            <a:custGeom>
              <a:avLst/>
              <a:gdLst>
                <a:gd name="connsiteX0" fmla="*/ 0 w 876"/>
                <a:gd name="connsiteY0" fmla="*/ 16573 h 16573"/>
                <a:gd name="connsiteX1" fmla="*/ 0 w 876"/>
                <a:gd name="connsiteY1" fmla="*/ 0 h 16573"/>
              </a:gdLst>
              <a:ahLst/>
              <a:cxnLst>
                <a:cxn ang="0">
                  <a:pos x="connsiteX0" y="connsiteY0"/>
                </a:cxn>
                <a:cxn ang="0">
                  <a:pos x="connsiteX1" y="connsiteY1"/>
                </a:cxn>
              </a:cxnLst>
              <a:rect l="l" t="t" r="r" b="b"/>
              <a:pathLst>
                <a:path w="876" h="16573">
                  <a:moveTo>
                    <a:pt x="0" y="16573"/>
                  </a:moveTo>
                  <a:lnTo>
                    <a:pt x="0" y="0"/>
                  </a:lnTo>
                </a:path>
              </a:pathLst>
            </a:custGeom>
            <a:noFill/>
            <a:ln w="3493" cap="rnd">
              <a:solidFill>
                <a:srgbClr val="000000"/>
              </a:solidFill>
              <a:prstDash val="solid"/>
              <a:round/>
            </a:ln>
          </p:spPr>
          <p:txBody>
            <a:bodyPr rtlCol="0" anchor="ctr"/>
            <a:lstStyle/>
            <a:p>
              <a:endParaRPr lang="en-US"/>
            </a:p>
          </p:txBody>
        </p:sp>
        <p:sp>
          <p:nvSpPr>
            <p:cNvPr id="769" name="Freeform 768">
              <a:extLst>
                <a:ext uri="{FF2B5EF4-FFF2-40B4-BE49-F238E27FC236}">
                  <a16:creationId xmlns="" xmlns:a16="http://schemas.microsoft.com/office/drawing/2014/main" id="{F42751F5-396A-F9C1-7F99-651411765284}"/>
                </a:ext>
              </a:extLst>
            </p:cNvPr>
            <p:cNvSpPr/>
            <p:nvPr/>
          </p:nvSpPr>
          <p:spPr>
            <a:xfrm>
              <a:off x="4440098" y="4681269"/>
              <a:ext cx="876" cy="16573"/>
            </a:xfrm>
            <a:custGeom>
              <a:avLst/>
              <a:gdLst>
                <a:gd name="connsiteX0" fmla="*/ 0 w 876"/>
                <a:gd name="connsiteY0" fmla="*/ 16573 h 16573"/>
                <a:gd name="connsiteX1" fmla="*/ 0 w 876"/>
                <a:gd name="connsiteY1" fmla="*/ 0 h 16573"/>
              </a:gdLst>
              <a:ahLst/>
              <a:cxnLst>
                <a:cxn ang="0">
                  <a:pos x="connsiteX0" y="connsiteY0"/>
                </a:cxn>
                <a:cxn ang="0">
                  <a:pos x="connsiteX1" y="connsiteY1"/>
                </a:cxn>
              </a:cxnLst>
              <a:rect l="l" t="t" r="r" b="b"/>
              <a:pathLst>
                <a:path w="876" h="16573">
                  <a:moveTo>
                    <a:pt x="0" y="16573"/>
                  </a:moveTo>
                  <a:lnTo>
                    <a:pt x="0" y="0"/>
                  </a:lnTo>
                </a:path>
              </a:pathLst>
            </a:custGeom>
            <a:noFill/>
            <a:ln w="3493" cap="rnd">
              <a:solidFill>
                <a:srgbClr val="000000"/>
              </a:solidFill>
              <a:prstDash val="solid"/>
              <a:round/>
            </a:ln>
          </p:spPr>
          <p:txBody>
            <a:bodyPr rtlCol="0" anchor="ctr"/>
            <a:lstStyle/>
            <a:p>
              <a:endParaRPr lang="en-US"/>
            </a:p>
          </p:txBody>
        </p:sp>
        <p:sp>
          <p:nvSpPr>
            <p:cNvPr id="770" name="Freeform 769">
              <a:extLst>
                <a:ext uri="{FF2B5EF4-FFF2-40B4-BE49-F238E27FC236}">
                  <a16:creationId xmlns="" xmlns:a16="http://schemas.microsoft.com/office/drawing/2014/main" id="{712E0836-05FF-477C-7DE0-EC27DB03F644}"/>
                </a:ext>
              </a:extLst>
            </p:cNvPr>
            <p:cNvSpPr/>
            <p:nvPr/>
          </p:nvSpPr>
          <p:spPr>
            <a:xfrm>
              <a:off x="4855767" y="4681269"/>
              <a:ext cx="876" cy="16573"/>
            </a:xfrm>
            <a:custGeom>
              <a:avLst/>
              <a:gdLst>
                <a:gd name="connsiteX0" fmla="*/ 0 w 876"/>
                <a:gd name="connsiteY0" fmla="*/ 16573 h 16573"/>
                <a:gd name="connsiteX1" fmla="*/ 0 w 876"/>
                <a:gd name="connsiteY1" fmla="*/ 0 h 16573"/>
              </a:gdLst>
              <a:ahLst/>
              <a:cxnLst>
                <a:cxn ang="0">
                  <a:pos x="connsiteX0" y="connsiteY0"/>
                </a:cxn>
                <a:cxn ang="0">
                  <a:pos x="connsiteX1" y="connsiteY1"/>
                </a:cxn>
              </a:cxnLst>
              <a:rect l="l" t="t" r="r" b="b"/>
              <a:pathLst>
                <a:path w="876" h="16573">
                  <a:moveTo>
                    <a:pt x="0" y="16573"/>
                  </a:moveTo>
                  <a:lnTo>
                    <a:pt x="0" y="0"/>
                  </a:lnTo>
                </a:path>
              </a:pathLst>
            </a:custGeom>
            <a:noFill/>
            <a:ln w="3493" cap="rnd">
              <a:solidFill>
                <a:srgbClr val="000000"/>
              </a:solidFill>
              <a:prstDash val="solid"/>
              <a:round/>
            </a:ln>
          </p:spPr>
          <p:txBody>
            <a:bodyPr rtlCol="0" anchor="ctr"/>
            <a:lstStyle/>
            <a:p>
              <a:endParaRPr lang="en-US"/>
            </a:p>
          </p:txBody>
        </p:sp>
        <p:sp>
          <p:nvSpPr>
            <p:cNvPr id="771" name="Freeform 770">
              <a:extLst>
                <a:ext uri="{FF2B5EF4-FFF2-40B4-BE49-F238E27FC236}">
                  <a16:creationId xmlns="" xmlns:a16="http://schemas.microsoft.com/office/drawing/2014/main" id="{7A116B41-346C-46B4-A29C-D3AB5D7E56B0}"/>
                </a:ext>
              </a:extLst>
            </p:cNvPr>
            <p:cNvSpPr/>
            <p:nvPr/>
          </p:nvSpPr>
          <p:spPr>
            <a:xfrm>
              <a:off x="3145380" y="4755147"/>
              <a:ext cx="45539" cy="6041"/>
            </a:xfrm>
            <a:custGeom>
              <a:avLst/>
              <a:gdLst>
                <a:gd name="connsiteX0" fmla="*/ 0 w 45539"/>
                <a:gd name="connsiteY0" fmla="*/ 0 h 6041"/>
                <a:gd name="connsiteX1" fmla="*/ 45539 w 45539"/>
                <a:gd name="connsiteY1" fmla="*/ 0 h 6041"/>
                <a:gd name="connsiteX2" fmla="*/ 45539 w 45539"/>
                <a:gd name="connsiteY2" fmla="*/ 6042 h 6041"/>
                <a:gd name="connsiteX3" fmla="*/ 0 w 45539"/>
                <a:gd name="connsiteY3" fmla="*/ 6042 h 6041"/>
                <a:gd name="connsiteX4" fmla="*/ 0 w 45539"/>
                <a:gd name="connsiteY4" fmla="*/ 0 h 6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39" h="6041">
                  <a:moveTo>
                    <a:pt x="0" y="0"/>
                  </a:moveTo>
                  <a:lnTo>
                    <a:pt x="45539" y="0"/>
                  </a:lnTo>
                  <a:lnTo>
                    <a:pt x="45539" y="6042"/>
                  </a:lnTo>
                  <a:lnTo>
                    <a:pt x="0" y="6042"/>
                  </a:lnTo>
                  <a:lnTo>
                    <a:pt x="0" y="0"/>
                  </a:lnTo>
                  <a:close/>
                </a:path>
              </a:pathLst>
            </a:custGeom>
            <a:solidFill>
              <a:srgbClr val="000000"/>
            </a:solidFill>
            <a:ln w="873" cap="flat">
              <a:noFill/>
              <a:prstDash val="solid"/>
              <a:miter/>
            </a:ln>
          </p:spPr>
          <p:txBody>
            <a:bodyPr rtlCol="0" anchor="ctr"/>
            <a:lstStyle/>
            <a:p>
              <a:endParaRPr lang="en-US"/>
            </a:p>
          </p:txBody>
        </p:sp>
        <p:sp>
          <p:nvSpPr>
            <p:cNvPr id="772" name="Freeform 771">
              <a:extLst>
                <a:ext uri="{FF2B5EF4-FFF2-40B4-BE49-F238E27FC236}">
                  <a16:creationId xmlns="" xmlns:a16="http://schemas.microsoft.com/office/drawing/2014/main" id="{0BB95A71-F9B3-C251-876A-9B1BA9A05D92}"/>
                </a:ext>
              </a:extLst>
            </p:cNvPr>
            <p:cNvSpPr/>
            <p:nvPr/>
          </p:nvSpPr>
          <p:spPr>
            <a:xfrm>
              <a:off x="3202180" y="4727937"/>
              <a:ext cx="38647" cy="53033"/>
            </a:xfrm>
            <a:custGeom>
              <a:avLst/>
              <a:gdLst>
                <a:gd name="connsiteX0" fmla="*/ 23942 w 38647"/>
                <a:gd name="connsiteY0" fmla="*/ 6252 h 53033"/>
                <a:gd name="connsiteX1" fmla="*/ 5826 w 38647"/>
                <a:gd name="connsiteY1" fmla="*/ 34567 h 53033"/>
                <a:gd name="connsiteX2" fmla="*/ 23942 w 38647"/>
                <a:gd name="connsiteY2" fmla="*/ 34567 h 53033"/>
                <a:gd name="connsiteX3" fmla="*/ 23942 w 38647"/>
                <a:gd name="connsiteY3" fmla="*/ 6252 h 53033"/>
                <a:gd name="connsiteX4" fmla="*/ 22059 w 38647"/>
                <a:gd name="connsiteY4" fmla="*/ 0 h 53033"/>
                <a:gd name="connsiteX5" fmla="*/ 31081 w 38647"/>
                <a:gd name="connsiteY5" fmla="*/ 0 h 53033"/>
                <a:gd name="connsiteX6" fmla="*/ 31081 w 38647"/>
                <a:gd name="connsiteY6" fmla="*/ 34567 h 53033"/>
                <a:gd name="connsiteX7" fmla="*/ 38648 w 38647"/>
                <a:gd name="connsiteY7" fmla="*/ 34567 h 53033"/>
                <a:gd name="connsiteX8" fmla="*/ 38648 w 38647"/>
                <a:gd name="connsiteY8" fmla="*/ 40530 h 53033"/>
                <a:gd name="connsiteX9" fmla="*/ 31081 w 38647"/>
                <a:gd name="connsiteY9" fmla="*/ 40530 h 53033"/>
                <a:gd name="connsiteX10" fmla="*/ 31081 w 38647"/>
                <a:gd name="connsiteY10" fmla="*/ 53034 h 53033"/>
                <a:gd name="connsiteX11" fmla="*/ 23942 w 38647"/>
                <a:gd name="connsiteY11" fmla="*/ 53034 h 53033"/>
                <a:gd name="connsiteX12" fmla="*/ 23942 w 38647"/>
                <a:gd name="connsiteY12" fmla="*/ 40530 h 53033"/>
                <a:gd name="connsiteX13" fmla="*/ 0 w 38647"/>
                <a:gd name="connsiteY13" fmla="*/ 40530 h 53033"/>
                <a:gd name="connsiteX14" fmla="*/ 0 w 38647"/>
                <a:gd name="connsiteY14" fmla="*/ 33602 h 53033"/>
                <a:gd name="connsiteX15" fmla="*/ 22059 w 38647"/>
                <a:gd name="connsiteY15" fmla="*/ 0 h 5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647" h="53033">
                  <a:moveTo>
                    <a:pt x="23942" y="6252"/>
                  </a:moveTo>
                  <a:lnTo>
                    <a:pt x="5826" y="34567"/>
                  </a:lnTo>
                  <a:lnTo>
                    <a:pt x="23942" y="34567"/>
                  </a:lnTo>
                  <a:lnTo>
                    <a:pt x="23942" y="6252"/>
                  </a:lnTo>
                  <a:moveTo>
                    <a:pt x="22059" y="0"/>
                  </a:moveTo>
                  <a:lnTo>
                    <a:pt x="31081" y="0"/>
                  </a:lnTo>
                  <a:lnTo>
                    <a:pt x="31081" y="34567"/>
                  </a:lnTo>
                  <a:lnTo>
                    <a:pt x="38648" y="34567"/>
                  </a:lnTo>
                  <a:lnTo>
                    <a:pt x="38648" y="40530"/>
                  </a:lnTo>
                  <a:lnTo>
                    <a:pt x="31081" y="40530"/>
                  </a:lnTo>
                  <a:lnTo>
                    <a:pt x="31081" y="53034"/>
                  </a:lnTo>
                  <a:lnTo>
                    <a:pt x="23942" y="53034"/>
                  </a:lnTo>
                  <a:lnTo>
                    <a:pt x="23942" y="40530"/>
                  </a:lnTo>
                  <a:lnTo>
                    <a:pt x="0" y="40530"/>
                  </a:lnTo>
                  <a:lnTo>
                    <a:pt x="0" y="33602"/>
                  </a:lnTo>
                  <a:lnTo>
                    <a:pt x="22059" y="0"/>
                  </a:lnTo>
                  <a:close/>
                </a:path>
              </a:pathLst>
            </a:custGeom>
            <a:solidFill>
              <a:srgbClr val="000000"/>
            </a:solidFill>
            <a:ln w="873" cap="flat">
              <a:noFill/>
              <a:prstDash val="solid"/>
              <a:miter/>
            </a:ln>
          </p:spPr>
          <p:txBody>
            <a:bodyPr rtlCol="0" anchor="ctr"/>
            <a:lstStyle/>
            <a:p>
              <a:endParaRPr lang="en-US"/>
            </a:p>
          </p:txBody>
        </p:sp>
        <p:sp>
          <p:nvSpPr>
            <p:cNvPr id="773" name="Freeform 772">
              <a:extLst>
                <a:ext uri="{FF2B5EF4-FFF2-40B4-BE49-F238E27FC236}">
                  <a16:creationId xmlns="" xmlns:a16="http://schemas.microsoft.com/office/drawing/2014/main" id="{15AEA8A0-1905-E9D8-C94B-538C2F38FB77}"/>
                </a:ext>
              </a:extLst>
            </p:cNvPr>
            <p:cNvSpPr/>
            <p:nvPr/>
          </p:nvSpPr>
          <p:spPr>
            <a:xfrm>
              <a:off x="3562644" y="4755147"/>
              <a:ext cx="45538" cy="6041"/>
            </a:xfrm>
            <a:custGeom>
              <a:avLst/>
              <a:gdLst>
                <a:gd name="connsiteX0" fmla="*/ 0 w 45538"/>
                <a:gd name="connsiteY0" fmla="*/ 0 h 6041"/>
                <a:gd name="connsiteX1" fmla="*/ 45538 w 45538"/>
                <a:gd name="connsiteY1" fmla="*/ 0 h 6041"/>
                <a:gd name="connsiteX2" fmla="*/ 45538 w 45538"/>
                <a:gd name="connsiteY2" fmla="*/ 6042 h 6041"/>
                <a:gd name="connsiteX3" fmla="*/ 0 w 45538"/>
                <a:gd name="connsiteY3" fmla="*/ 6042 h 6041"/>
                <a:gd name="connsiteX4" fmla="*/ 0 w 45538"/>
                <a:gd name="connsiteY4" fmla="*/ 0 h 6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38" h="6041">
                  <a:moveTo>
                    <a:pt x="0" y="0"/>
                  </a:moveTo>
                  <a:lnTo>
                    <a:pt x="45538" y="0"/>
                  </a:lnTo>
                  <a:lnTo>
                    <a:pt x="45538" y="6042"/>
                  </a:lnTo>
                  <a:lnTo>
                    <a:pt x="0" y="6042"/>
                  </a:lnTo>
                  <a:lnTo>
                    <a:pt x="0" y="0"/>
                  </a:lnTo>
                  <a:close/>
                </a:path>
              </a:pathLst>
            </a:custGeom>
            <a:solidFill>
              <a:srgbClr val="000000"/>
            </a:solidFill>
            <a:ln w="873" cap="flat">
              <a:noFill/>
              <a:prstDash val="solid"/>
              <a:miter/>
            </a:ln>
          </p:spPr>
          <p:txBody>
            <a:bodyPr rtlCol="0" anchor="ctr"/>
            <a:lstStyle/>
            <a:p>
              <a:endParaRPr lang="en-US"/>
            </a:p>
          </p:txBody>
        </p:sp>
        <p:sp>
          <p:nvSpPr>
            <p:cNvPr id="774" name="Freeform 773">
              <a:extLst>
                <a:ext uri="{FF2B5EF4-FFF2-40B4-BE49-F238E27FC236}">
                  <a16:creationId xmlns="" xmlns:a16="http://schemas.microsoft.com/office/drawing/2014/main" id="{B7C79365-CAA3-C885-43A8-2B1C0B5F5A43}"/>
                </a:ext>
              </a:extLst>
            </p:cNvPr>
            <p:cNvSpPr/>
            <p:nvPr/>
          </p:nvSpPr>
          <p:spPr>
            <a:xfrm>
              <a:off x="3621219" y="4726981"/>
              <a:ext cx="33675" cy="53989"/>
            </a:xfrm>
            <a:custGeom>
              <a:avLst/>
              <a:gdLst>
                <a:gd name="connsiteX0" fmla="*/ 8632 w 33675"/>
                <a:gd name="connsiteY0" fmla="*/ 47948 h 53989"/>
                <a:gd name="connsiteX1" fmla="*/ 33675 w 33675"/>
                <a:gd name="connsiteY1" fmla="*/ 47948 h 53989"/>
                <a:gd name="connsiteX2" fmla="*/ 33675 w 33675"/>
                <a:gd name="connsiteY2" fmla="*/ 53990 h 53989"/>
                <a:gd name="connsiteX3" fmla="*/ 0 w 33675"/>
                <a:gd name="connsiteY3" fmla="*/ 53990 h 53989"/>
                <a:gd name="connsiteX4" fmla="*/ 0 w 33675"/>
                <a:gd name="connsiteY4" fmla="*/ 47948 h 53989"/>
                <a:gd name="connsiteX5" fmla="*/ 11118 w 33675"/>
                <a:gd name="connsiteY5" fmla="*/ 36619 h 53989"/>
                <a:gd name="connsiteX6" fmla="*/ 19999 w 33675"/>
                <a:gd name="connsiteY6" fmla="*/ 27420 h 53989"/>
                <a:gd name="connsiteX7" fmla="*/ 24794 w 33675"/>
                <a:gd name="connsiteY7" fmla="*/ 20887 h 53989"/>
                <a:gd name="connsiteX8" fmla="*/ 26179 w 33675"/>
                <a:gd name="connsiteY8" fmla="*/ 15591 h 53989"/>
                <a:gd name="connsiteX9" fmla="*/ 23196 w 33675"/>
                <a:gd name="connsiteY9" fmla="*/ 8699 h 53989"/>
                <a:gd name="connsiteX10" fmla="*/ 15488 w 33675"/>
                <a:gd name="connsiteY10" fmla="*/ 6033 h 53989"/>
                <a:gd name="connsiteX11" fmla="*/ 8348 w 33675"/>
                <a:gd name="connsiteY11" fmla="*/ 7208 h 53989"/>
                <a:gd name="connsiteX12" fmla="*/ 355 w 33675"/>
                <a:gd name="connsiteY12" fmla="*/ 10759 h 53989"/>
                <a:gd name="connsiteX13" fmla="*/ 355 w 33675"/>
                <a:gd name="connsiteY13" fmla="*/ 3516 h 53989"/>
                <a:gd name="connsiteX14" fmla="*/ 8454 w 33675"/>
                <a:gd name="connsiteY14" fmla="*/ 886 h 53989"/>
                <a:gd name="connsiteX15" fmla="*/ 15345 w 33675"/>
                <a:gd name="connsiteY15" fmla="*/ 0 h 53989"/>
                <a:gd name="connsiteX16" fmla="*/ 28488 w 33675"/>
                <a:gd name="connsiteY16" fmla="*/ 4121 h 53989"/>
                <a:gd name="connsiteX17" fmla="*/ 33391 w 33675"/>
                <a:gd name="connsiteY17" fmla="*/ 15126 h 53989"/>
                <a:gd name="connsiteX18" fmla="*/ 32147 w 33675"/>
                <a:gd name="connsiteY18" fmla="*/ 21343 h 53989"/>
                <a:gd name="connsiteX19" fmla="*/ 27707 w 33675"/>
                <a:gd name="connsiteY19" fmla="*/ 28236 h 53989"/>
                <a:gd name="connsiteX20" fmla="*/ 22059 w 33675"/>
                <a:gd name="connsiteY20" fmla="*/ 34207 h 53989"/>
                <a:gd name="connsiteX21" fmla="*/ 8632 w 33675"/>
                <a:gd name="connsiteY21" fmla="*/ 47948 h 5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675" h="53989">
                  <a:moveTo>
                    <a:pt x="8632" y="47948"/>
                  </a:moveTo>
                  <a:lnTo>
                    <a:pt x="33675" y="47948"/>
                  </a:lnTo>
                  <a:lnTo>
                    <a:pt x="33675" y="53990"/>
                  </a:lnTo>
                  <a:lnTo>
                    <a:pt x="0" y="53990"/>
                  </a:lnTo>
                  <a:lnTo>
                    <a:pt x="0" y="47948"/>
                  </a:lnTo>
                  <a:cubicBezTo>
                    <a:pt x="2724" y="45133"/>
                    <a:pt x="6429" y="41354"/>
                    <a:pt x="11118" y="36619"/>
                  </a:cubicBezTo>
                  <a:cubicBezTo>
                    <a:pt x="15831" y="31857"/>
                    <a:pt x="18792" y="28797"/>
                    <a:pt x="19999" y="27420"/>
                  </a:cubicBezTo>
                  <a:cubicBezTo>
                    <a:pt x="22296" y="24833"/>
                    <a:pt x="23894" y="22659"/>
                    <a:pt x="24794" y="20887"/>
                  </a:cubicBezTo>
                  <a:cubicBezTo>
                    <a:pt x="25717" y="19090"/>
                    <a:pt x="26179" y="17318"/>
                    <a:pt x="26179" y="15591"/>
                  </a:cubicBezTo>
                  <a:cubicBezTo>
                    <a:pt x="26179" y="12776"/>
                    <a:pt x="25185" y="10479"/>
                    <a:pt x="23196" y="8699"/>
                  </a:cubicBezTo>
                  <a:cubicBezTo>
                    <a:pt x="21230" y="6919"/>
                    <a:pt x="18661" y="6033"/>
                    <a:pt x="15488" y="6033"/>
                  </a:cubicBezTo>
                  <a:cubicBezTo>
                    <a:pt x="13238" y="6033"/>
                    <a:pt x="10858" y="6428"/>
                    <a:pt x="8348" y="7208"/>
                  </a:cubicBezTo>
                  <a:cubicBezTo>
                    <a:pt x="5861" y="7988"/>
                    <a:pt x="3197" y="9172"/>
                    <a:pt x="355" y="10759"/>
                  </a:cubicBezTo>
                  <a:lnTo>
                    <a:pt x="355" y="3516"/>
                  </a:lnTo>
                  <a:cubicBezTo>
                    <a:pt x="3244" y="2350"/>
                    <a:pt x="5944" y="1473"/>
                    <a:pt x="8454" y="886"/>
                  </a:cubicBezTo>
                  <a:cubicBezTo>
                    <a:pt x="10965" y="298"/>
                    <a:pt x="13261" y="0"/>
                    <a:pt x="15345" y="0"/>
                  </a:cubicBezTo>
                  <a:cubicBezTo>
                    <a:pt x="20839" y="0"/>
                    <a:pt x="25220" y="1377"/>
                    <a:pt x="28488" y="4121"/>
                  </a:cubicBezTo>
                  <a:cubicBezTo>
                    <a:pt x="31756" y="6866"/>
                    <a:pt x="33391" y="10531"/>
                    <a:pt x="33391" y="15126"/>
                  </a:cubicBezTo>
                  <a:cubicBezTo>
                    <a:pt x="33391" y="17310"/>
                    <a:pt x="32976" y="19379"/>
                    <a:pt x="32147" y="21343"/>
                  </a:cubicBezTo>
                  <a:cubicBezTo>
                    <a:pt x="31342" y="23281"/>
                    <a:pt x="29862" y="25579"/>
                    <a:pt x="27707" y="28236"/>
                  </a:cubicBezTo>
                  <a:cubicBezTo>
                    <a:pt x="27115" y="28928"/>
                    <a:pt x="25232" y="30919"/>
                    <a:pt x="22059" y="34207"/>
                  </a:cubicBezTo>
                  <a:cubicBezTo>
                    <a:pt x="18885" y="37478"/>
                    <a:pt x="14410" y="42055"/>
                    <a:pt x="8632" y="47948"/>
                  </a:cubicBezTo>
                  <a:close/>
                </a:path>
              </a:pathLst>
            </a:custGeom>
            <a:solidFill>
              <a:srgbClr val="000000"/>
            </a:solidFill>
            <a:ln w="873" cap="flat">
              <a:noFill/>
              <a:prstDash val="solid"/>
              <a:miter/>
            </a:ln>
          </p:spPr>
          <p:txBody>
            <a:bodyPr rtlCol="0" anchor="ctr"/>
            <a:lstStyle/>
            <a:p>
              <a:endParaRPr lang="en-US"/>
            </a:p>
          </p:txBody>
        </p:sp>
        <p:sp>
          <p:nvSpPr>
            <p:cNvPr id="775" name="Freeform 774">
              <a:extLst>
                <a:ext uri="{FF2B5EF4-FFF2-40B4-BE49-F238E27FC236}">
                  <a16:creationId xmlns="" xmlns:a16="http://schemas.microsoft.com/office/drawing/2014/main" id="{1D0C3DD3-E7E8-D125-E4D1-99FE94BD6945}"/>
                </a:ext>
              </a:extLst>
            </p:cNvPr>
            <p:cNvSpPr/>
            <p:nvPr/>
          </p:nvSpPr>
          <p:spPr>
            <a:xfrm>
              <a:off x="4006101" y="4726981"/>
              <a:ext cx="36662" cy="55015"/>
            </a:xfrm>
            <a:custGeom>
              <a:avLst/>
              <a:gdLst>
                <a:gd name="connsiteX0" fmla="*/ 18336 w 36662"/>
                <a:gd name="connsiteY0" fmla="*/ 5682 h 55015"/>
                <a:gd name="connsiteX1" fmla="*/ 9988 w 36662"/>
                <a:gd name="connsiteY1" fmla="*/ 11154 h 55015"/>
                <a:gd name="connsiteX2" fmla="*/ 7217 w 36662"/>
                <a:gd name="connsiteY2" fmla="*/ 27525 h 55015"/>
                <a:gd name="connsiteX3" fmla="*/ 9988 w 36662"/>
                <a:gd name="connsiteY3" fmla="*/ 43906 h 55015"/>
                <a:gd name="connsiteX4" fmla="*/ 18336 w 36662"/>
                <a:gd name="connsiteY4" fmla="*/ 49334 h 55015"/>
                <a:gd name="connsiteX5" fmla="*/ 26684 w 36662"/>
                <a:gd name="connsiteY5" fmla="*/ 43906 h 55015"/>
                <a:gd name="connsiteX6" fmla="*/ 29490 w 36662"/>
                <a:gd name="connsiteY6" fmla="*/ 27525 h 55015"/>
                <a:gd name="connsiteX7" fmla="*/ 26684 w 36662"/>
                <a:gd name="connsiteY7" fmla="*/ 11154 h 55015"/>
                <a:gd name="connsiteX8" fmla="*/ 18336 w 36662"/>
                <a:gd name="connsiteY8" fmla="*/ 5682 h 55015"/>
                <a:gd name="connsiteX9" fmla="*/ 18336 w 36662"/>
                <a:gd name="connsiteY9" fmla="*/ 0 h 55015"/>
                <a:gd name="connsiteX10" fmla="*/ 31936 w 36662"/>
                <a:gd name="connsiteY10" fmla="*/ 7068 h 55015"/>
                <a:gd name="connsiteX11" fmla="*/ 36662 w 36662"/>
                <a:gd name="connsiteY11" fmla="*/ 27525 h 55015"/>
                <a:gd name="connsiteX12" fmla="*/ 31936 w 36662"/>
                <a:gd name="connsiteY12" fmla="*/ 47983 h 55015"/>
                <a:gd name="connsiteX13" fmla="*/ 18336 w 36662"/>
                <a:gd name="connsiteY13" fmla="*/ 55016 h 55015"/>
                <a:gd name="connsiteX14" fmla="*/ 4691 w 36662"/>
                <a:gd name="connsiteY14" fmla="*/ 47983 h 55015"/>
                <a:gd name="connsiteX15" fmla="*/ 0 w 36662"/>
                <a:gd name="connsiteY15" fmla="*/ 27525 h 55015"/>
                <a:gd name="connsiteX16" fmla="*/ 4691 w 36662"/>
                <a:gd name="connsiteY16" fmla="*/ 7068 h 55015"/>
                <a:gd name="connsiteX17" fmla="*/ 18336 w 36662"/>
                <a:gd name="connsiteY17" fmla="*/ 0 h 5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62" h="55015">
                  <a:moveTo>
                    <a:pt x="18336" y="5682"/>
                  </a:moveTo>
                  <a:cubicBezTo>
                    <a:pt x="14644" y="5682"/>
                    <a:pt x="11855" y="7506"/>
                    <a:pt x="9988" y="11154"/>
                  </a:cubicBezTo>
                  <a:cubicBezTo>
                    <a:pt x="8137" y="14775"/>
                    <a:pt x="7217" y="20230"/>
                    <a:pt x="7217" y="27525"/>
                  </a:cubicBezTo>
                  <a:cubicBezTo>
                    <a:pt x="7217" y="34795"/>
                    <a:pt x="8137" y="40258"/>
                    <a:pt x="9988" y="43906"/>
                  </a:cubicBezTo>
                  <a:cubicBezTo>
                    <a:pt x="11855" y="47527"/>
                    <a:pt x="14644" y="49334"/>
                    <a:pt x="18336" y="49334"/>
                  </a:cubicBezTo>
                  <a:cubicBezTo>
                    <a:pt x="22054" y="49334"/>
                    <a:pt x="24833" y="47527"/>
                    <a:pt x="26684" y="43906"/>
                  </a:cubicBezTo>
                  <a:cubicBezTo>
                    <a:pt x="28551" y="40258"/>
                    <a:pt x="29490" y="34795"/>
                    <a:pt x="29490" y="27525"/>
                  </a:cubicBezTo>
                  <a:cubicBezTo>
                    <a:pt x="29490" y="20230"/>
                    <a:pt x="28551" y="14775"/>
                    <a:pt x="26684" y="11154"/>
                  </a:cubicBezTo>
                  <a:cubicBezTo>
                    <a:pt x="24833" y="7506"/>
                    <a:pt x="22054" y="5682"/>
                    <a:pt x="18336" y="5682"/>
                  </a:cubicBezTo>
                  <a:moveTo>
                    <a:pt x="18336" y="0"/>
                  </a:moveTo>
                  <a:cubicBezTo>
                    <a:pt x="24272" y="0"/>
                    <a:pt x="28806" y="2359"/>
                    <a:pt x="31936" y="7068"/>
                  </a:cubicBezTo>
                  <a:cubicBezTo>
                    <a:pt x="35084" y="11759"/>
                    <a:pt x="36662" y="18572"/>
                    <a:pt x="36662" y="27525"/>
                  </a:cubicBezTo>
                  <a:cubicBezTo>
                    <a:pt x="36662" y="36452"/>
                    <a:pt x="35084" y="43274"/>
                    <a:pt x="31936" y="47983"/>
                  </a:cubicBezTo>
                  <a:cubicBezTo>
                    <a:pt x="28806" y="52674"/>
                    <a:pt x="24272" y="55016"/>
                    <a:pt x="18336" y="55016"/>
                  </a:cubicBezTo>
                  <a:cubicBezTo>
                    <a:pt x="12390" y="55016"/>
                    <a:pt x="7839" y="52674"/>
                    <a:pt x="4691" y="47983"/>
                  </a:cubicBezTo>
                  <a:cubicBezTo>
                    <a:pt x="1561" y="43274"/>
                    <a:pt x="0" y="36452"/>
                    <a:pt x="0" y="27525"/>
                  </a:cubicBezTo>
                  <a:cubicBezTo>
                    <a:pt x="0" y="18572"/>
                    <a:pt x="1561" y="11759"/>
                    <a:pt x="4691" y="7068"/>
                  </a:cubicBezTo>
                  <a:cubicBezTo>
                    <a:pt x="7839" y="2359"/>
                    <a:pt x="12390" y="0"/>
                    <a:pt x="18336" y="0"/>
                  </a:cubicBezTo>
                  <a:close/>
                </a:path>
              </a:pathLst>
            </a:custGeom>
            <a:solidFill>
              <a:srgbClr val="000000"/>
            </a:solidFill>
            <a:ln w="873" cap="flat">
              <a:noFill/>
              <a:prstDash val="solid"/>
              <a:miter/>
            </a:ln>
          </p:spPr>
          <p:txBody>
            <a:bodyPr rtlCol="0" anchor="ctr"/>
            <a:lstStyle/>
            <a:p>
              <a:endParaRPr lang="en-US"/>
            </a:p>
          </p:txBody>
        </p:sp>
        <p:sp>
          <p:nvSpPr>
            <p:cNvPr id="776" name="Freeform 775">
              <a:extLst>
                <a:ext uri="{FF2B5EF4-FFF2-40B4-BE49-F238E27FC236}">
                  <a16:creationId xmlns="" xmlns:a16="http://schemas.microsoft.com/office/drawing/2014/main" id="{5693E44D-AF68-33F8-EBC6-5ACF29765970}"/>
                </a:ext>
              </a:extLst>
            </p:cNvPr>
            <p:cNvSpPr/>
            <p:nvPr/>
          </p:nvSpPr>
          <p:spPr>
            <a:xfrm>
              <a:off x="4423262" y="4726981"/>
              <a:ext cx="33672" cy="53989"/>
            </a:xfrm>
            <a:custGeom>
              <a:avLst/>
              <a:gdLst>
                <a:gd name="connsiteX0" fmla="*/ 8629 w 33672"/>
                <a:gd name="connsiteY0" fmla="*/ 47948 h 53989"/>
                <a:gd name="connsiteX1" fmla="*/ 33672 w 33672"/>
                <a:gd name="connsiteY1" fmla="*/ 47948 h 53989"/>
                <a:gd name="connsiteX2" fmla="*/ 33672 w 33672"/>
                <a:gd name="connsiteY2" fmla="*/ 53990 h 53989"/>
                <a:gd name="connsiteX3" fmla="*/ 0 w 33672"/>
                <a:gd name="connsiteY3" fmla="*/ 53990 h 53989"/>
                <a:gd name="connsiteX4" fmla="*/ 0 w 33672"/>
                <a:gd name="connsiteY4" fmla="*/ 47948 h 53989"/>
                <a:gd name="connsiteX5" fmla="*/ 11119 w 33672"/>
                <a:gd name="connsiteY5" fmla="*/ 36619 h 53989"/>
                <a:gd name="connsiteX6" fmla="*/ 20002 w 33672"/>
                <a:gd name="connsiteY6" fmla="*/ 27420 h 53989"/>
                <a:gd name="connsiteX7" fmla="*/ 24798 w 33672"/>
                <a:gd name="connsiteY7" fmla="*/ 20887 h 53989"/>
                <a:gd name="connsiteX8" fmla="*/ 26184 w 33672"/>
                <a:gd name="connsiteY8" fmla="*/ 15591 h 53989"/>
                <a:gd name="connsiteX9" fmla="*/ 23194 w 33672"/>
                <a:gd name="connsiteY9" fmla="*/ 8699 h 53989"/>
                <a:gd name="connsiteX10" fmla="*/ 15486 w 33672"/>
                <a:gd name="connsiteY10" fmla="*/ 6033 h 53989"/>
                <a:gd name="connsiteX11" fmla="*/ 8348 w 33672"/>
                <a:gd name="connsiteY11" fmla="*/ 7208 h 53989"/>
                <a:gd name="connsiteX12" fmla="*/ 351 w 33672"/>
                <a:gd name="connsiteY12" fmla="*/ 10759 h 53989"/>
                <a:gd name="connsiteX13" fmla="*/ 351 w 33672"/>
                <a:gd name="connsiteY13" fmla="*/ 3516 h 53989"/>
                <a:gd name="connsiteX14" fmla="*/ 8453 w 33672"/>
                <a:gd name="connsiteY14" fmla="*/ 886 h 53989"/>
                <a:gd name="connsiteX15" fmla="*/ 15345 w 33672"/>
                <a:gd name="connsiteY15" fmla="*/ 0 h 53989"/>
                <a:gd name="connsiteX16" fmla="*/ 28490 w 33672"/>
                <a:gd name="connsiteY16" fmla="*/ 4121 h 53989"/>
                <a:gd name="connsiteX17" fmla="*/ 33392 w 33672"/>
                <a:gd name="connsiteY17" fmla="*/ 15126 h 53989"/>
                <a:gd name="connsiteX18" fmla="*/ 32147 w 33672"/>
                <a:gd name="connsiteY18" fmla="*/ 21343 h 53989"/>
                <a:gd name="connsiteX19" fmla="*/ 27710 w 33672"/>
                <a:gd name="connsiteY19" fmla="*/ 28236 h 53989"/>
                <a:gd name="connsiteX20" fmla="*/ 22062 w 33672"/>
                <a:gd name="connsiteY20" fmla="*/ 34207 h 53989"/>
                <a:gd name="connsiteX21" fmla="*/ 8629 w 33672"/>
                <a:gd name="connsiteY21" fmla="*/ 47948 h 5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672" h="53989">
                  <a:moveTo>
                    <a:pt x="8629" y="47948"/>
                  </a:moveTo>
                  <a:lnTo>
                    <a:pt x="33672" y="47948"/>
                  </a:lnTo>
                  <a:lnTo>
                    <a:pt x="33672" y="53990"/>
                  </a:lnTo>
                  <a:lnTo>
                    <a:pt x="0" y="53990"/>
                  </a:lnTo>
                  <a:lnTo>
                    <a:pt x="0" y="47948"/>
                  </a:lnTo>
                  <a:cubicBezTo>
                    <a:pt x="2727" y="45133"/>
                    <a:pt x="6428" y="41354"/>
                    <a:pt x="11119" y="36619"/>
                  </a:cubicBezTo>
                  <a:cubicBezTo>
                    <a:pt x="15828" y="31857"/>
                    <a:pt x="18792" y="28797"/>
                    <a:pt x="20002" y="27420"/>
                  </a:cubicBezTo>
                  <a:cubicBezTo>
                    <a:pt x="22299" y="24833"/>
                    <a:pt x="23895" y="22659"/>
                    <a:pt x="24798" y="20887"/>
                  </a:cubicBezTo>
                  <a:cubicBezTo>
                    <a:pt x="25719" y="19090"/>
                    <a:pt x="26184" y="17318"/>
                    <a:pt x="26184" y="15591"/>
                  </a:cubicBezTo>
                  <a:cubicBezTo>
                    <a:pt x="26184" y="12776"/>
                    <a:pt x="25184" y="10479"/>
                    <a:pt x="23194" y="8699"/>
                  </a:cubicBezTo>
                  <a:cubicBezTo>
                    <a:pt x="21229" y="6919"/>
                    <a:pt x="18660" y="6033"/>
                    <a:pt x="15486" y="6033"/>
                  </a:cubicBezTo>
                  <a:cubicBezTo>
                    <a:pt x="13232" y="6033"/>
                    <a:pt x="10856" y="6428"/>
                    <a:pt x="8348" y="7208"/>
                  </a:cubicBezTo>
                  <a:cubicBezTo>
                    <a:pt x="5866" y="7988"/>
                    <a:pt x="3201" y="9172"/>
                    <a:pt x="351" y="10759"/>
                  </a:cubicBezTo>
                  <a:lnTo>
                    <a:pt x="351" y="3516"/>
                  </a:lnTo>
                  <a:cubicBezTo>
                    <a:pt x="3244" y="2350"/>
                    <a:pt x="5945" y="1473"/>
                    <a:pt x="8453" y="886"/>
                  </a:cubicBezTo>
                  <a:cubicBezTo>
                    <a:pt x="10970" y="298"/>
                    <a:pt x="13267" y="0"/>
                    <a:pt x="15345" y="0"/>
                  </a:cubicBezTo>
                  <a:cubicBezTo>
                    <a:pt x="20844" y="0"/>
                    <a:pt x="25219" y="1377"/>
                    <a:pt x="28490" y="4121"/>
                  </a:cubicBezTo>
                  <a:cubicBezTo>
                    <a:pt x="31761" y="6866"/>
                    <a:pt x="33392" y="10531"/>
                    <a:pt x="33392" y="15126"/>
                  </a:cubicBezTo>
                  <a:cubicBezTo>
                    <a:pt x="33392" y="17310"/>
                    <a:pt x="32980" y="19379"/>
                    <a:pt x="32147" y="21343"/>
                  </a:cubicBezTo>
                  <a:cubicBezTo>
                    <a:pt x="31340" y="23281"/>
                    <a:pt x="29858" y="25579"/>
                    <a:pt x="27710" y="28236"/>
                  </a:cubicBezTo>
                  <a:cubicBezTo>
                    <a:pt x="27113" y="28928"/>
                    <a:pt x="25228" y="30919"/>
                    <a:pt x="22062" y="34207"/>
                  </a:cubicBezTo>
                  <a:cubicBezTo>
                    <a:pt x="18888" y="37478"/>
                    <a:pt x="14407" y="42055"/>
                    <a:pt x="8629" y="47948"/>
                  </a:cubicBezTo>
                  <a:close/>
                </a:path>
              </a:pathLst>
            </a:custGeom>
            <a:solidFill>
              <a:srgbClr val="000000"/>
            </a:solidFill>
            <a:ln w="873" cap="flat">
              <a:noFill/>
              <a:prstDash val="solid"/>
              <a:miter/>
            </a:ln>
          </p:spPr>
          <p:txBody>
            <a:bodyPr rtlCol="0" anchor="ctr"/>
            <a:lstStyle/>
            <a:p>
              <a:endParaRPr lang="en-US"/>
            </a:p>
          </p:txBody>
        </p:sp>
        <p:sp>
          <p:nvSpPr>
            <p:cNvPr id="777" name="Freeform 776">
              <a:extLst>
                <a:ext uri="{FF2B5EF4-FFF2-40B4-BE49-F238E27FC236}">
                  <a16:creationId xmlns="" xmlns:a16="http://schemas.microsoft.com/office/drawing/2014/main" id="{C6451945-EF34-887C-8FD8-0A54807A5190}"/>
                </a:ext>
              </a:extLst>
            </p:cNvPr>
            <p:cNvSpPr/>
            <p:nvPr/>
          </p:nvSpPr>
          <p:spPr>
            <a:xfrm>
              <a:off x="4836441" y="4727937"/>
              <a:ext cx="38644" cy="53033"/>
            </a:xfrm>
            <a:custGeom>
              <a:avLst/>
              <a:gdLst>
                <a:gd name="connsiteX0" fmla="*/ 23939 w 38644"/>
                <a:gd name="connsiteY0" fmla="*/ 6252 h 53033"/>
                <a:gd name="connsiteX1" fmla="*/ 5823 w 38644"/>
                <a:gd name="connsiteY1" fmla="*/ 34567 h 53033"/>
                <a:gd name="connsiteX2" fmla="*/ 23939 w 38644"/>
                <a:gd name="connsiteY2" fmla="*/ 34567 h 53033"/>
                <a:gd name="connsiteX3" fmla="*/ 23939 w 38644"/>
                <a:gd name="connsiteY3" fmla="*/ 6252 h 53033"/>
                <a:gd name="connsiteX4" fmla="*/ 22062 w 38644"/>
                <a:gd name="connsiteY4" fmla="*/ 0 h 53033"/>
                <a:gd name="connsiteX5" fmla="*/ 31077 w 38644"/>
                <a:gd name="connsiteY5" fmla="*/ 0 h 53033"/>
                <a:gd name="connsiteX6" fmla="*/ 31077 w 38644"/>
                <a:gd name="connsiteY6" fmla="*/ 34567 h 53033"/>
                <a:gd name="connsiteX7" fmla="*/ 38644 w 38644"/>
                <a:gd name="connsiteY7" fmla="*/ 34567 h 53033"/>
                <a:gd name="connsiteX8" fmla="*/ 38644 w 38644"/>
                <a:gd name="connsiteY8" fmla="*/ 40530 h 53033"/>
                <a:gd name="connsiteX9" fmla="*/ 31077 w 38644"/>
                <a:gd name="connsiteY9" fmla="*/ 40530 h 53033"/>
                <a:gd name="connsiteX10" fmla="*/ 31077 w 38644"/>
                <a:gd name="connsiteY10" fmla="*/ 53034 h 53033"/>
                <a:gd name="connsiteX11" fmla="*/ 23939 w 38644"/>
                <a:gd name="connsiteY11" fmla="*/ 53034 h 53033"/>
                <a:gd name="connsiteX12" fmla="*/ 23939 w 38644"/>
                <a:gd name="connsiteY12" fmla="*/ 40530 h 53033"/>
                <a:gd name="connsiteX13" fmla="*/ 0 w 38644"/>
                <a:gd name="connsiteY13" fmla="*/ 40530 h 53033"/>
                <a:gd name="connsiteX14" fmla="*/ 0 w 38644"/>
                <a:gd name="connsiteY14" fmla="*/ 33602 h 53033"/>
                <a:gd name="connsiteX15" fmla="*/ 22062 w 38644"/>
                <a:gd name="connsiteY15" fmla="*/ 0 h 5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644" h="53033">
                  <a:moveTo>
                    <a:pt x="23939" y="6252"/>
                  </a:moveTo>
                  <a:lnTo>
                    <a:pt x="5823" y="34567"/>
                  </a:lnTo>
                  <a:lnTo>
                    <a:pt x="23939" y="34567"/>
                  </a:lnTo>
                  <a:lnTo>
                    <a:pt x="23939" y="6252"/>
                  </a:lnTo>
                  <a:moveTo>
                    <a:pt x="22062" y="0"/>
                  </a:moveTo>
                  <a:lnTo>
                    <a:pt x="31077" y="0"/>
                  </a:lnTo>
                  <a:lnTo>
                    <a:pt x="31077" y="34567"/>
                  </a:lnTo>
                  <a:lnTo>
                    <a:pt x="38644" y="34567"/>
                  </a:lnTo>
                  <a:lnTo>
                    <a:pt x="38644" y="40530"/>
                  </a:lnTo>
                  <a:lnTo>
                    <a:pt x="31077" y="40530"/>
                  </a:lnTo>
                  <a:lnTo>
                    <a:pt x="31077" y="53034"/>
                  </a:lnTo>
                  <a:lnTo>
                    <a:pt x="23939" y="53034"/>
                  </a:lnTo>
                  <a:lnTo>
                    <a:pt x="23939" y="40530"/>
                  </a:lnTo>
                  <a:lnTo>
                    <a:pt x="0" y="40530"/>
                  </a:lnTo>
                  <a:lnTo>
                    <a:pt x="0" y="33602"/>
                  </a:lnTo>
                  <a:lnTo>
                    <a:pt x="22062" y="0"/>
                  </a:lnTo>
                  <a:close/>
                </a:path>
              </a:pathLst>
            </a:custGeom>
            <a:solidFill>
              <a:srgbClr val="000000"/>
            </a:solidFill>
            <a:ln w="873" cap="flat">
              <a:noFill/>
              <a:prstDash val="solid"/>
              <a:miter/>
            </a:ln>
          </p:spPr>
          <p:txBody>
            <a:bodyPr rtlCol="0" anchor="ctr"/>
            <a:lstStyle/>
            <a:p>
              <a:endParaRPr lang="en-US"/>
            </a:p>
          </p:txBody>
        </p:sp>
        <p:sp>
          <p:nvSpPr>
            <p:cNvPr id="778" name="Freeform 777">
              <a:extLst>
                <a:ext uri="{FF2B5EF4-FFF2-40B4-BE49-F238E27FC236}">
                  <a16:creationId xmlns="" xmlns:a16="http://schemas.microsoft.com/office/drawing/2014/main" id="{F0D19D67-C39A-48DE-5A36-0DDB220814B4}"/>
                </a:ext>
              </a:extLst>
            </p:cNvPr>
            <p:cNvSpPr/>
            <p:nvPr/>
          </p:nvSpPr>
          <p:spPr>
            <a:xfrm>
              <a:off x="4000612" y="4826095"/>
              <a:ext cx="41897" cy="38118"/>
            </a:xfrm>
            <a:custGeom>
              <a:avLst/>
              <a:gdLst>
                <a:gd name="connsiteX0" fmla="*/ 41897 w 41897"/>
                <a:gd name="connsiteY0" fmla="*/ 5542 h 38118"/>
                <a:gd name="connsiteX1" fmla="*/ 40459 w 41897"/>
                <a:gd name="connsiteY1" fmla="*/ 9155 h 38118"/>
                <a:gd name="connsiteX2" fmla="*/ 37382 w 41897"/>
                <a:gd name="connsiteY2" fmla="*/ 10435 h 38118"/>
                <a:gd name="connsiteX3" fmla="*/ 34996 w 41897"/>
                <a:gd name="connsiteY3" fmla="*/ 9532 h 38118"/>
                <a:gd name="connsiteX4" fmla="*/ 34181 w 41897"/>
                <a:gd name="connsiteY4" fmla="*/ 7471 h 38118"/>
                <a:gd name="connsiteX5" fmla="*/ 35330 w 41897"/>
                <a:gd name="connsiteY5" fmla="*/ 4560 h 38118"/>
                <a:gd name="connsiteX6" fmla="*/ 38206 w 41897"/>
                <a:gd name="connsiteY6" fmla="*/ 2911 h 38118"/>
                <a:gd name="connsiteX7" fmla="*/ 34014 w 41897"/>
                <a:gd name="connsiteY7" fmla="*/ 1850 h 38118"/>
                <a:gd name="connsiteX8" fmla="*/ 30936 w 41897"/>
                <a:gd name="connsiteY8" fmla="*/ 2710 h 38118"/>
                <a:gd name="connsiteX9" fmla="*/ 28674 w 41897"/>
                <a:gd name="connsiteY9" fmla="*/ 4683 h 38118"/>
                <a:gd name="connsiteX10" fmla="*/ 27113 w 41897"/>
                <a:gd name="connsiteY10" fmla="*/ 7392 h 38118"/>
                <a:gd name="connsiteX11" fmla="*/ 26131 w 41897"/>
                <a:gd name="connsiteY11" fmla="*/ 9900 h 38118"/>
                <a:gd name="connsiteX12" fmla="*/ 25675 w 41897"/>
                <a:gd name="connsiteY12" fmla="*/ 11785 h 38118"/>
                <a:gd name="connsiteX13" fmla="*/ 22799 w 41897"/>
                <a:gd name="connsiteY13" fmla="*/ 23290 h 38118"/>
                <a:gd name="connsiteX14" fmla="*/ 21405 w 41897"/>
                <a:gd name="connsiteY14" fmla="*/ 30682 h 38118"/>
                <a:gd name="connsiteX15" fmla="*/ 22553 w 41897"/>
                <a:gd name="connsiteY15" fmla="*/ 34672 h 38118"/>
                <a:gd name="connsiteX16" fmla="*/ 26008 w 41897"/>
                <a:gd name="connsiteY16" fmla="*/ 36233 h 38118"/>
                <a:gd name="connsiteX17" fmla="*/ 27938 w 41897"/>
                <a:gd name="connsiteY17" fmla="*/ 35978 h 38118"/>
                <a:gd name="connsiteX18" fmla="*/ 30279 w 41897"/>
                <a:gd name="connsiteY18" fmla="*/ 34953 h 38118"/>
                <a:gd name="connsiteX19" fmla="*/ 32822 w 41897"/>
                <a:gd name="connsiteY19" fmla="*/ 33023 h 38118"/>
                <a:gd name="connsiteX20" fmla="*/ 35251 w 41897"/>
                <a:gd name="connsiteY20" fmla="*/ 29823 h 38118"/>
                <a:gd name="connsiteX21" fmla="*/ 37215 w 41897"/>
                <a:gd name="connsiteY21" fmla="*/ 25219 h 38118"/>
                <a:gd name="connsiteX22" fmla="*/ 38285 w 41897"/>
                <a:gd name="connsiteY22" fmla="*/ 24316 h 38118"/>
                <a:gd name="connsiteX23" fmla="*/ 39311 w 41897"/>
                <a:gd name="connsiteY23" fmla="*/ 25140 h 38118"/>
                <a:gd name="connsiteX24" fmla="*/ 38741 w 41897"/>
                <a:gd name="connsiteY24" fmla="*/ 27315 h 38118"/>
                <a:gd name="connsiteX25" fmla="*/ 37013 w 41897"/>
                <a:gd name="connsiteY25" fmla="*/ 30638 h 38118"/>
                <a:gd name="connsiteX26" fmla="*/ 34339 w 41897"/>
                <a:gd name="connsiteY26" fmla="*/ 34172 h 38118"/>
                <a:gd name="connsiteX27" fmla="*/ 30568 w 41897"/>
                <a:gd name="connsiteY27" fmla="*/ 36969 h 38118"/>
                <a:gd name="connsiteX28" fmla="*/ 25842 w 41897"/>
                <a:gd name="connsiteY28" fmla="*/ 38118 h 38118"/>
                <a:gd name="connsiteX29" fmla="*/ 19967 w 41897"/>
                <a:gd name="connsiteY29" fmla="*/ 36233 h 38118"/>
                <a:gd name="connsiteX30" fmla="*/ 16766 w 41897"/>
                <a:gd name="connsiteY30" fmla="*/ 31708 h 38118"/>
                <a:gd name="connsiteX31" fmla="*/ 16266 w 41897"/>
                <a:gd name="connsiteY31" fmla="*/ 32576 h 38118"/>
                <a:gd name="connsiteX32" fmla="*/ 15117 w 41897"/>
                <a:gd name="connsiteY32" fmla="*/ 34172 h 38118"/>
                <a:gd name="connsiteX33" fmla="*/ 13355 w 41897"/>
                <a:gd name="connsiteY33" fmla="*/ 36066 h 38118"/>
                <a:gd name="connsiteX34" fmla="*/ 10926 w 41897"/>
                <a:gd name="connsiteY34" fmla="*/ 37460 h 38118"/>
                <a:gd name="connsiteX35" fmla="*/ 7927 w 41897"/>
                <a:gd name="connsiteY35" fmla="*/ 38118 h 38118"/>
                <a:gd name="connsiteX36" fmla="*/ 4191 w 41897"/>
                <a:gd name="connsiteY36" fmla="*/ 37539 h 38118"/>
                <a:gd name="connsiteX37" fmla="*/ 1236 w 41897"/>
                <a:gd name="connsiteY37" fmla="*/ 35654 h 38118"/>
                <a:gd name="connsiteX38" fmla="*/ 0 w 41897"/>
                <a:gd name="connsiteY38" fmla="*/ 32532 h 38118"/>
                <a:gd name="connsiteX39" fmla="*/ 1359 w 41897"/>
                <a:gd name="connsiteY39" fmla="*/ 29121 h 38118"/>
                <a:gd name="connsiteX40" fmla="*/ 4647 w 41897"/>
                <a:gd name="connsiteY40" fmla="*/ 27683 h 38118"/>
                <a:gd name="connsiteX41" fmla="*/ 6778 w 41897"/>
                <a:gd name="connsiteY41" fmla="*/ 28385 h 38118"/>
                <a:gd name="connsiteX42" fmla="*/ 7769 w 41897"/>
                <a:gd name="connsiteY42" fmla="*/ 30603 h 38118"/>
                <a:gd name="connsiteX43" fmla="*/ 6612 w 41897"/>
                <a:gd name="connsiteY43" fmla="*/ 33558 h 38118"/>
                <a:gd name="connsiteX44" fmla="*/ 3823 w 41897"/>
                <a:gd name="connsiteY44" fmla="*/ 35163 h 38118"/>
                <a:gd name="connsiteX45" fmla="*/ 8015 w 41897"/>
                <a:gd name="connsiteY45" fmla="*/ 36233 h 38118"/>
                <a:gd name="connsiteX46" fmla="*/ 12864 w 41897"/>
                <a:gd name="connsiteY46" fmla="*/ 33848 h 38118"/>
                <a:gd name="connsiteX47" fmla="*/ 16021 w 41897"/>
                <a:gd name="connsiteY47" fmla="*/ 27482 h 38118"/>
                <a:gd name="connsiteX48" fmla="*/ 19554 w 41897"/>
                <a:gd name="connsiteY48" fmla="*/ 13635 h 38118"/>
                <a:gd name="connsiteX49" fmla="*/ 20545 w 41897"/>
                <a:gd name="connsiteY49" fmla="*/ 7471 h 38118"/>
                <a:gd name="connsiteX50" fmla="*/ 20089 w 41897"/>
                <a:gd name="connsiteY50" fmla="*/ 4560 h 38118"/>
                <a:gd name="connsiteX51" fmla="*/ 18853 w 41897"/>
                <a:gd name="connsiteY51" fmla="*/ 2832 h 38118"/>
                <a:gd name="connsiteX52" fmla="*/ 17415 w 41897"/>
                <a:gd name="connsiteY52" fmla="*/ 2052 h 38118"/>
                <a:gd name="connsiteX53" fmla="*/ 16021 w 41897"/>
                <a:gd name="connsiteY53" fmla="*/ 1850 h 38118"/>
                <a:gd name="connsiteX54" fmla="*/ 13390 w 41897"/>
                <a:gd name="connsiteY54" fmla="*/ 2341 h 38118"/>
                <a:gd name="connsiteX55" fmla="*/ 10391 w 41897"/>
                <a:gd name="connsiteY55" fmla="*/ 3981 h 38118"/>
                <a:gd name="connsiteX56" fmla="*/ 7269 w 41897"/>
                <a:gd name="connsiteY56" fmla="*/ 7392 h 38118"/>
                <a:gd name="connsiteX57" fmla="*/ 4726 w 41897"/>
                <a:gd name="connsiteY57" fmla="*/ 12855 h 38118"/>
                <a:gd name="connsiteX58" fmla="*/ 3613 w 41897"/>
                <a:gd name="connsiteY58" fmla="*/ 13802 h 38118"/>
                <a:gd name="connsiteX59" fmla="*/ 2631 w 41897"/>
                <a:gd name="connsiteY59" fmla="*/ 12934 h 38118"/>
                <a:gd name="connsiteX60" fmla="*/ 3166 w 41897"/>
                <a:gd name="connsiteY60" fmla="*/ 10803 h 38118"/>
                <a:gd name="connsiteX61" fmla="*/ 4893 w 41897"/>
                <a:gd name="connsiteY61" fmla="*/ 7471 h 38118"/>
                <a:gd name="connsiteX62" fmla="*/ 7603 w 41897"/>
                <a:gd name="connsiteY62" fmla="*/ 3981 h 38118"/>
                <a:gd name="connsiteX63" fmla="*/ 11426 w 41897"/>
                <a:gd name="connsiteY63" fmla="*/ 1149 h 38118"/>
                <a:gd name="connsiteX64" fmla="*/ 16187 w 41897"/>
                <a:gd name="connsiteY64" fmla="*/ 0 h 38118"/>
                <a:gd name="connsiteX65" fmla="*/ 18362 w 41897"/>
                <a:gd name="connsiteY65" fmla="*/ 245 h 38118"/>
                <a:gd name="connsiteX66" fmla="*/ 20791 w 41897"/>
                <a:gd name="connsiteY66" fmla="*/ 1070 h 38118"/>
                <a:gd name="connsiteX67" fmla="*/ 23334 w 41897"/>
                <a:gd name="connsiteY67" fmla="*/ 3034 h 38118"/>
                <a:gd name="connsiteX68" fmla="*/ 25263 w 41897"/>
                <a:gd name="connsiteY68" fmla="*/ 6366 h 38118"/>
                <a:gd name="connsiteX69" fmla="*/ 26412 w 41897"/>
                <a:gd name="connsiteY69" fmla="*/ 4516 h 38118"/>
                <a:gd name="connsiteX70" fmla="*/ 28183 w 41897"/>
                <a:gd name="connsiteY70" fmla="*/ 2508 h 38118"/>
                <a:gd name="connsiteX71" fmla="*/ 30814 w 41897"/>
                <a:gd name="connsiteY71" fmla="*/ 693 h 38118"/>
                <a:gd name="connsiteX72" fmla="*/ 34093 w 41897"/>
                <a:gd name="connsiteY72" fmla="*/ 0 h 38118"/>
                <a:gd name="connsiteX73" fmla="*/ 37425 w 41897"/>
                <a:gd name="connsiteY73" fmla="*/ 447 h 38118"/>
                <a:gd name="connsiteX74" fmla="*/ 40459 w 41897"/>
                <a:gd name="connsiteY74" fmla="*/ 2218 h 38118"/>
                <a:gd name="connsiteX75" fmla="*/ 41897 w 41897"/>
                <a:gd name="connsiteY75" fmla="*/ 5542 h 3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1897" h="38118">
                  <a:moveTo>
                    <a:pt x="41897" y="5542"/>
                  </a:moveTo>
                  <a:cubicBezTo>
                    <a:pt x="41897" y="7076"/>
                    <a:pt x="41415" y="8287"/>
                    <a:pt x="40459" y="9155"/>
                  </a:cubicBezTo>
                  <a:cubicBezTo>
                    <a:pt x="39504" y="10005"/>
                    <a:pt x="38478" y="10435"/>
                    <a:pt x="37382" y="10435"/>
                  </a:cubicBezTo>
                  <a:cubicBezTo>
                    <a:pt x="36338" y="10435"/>
                    <a:pt x="35549" y="10137"/>
                    <a:pt x="34996" y="9532"/>
                  </a:cubicBezTo>
                  <a:cubicBezTo>
                    <a:pt x="34453" y="8927"/>
                    <a:pt x="34181" y="8243"/>
                    <a:pt x="34181" y="7471"/>
                  </a:cubicBezTo>
                  <a:cubicBezTo>
                    <a:pt x="34181" y="6428"/>
                    <a:pt x="34567" y="5463"/>
                    <a:pt x="35330" y="4560"/>
                  </a:cubicBezTo>
                  <a:cubicBezTo>
                    <a:pt x="36092" y="3657"/>
                    <a:pt x="37057" y="3104"/>
                    <a:pt x="38206" y="2911"/>
                  </a:cubicBezTo>
                  <a:cubicBezTo>
                    <a:pt x="37083" y="2201"/>
                    <a:pt x="35689" y="1850"/>
                    <a:pt x="34014" y="1850"/>
                  </a:cubicBezTo>
                  <a:cubicBezTo>
                    <a:pt x="32918" y="1850"/>
                    <a:pt x="31892" y="2140"/>
                    <a:pt x="30936" y="2710"/>
                  </a:cubicBezTo>
                  <a:cubicBezTo>
                    <a:pt x="29998" y="3280"/>
                    <a:pt x="29244" y="3937"/>
                    <a:pt x="28674" y="4683"/>
                  </a:cubicBezTo>
                  <a:cubicBezTo>
                    <a:pt x="28122" y="5419"/>
                    <a:pt x="27604" y="6322"/>
                    <a:pt x="27113" y="7392"/>
                  </a:cubicBezTo>
                  <a:cubicBezTo>
                    <a:pt x="26649" y="8436"/>
                    <a:pt x="26315" y="9269"/>
                    <a:pt x="26131" y="9900"/>
                  </a:cubicBezTo>
                  <a:cubicBezTo>
                    <a:pt x="25965" y="10505"/>
                    <a:pt x="25807" y="11128"/>
                    <a:pt x="25675" y="11785"/>
                  </a:cubicBezTo>
                  <a:lnTo>
                    <a:pt x="22799" y="23290"/>
                  </a:lnTo>
                  <a:cubicBezTo>
                    <a:pt x="21869" y="26929"/>
                    <a:pt x="21405" y="29393"/>
                    <a:pt x="21405" y="30682"/>
                  </a:cubicBezTo>
                  <a:cubicBezTo>
                    <a:pt x="21405" y="32269"/>
                    <a:pt x="21791" y="33602"/>
                    <a:pt x="22553" y="34672"/>
                  </a:cubicBezTo>
                  <a:cubicBezTo>
                    <a:pt x="23316" y="35715"/>
                    <a:pt x="24474" y="36233"/>
                    <a:pt x="26008" y="36233"/>
                  </a:cubicBezTo>
                  <a:cubicBezTo>
                    <a:pt x="26613" y="36233"/>
                    <a:pt x="27254" y="36145"/>
                    <a:pt x="27938" y="35978"/>
                  </a:cubicBezTo>
                  <a:cubicBezTo>
                    <a:pt x="28622" y="35794"/>
                    <a:pt x="29402" y="35452"/>
                    <a:pt x="30279" y="34953"/>
                  </a:cubicBezTo>
                  <a:cubicBezTo>
                    <a:pt x="31182" y="34435"/>
                    <a:pt x="32024" y="33786"/>
                    <a:pt x="32822" y="33023"/>
                  </a:cubicBezTo>
                  <a:cubicBezTo>
                    <a:pt x="33646" y="32226"/>
                    <a:pt x="34453" y="31164"/>
                    <a:pt x="35251" y="29823"/>
                  </a:cubicBezTo>
                  <a:cubicBezTo>
                    <a:pt x="36040" y="28481"/>
                    <a:pt x="36698" y="26947"/>
                    <a:pt x="37215" y="25219"/>
                  </a:cubicBezTo>
                  <a:cubicBezTo>
                    <a:pt x="37382" y="24614"/>
                    <a:pt x="37741" y="24316"/>
                    <a:pt x="38285" y="24316"/>
                  </a:cubicBezTo>
                  <a:cubicBezTo>
                    <a:pt x="38969" y="24316"/>
                    <a:pt x="39311" y="24588"/>
                    <a:pt x="39311" y="25140"/>
                  </a:cubicBezTo>
                  <a:cubicBezTo>
                    <a:pt x="39311" y="25605"/>
                    <a:pt x="39118" y="26324"/>
                    <a:pt x="38741" y="27315"/>
                  </a:cubicBezTo>
                  <a:cubicBezTo>
                    <a:pt x="38381" y="28271"/>
                    <a:pt x="37811" y="29384"/>
                    <a:pt x="37013" y="30638"/>
                  </a:cubicBezTo>
                  <a:cubicBezTo>
                    <a:pt x="36250" y="31875"/>
                    <a:pt x="35356" y="33050"/>
                    <a:pt x="34339" y="34172"/>
                  </a:cubicBezTo>
                  <a:cubicBezTo>
                    <a:pt x="33330" y="35268"/>
                    <a:pt x="32068" y="36206"/>
                    <a:pt x="30568" y="36969"/>
                  </a:cubicBezTo>
                  <a:cubicBezTo>
                    <a:pt x="29060" y="37732"/>
                    <a:pt x="27482" y="38118"/>
                    <a:pt x="25842" y="38118"/>
                  </a:cubicBezTo>
                  <a:cubicBezTo>
                    <a:pt x="23483" y="38118"/>
                    <a:pt x="21527" y="37487"/>
                    <a:pt x="19967" y="36233"/>
                  </a:cubicBezTo>
                  <a:cubicBezTo>
                    <a:pt x="18406" y="34970"/>
                    <a:pt x="17336" y="33462"/>
                    <a:pt x="16766" y="31708"/>
                  </a:cubicBezTo>
                  <a:cubicBezTo>
                    <a:pt x="16626" y="31954"/>
                    <a:pt x="16459" y="32243"/>
                    <a:pt x="16266" y="32576"/>
                  </a:cubicBezTo>
                  <a:cubicBezTo>
                    <a:pt x="16082" y="32901"/>
                    <a:pt x="15696" y="33436"/>
                    <a:pt x="15117" y="34172"/>
                  </a:cubicBezTo>
                  <a:cubicBezTo>
                    <a:pt x="14565" y="34882"/>
                    <a:pt x="13977" y="35514"/>
                    <a:pt x="13355" y="36066"/>
                  </a:cubicBezTo>
                  <a:cubicBezTo>
                    <a:pt x="12724" y="36584"/>
                    <a:pt x="11917" y="37048"/>
                    <a:pt x="10926" y="37460"/>
                  </a:cubicBezTo>
                  <a:cubicBezTo>
                    <a:pt x="9970" y="37899"/>
                    <a:pt x="8971" y="38118"/>
                    <a:pt x="7927" y="38118"/>
                  </a:cubicBezTo>
                  <a:cubicBezTo>
                    <a:pt x="6620" y="38118"/>
                    <a:pt x="5375" y="37925"/>
                    <a:pt x="4191" y="37539"/>
                  </a:cubicBezTo>
                  <a:cubicBezTo>
                    <a:pt x="3043" y="37162"/>
                    <a:pt x="2052" y="36531"/>
                    <a:pt x="1236" y="35654"/>
                  </a:cubicBezTo>
                  <a:cubicBezTo>
                    <a:pt x="412" y="34777"/>
                    <a:pt x="0" y="33734"/>
                    <a:pt x="0" y="32532"/>
                  </a:cubicBezTo>
                  <a:cubicBezTo>
                    <a:pt x="0" y="31191"/>
                    <a:pt x="456" y="30051"/>
                    <a:pt x="1359" y="29121"/>
                  </a:cubicBezTo>
                  <a:cubicBezTo>
                    <a:pt x="2289" y="28166"/>
                    <a:pt x="3385" y="27683"/>
                    <a:pt x="4647" y="27683"/>
                  </a:cubicBezTo>
                  <a:cubicBezTo>
                    <a:pt x="5437" y="27683"/>
                    <a:pt x="6147" y="27920"/>
                    <a:pt x="6778" y="28385"/>
                  </a:cubicBezTo>
                  <a:cubicBezTo>
                    <a:pt x="7436" y="28849"/>
                    <a:pt x="7769" y="29586"/>
                    <a:pt x="7769" y="30603"/>
                  </a:cubicBezTo>
                  <a:cubicBezTo>
                    <a:pt x="7769" y="31726"/>
                    <a:pt x="7383" y="32708"/>
                    <a:pt x="6612" y="33558"/>
                  </a:cubicBezTo>
                  <a:cubicBezTo>
                    <a:pt x="5849" y="34409"/>
                    <a:pt x="4919" y="34944"/>
                    <a:pt x="3823" y="35163"/>
                  </a:cubicBezTo>
                  <a:cubicBezTo>
                    <a:pt x="4946" y="35873"/>
                    <a:pt x="6340" y="36233"/>
                    <a:pt x="8015" y="36233"/>
                  </a:cubicBezTo>
                  <a:cubicBezTo>
                    <a:pt x="9821" y="36233"/>
                    <a:pt x="11435" y="35435"/>
                    <a:pt x="12864" y="33848"/>
                  </a:cubicBezTo>
                  <a:cubicBezTo>
                    <a:pt x="14284" y="32261"/>
                    <a:pt x="15337" y="30139"/>
                    <a:pt x="16021" y="27482"/>
                  </a:cubicBezTo>
                  <a:cubicBezTo>
                    <a:pt x="17722" y="21098"/>
                    <a:pt x="18897" y="16485"/>
                    <a:pt x="19554" y="13635"/>
                  </a:cubicBezTo>
                  <a:cubicBezTo>
                    <a:pt x="20212" y="10759"/>
                    <a:pt x="20545" y="8707"/>
                    <a:pt x="20545" y="7471"/>
                  </a:cubicBezTo>
                  <a:cubicBezTo>
                    <a:pt x="20545" y="6322"/>
                    <a:pt x="20396" y="5358"/>
                    <a:pt x="20089" y="4560"/>
                  </a:cubicBezTo>
                  <a:cubicBezTo>
                    <a:pt x="19782" y="3762"/>
                    <a:pt x="19370" y="3192"/>
                    <a:pt x="18853" y="2832"/>
                  </a:cubicBezTo>
                  <a:cubicBezTo>
                    <a:pt x="18362" y="2446"/>
                    <a:pt x="17880" y="2183"/>
                    <a:pt x="17415" y="2052"/>
                  </a:cubicBezTo>
                  <a:cubicBezTo>
                    <a:pt x="16985" y="1920"/>
                    <a:pt x="16520" y="1850"/>
                    <a:pt x="16021" y="1850"/>
                  </a:cubicBezTo>
                  <a:cubicBezTo>
                    <a:pt x="15205" y="1850"/>
                    <a:pt x="14328" y="2017"/>
                    <a:pt x="13390" y="2341"/>
                  </a:cubicBezTo>
                  <a:cubicBezTo>
                    <a:pt x="12487" y="2666"/>
                    <a:pt x="11487" y="3218"/>
                    <a:pt x="10391" y="3981"/>
                  </a:cubicBezTo>
                  <a:cubicBezTo>
                    <a:pt x="9330" y="4726"/>
                    <a:pt x="8287" y="5858"/>
                    <a:pt x="7269" y="7392"/>
                  </a:cubicBezTo>
                  <a:cubicBezTo>
                    <a:pt x="6261" y="8927"/>
                    <a:pt x="5410" y="10742"/>
                    <a:pt x="4726" y="12855"/>
                  </a:cubicBezTo>
                  <a:cubicBezTo>
                    <a:pt x="4595" y="13486"/>
                    <a:pt x="4218" y="13802"/>
                    <a:pt x="3613" y="13802"/>
                  </a:cubicBezTo>
                  <a:cubicBezTo>
                    <a:pt x="2955" y="13776"/>
                    <a:pt x="2631" y="13486"/>
                    <a:pt x="2631" y="12934"/>
                  </a:cubicBezTo>
                  <a:cubicBezTo>
                    <a:pt x="2631" y="12469"/>
                    <a:pt x="2806" y="11759"/>
                    <a:pt x="3166" y="10803"/>
                  </a:cubicBezTo>
                  <a:cubicBezTo>
                    <a:pt x="3551" y="9812"/>
                    <a:pt x="4130" y="8707"/>
                    <a:pt x="4893" y="7471"/>
                  </a:cubicBezTo>
                  <a:cubicBezTo>
                    <a:pt x="5691" y="6243"/>
                    <a:pt x="6594" y="5077"/>
                    <a:pt x="7603" y="3981"/>
                  </a:cubicBezTo>
                  <a:cubicBezTo>
                    <a:pt x="8646" y="2859"/>
                    <a:pt x="9918" y="1912"/>
                    <a:pt x="11426" y="1149"/>
                  </a:cubicBezTo>
                  <a:cubicBezTo>
                    <a:pt x="12960" y="386"/>
                    <a:pt x="14547" y="0"/>
                    <a:pt x="16187" y="0"/>
                  </a:cubicBezTo>
                  <a:cubicBezTo>
                    <a:pt x="16924" y="0"/>
                    <a:pt x="17652" y="79"/>
                    <a:pt x="18362" y="245"/>
                  </a:cubicBezTo>
                  <a:cubicBezTo>
                    <a:pt x="19107" y="377"/>
                    <a:pt x="19914" y="658"/>
                    <a:pt x="20791" y="1070"/>
                  </a:cubicBezTo>
                  <a:cubicBezTo>
                    <a:pt x="21694" y="1482"/>
                    <a:pt x="22536" y="2131"/>
                    <a:pt x="23334" y="3034"/>
                  </a:cubicBezTo>
                  <a:cubicBezTo>
                    <a:pt x="24132" y="3937"/>
                    <a:pt x="24772" y="5051"/>
                    <a:pt x="25263" y="6366"/>
                  </a:cubicBezTo>
                  <a:cubicBezTo>
                    <a:pt x="25587" y="5735"/>
                    <a:pt x="25973" y="5121"/>
                    <a:pt x="26412" y="4516"/>
                  </a:cubicBezTo>
                  <a:cubicBezTo>
                    <a:pt x="26876" y="3911"/>
                    <a:pt x="27473" y="3244"/>
                    <a:pt x="28183" y="2508"/>
                  </a:cubicBezTo>
                  <a:cubicBezTo>
                    <a:pt x="28920" y="1736"/>
                    <a:pt x="29797" y="1131"/>
                    <a:pt x="30814" y="693"/>
                  </a:cubicBezTo>
                  <a:cubicBezTo>
                    <a:pt x="31857" y="228"/>
                    <a:pt x="32945" y="0"/>
                    <a:pt x="34093" y="0"/>
                  </a:cubicBezTo>
                  <a:cubicBezTo>
                    <a:pt x="35216" y="0"/>
                    <a:pt x="36329" y="149"/>
                    <a:pt x="37425" y="447"/>
                  </a:cubicBezTo>
                  <a:cubicBezTo>
                    <a:pt x="38521" y="719"/>
                    <a:pt x="39530" y="1315"/>
                    <a:pt x="40459" y="2218"/>
                  </a:cubicBezTo>
                  <a:cubicBezTo>
                    <a:pt x="41415" y="3095"/>
                    <a:pt x="41897" y="4200"/>
                    <a:pt x="41897" y="5542"/>
                  </a:cubicBezTo>
                  <a:close/>
                </a:path>
              </a:pathLst>
            </a:custGeom>
            <a:solidFill>
              <a:srgbClr val="000000"/>
            </a:solidFill>
            <a:ln w="873" cap="flat">
              <a:noFill/>
              <a:prstDash val="solid"/>
              <a:miter/>
            </a:ln>
          </p:spPr>
          <p:txBody>
            <a:bodyPr rtlCol="0" anchor="ctr"/>
            <a:lstStyle/>
            <a:p>
              <a:endParaRPr lang="en-US"/>
            </a:p>
          </p:txBody>
        </p:sp>
        <p:sp>
          <p:nvSpPr>
            <p:cNvPr id="779" name="Freeform 778">
              <a:extLst>
                <a:ext uri="{FF2B5EF4-FFF2-40B4-BE49-F238E27FC236}">
                  <a16:creationId xmlns="" xmlns:a16="http://schemas.microsoft.com/office/drawing/2014/main" id="{01BA1927-2EA6-F13B-8E19-658760891D1E}"/>
                </a:ext>
              </a:extLst>
            </p:cNvPr>
            <p:cNvSpPr/>
            <p:nvPr/>
          </p:nvSpPr>
          <p:spPr>
            <a:xfrm>
              <a:off x="3193104" y="3532975"/>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3493" cap="rnd">
              <a:solidFill>
                <a:srgbClr val="000000"/>
              </a:solidFill>
              <a:prstDash val="solid"/>
              <a:round/>
            </a:ln>
          </p:spPr>
          <p:txBody>
            <a:bodyPr rtlCol="0" anchor="ctr"/>
            <a:lstStyle/>
            <a:p>
              <a:endParaRPr lang="en-US"/>
            </a:p>
          </p:txBody>
        </p:sp>
        <p:sp>
          <p:nvSpPr>
            <p:cNvPr id="780" name="Freeform 779">
              <a:extLst>
                <a:ext uri="{FF2B5EF4-FFF2-40B4-BE49-F238E27FC236}">
                  <a16:creationId xmlns="" xmlns:a16="http://schemas.microsoft.com/office/drawing/2014/main" id="{2DD9B3AC-1D39-6D2A-FFCD-FB4789CA3A68}"/>
                </a:ext>
              </a:extLst>
            </p:cNvPr>
            <p:cNvSpPr/>
            <p:nvPr/>
          </p:nvSpPr>
          <p:spPr>
            <a:xfrm>
              <a:off x="3193104" y="4664880"/>
              <a:ext cx="16571" cy="876"/>
            </a:xfrm>
            <a:custGeom>
              <a:avLst/>
              <a:gdLst>
                <a:gd name="connsiteX0" fmla="*/ 0 w 16571"/>
                <a:gd name="connsiteY0" fmla="*/ 0 h 876"/>
                <a:gd name="connsiteX1" fmla="*/ 16571 w 16571"/>
                <a:gd name="connsiteY1" fmla="*/ 0 h 876"/>
              </a:gdLst>
              <a:ahLst/>
              <a:cxnLst>
                <a:cxn ang="0">
                  <a:pos x="connsiteX0" y="connsiteY0"/>
                </a:cxn>
                <a:cxn ang="0">
                  <a:pos x="connsiteX1" y="connsiteY1"/>
                </a:cxn>
              </a:cxnLst>
              <a:rect l="l" t="t" r="r" b="b"/>
              <a:pathLst>
                <a:path w="16571" h="876">
                  <a:moveTo>
                    <a:pt x="0" y="0"/>
                  </a:moveTo>
                  <a:lnTo>
                    <a:pt x="16571" y="0"/>
                  </a:lnTo>
                </a:path>
              </a:pathLst>
            </a:custGeom>
            <a:noFill/>
            <a:ln w="3493" cap="rnd">
              <a:solidFill>
                <a:srgbClr val="000000"/>
              </a:solidFill>
              <a:prstDash val="solid"/>
              <a:round/>
            </a:ln>
          </p:spPr>
          <p:txBody>
            <a:bodyPr rtlCol="0" anchor="ctr"/>
            <a:lstStyle/>
            <a:p>
              <a:endParaRPr lang="en-US"/>
            </a:p>
          </p:txBody>
        </p:sp>
        <p:sp>
          <p:nvSpPr>
            <p:cNvPr id="781" name="Freeform 780">
              <a:extLst>
                <a:ext uri="{FF2B5EF4-FFF2-40B4-BE49-F238E27FC236}">
                  <a16:creationId xmlns="" xmlns:a16="http://schemas.microsoft.com/office/drawing/2014/main" id="{226D7333-23E4-728D-0127-7D36FD868F80}"/>
                </a:ext>
              </a:extLst>
            </p:cNvPr>
            <p:cNvSpPr/>
            <p:nvPr/>
          </p:nvSpPr>
          <p:spPr>
            <a:xfrm>
              <a:off x="3193104" y="4488013"/>
              <a:ext cx="16571" cy="876"/>
            </a:xfrm>
            <a:custGeom>
              <a:avLst/>
              <a:gdLst>
                <a:gd name="connsiteX0" fmla="*/ 0 w 16571"/>
                <a:gd name="connsiteY0" fmla="*/ 0 h 876"/>
                <a:gd name="connsiteX1" fmla="*/ 16571 w 16571"/>
                <a:gd name="connsiteY1" fmla="*/ 0 h 876"/>
              </a:gdLst>
              <a:ahLst/>
              <a:cxnLst>
                <a:cxn ang="0">
                  <a:pos x="connsiteX0" y="connsiteY0"/>
                </a:cxn>
                <a:cxn ang="0">
                  <a:pos x="connsiteX1" y="connsiteY1"/>
                </a:cxn>
              </a:cxnLst>
              <a:rect l="l" t="t" r="r" b="b"/>
              <a:pathLst>
                <a:path w="16571" h="876">
                  <a:moveTo>
                    <a:pt x="0" y="0"/>
                  </a:moveTo>
                  <a:lnTo>
                    <a:pt x="16571" y="0"/>
                  </a:lnTo>
                </a:path>
              </a:pathLst>
            </a:custGeom>
            <a:noFill/>
            <a:ln w="3493" cap="rnd">
              <a:solidFill>
                <a:srgbClr val="000000"/>
              </a:solidFill>
              <a:prstDash val="solid"/>
              <a:round/>
            </a:ln>
          </p:spPr>
          <p:txBody>
            <a:bodyPr rtlCol="0" anchor="ctr"/>
            <a:lstStyle/>
            <a:p>
              <a:endParaRPr lang="en-US"/>
            </a:p>
          </p:txBody>
        </p:sp>
        <p:sp>
          <p:nvSpPr>
            <p:cNvPr id="782" name="Freeform 781">
              <a:extLst>
                <a:ext uri="{FF2B5EF4-FFF2-40B4-BE49-F238E27FC236}">
                  <a16:creationId xmlns="" xmlns:a16="http://schemas.microsoft.com/office/drawing/2014/main" id="{B83C7111-324D-393E-1FBE-E38AA8480178}"/>
                </a:ext>
              </a:extLst>
            </p:cNvPr>
            <p:cNvSpPr/>
            <p:nvPr/>
          </p:nvSpPr>
          <p:spPr>
            <a:xfrm>
              <a:off x="3193104" y="4311141"/>
              <a:ext cx="16571" cy="876"/>
            </a:xfrm>
            <a:custGeom>
              <a:avLst/>
              <a:gdLst>
                <a:gd name="connsiteX0" fmla="*/ 0 w 16571"/>
                <a:gd name="connsiteY0" fmla="*/ 0 h 876"/>
                <a:gd name="connsiteX1" fmla="*/ 16571 w 16571"/>
                <a:gd name="connsiteY1" fmla="*/ 0 h 876"/>
              </a:gdLst>
              <a:ahLst/>
              <a:cxnLst>
                <a:cxn ang="0">
                  <a:pos x="connsiteX0" y="connsiteY0"/>
                </a:cxn>
                <a:cxn ang="0">
                  <a:pos x="connsiteX1" y="connsiteY1"/>
                </a:cxn>
              </a:cxnLst>
              <a:rect l="l" t="t" r="r" b="b"/>
              <a:pathLst>
                <a:path w="16571" h="876">
                  <a:moveTo>
                    <a:pt x="0" y="0"/>
                  </a:moveTo>
                  <a:lnTo>
                    <a:pt x="16571" y="0"/>
                  </a:lnTo>
                </a:path>
              </a:pathLst>
            </a:custGeom>
            <a:noFill/>
            <a:ln w="3493" cap="rnd">
              <a:solidFill>
                <a:srgbClr val="000000"/>
              </a:solidFill>
              <a:prstDash val="solid"/>
              <a:round/>
            </a:ln>
          </p:spPr>
          <p:txBody>
            <a:bodyPr rtlCol="0" anchor="ctr"/>
            <a:lstStyle/>
            <a:p>
              <a:endParaRPr lang="en-US"/>
            </a:p>
          </p:txBody>
        </p:sp>
        <p:sp>
          <p:nvSpPr>
            <p:cNvPr id="783" name="Freeform 782">
              <a:extLst>
                <a:ext uri="{FF2B5EF4-FFF2-40B4-BE49-F238E27FC236}">
                  <a16:creationId xmlns="" xmlns:a16="http://schemas.microsoft.com/office/drawing/2014/main" id="{9CA0ECB5-32D2-9524-E021-4CD9DC3F6879}"/>
                </a:ext>
              </a:extLst>
            </p:cNvPr>
            <p:cNvSpPr/>
            <p:nvPr/>
          </p:nvSpPr>
          <p:spPr>
            <a:xfrm>
              <a:off x="3193104" y="4134270"/>
              <a:ext cx="16571" cy="876"/>
            </a:xfrm>
            <a:custGeom>
              <a:avLst/>
              <a:gdLst>
                <a:gd name="connsiteX0" fmla="*/ 0 w 16571"/>
                <a:gd name="connsiteY0" fmla="*/ 0 h 876"/>
                <a:gd name="connsiteX1" fmla="*/ 16571 w 16571"/>
                <a:gd name="connsiteY1" fmla="*/ 0 h 876"/>
              </a:gdLst>
              <a:ahLst/>
              <a:cxnLst>
                <a:cxn ang="0">
                  <a:pos x="connsiteX0" y="connsiteY0"/>
                </a:cxn>
                <a:cxn ang="0">
                  <a:pos x="connsiteX1" y="connsiteY1"/>
                </a:cxn>
              </a:cxnLst>
              <a:rect l="l" t="t" r="r" b="b"/>
              <a:pathLst>
                <a:path w="16571" h="876">
                  <a:moveTo>
                    <a:pt x="0" y="0"/>
                  </a:moveTo>
                  <a:lnTo>
                    <a:pt x="16571" y="0"/>
                  </a:lnTo>
                </a:path>
              </a:pathLst>
            </a:custGeom>
            <a:noFill/>
            <a:ln w="3493" cap="rnd">
              <a:solidFill>
                <a:srgbClr val="000000"/>
              </a:solidFill>
              <a:prstDash val="solid"/>
              <a:round/>
            </a:ln>
          </p:spPr>
          <p:txBody>
            <a:bodyPr rtlCol="0" anchor="ctr"/>
            <a:lstStyle/>
            <a:p>
              <a:endParaRPr lang="en-US"/>
            </a:p>
          </p:txBody>
        </p:sp>
        <p:sp>
          <p:nvSpPr>
            <p:cNvPr id="784" name="Freeform 783">
              <a:extLst>
                <a:ext uri="{FF2B5EF4-FFF2-40B4-BE49-F238E27FC236}">
                  <a16:creationId xmlns="" xmlns:a16="http://schemas.microsoft.com/office/drawing/2014/main" id="{5944F7B3-D925-2D72-0AB8-CE5B49767CB1}"/>
                </a:ext>
              </a:extLst>
            </p:cNvPr>
            <p:cNvSpPr/>
            <p:nvPr/>
          </p:nvSpPr>
          <p:spPr>
            <a:xfrm>
              <a:off x="3193104" y="3957399"/>
              <a:ext cx="16571" cy="876"/>
            </a:xfrm>
            <a:custGeom>
              <a:avLst/>
              <a:gdLst>
                <a:gd name="connsiteX0" fmla="*/ 0 w 16571"/>
                <a:gd name="connsiteY0" fmla="*/ 0 h 876"/>
                <a:gd name="connsiteX1" fmla="*/ 16571 w 16571"/>
                <a:gd name="connsiteY1" fmla="*/ 0 h 876"/>
              </a:gdLst>
              <a:ahLst/>
              <a:cxnLst>
                <a:cxn ang="0">
                  <a:pos x="connsiteX0" y="connsiteY0"/>
                </a:cxn>
                <a:cxn ang="0">
                  <a:pos x="connsiteX1" y="connsiteY1"/>
                </a:cxn>
              </a:cxnLst>
              <a:rect l="l" t="t" r="r" b="b"/>
              <a:pathLst>
                <a:path w="16571" h="876">
                  <a:moveTo>
                    <a:pt x="0" y="0"/>
                  </a:moveTo>
                  <a:lnTo>
                    <a:pt x="16571" y="0"/>
                  </a:lnTo>
                </a:path>
              </a:pathLst>
            </a:custGeom>
            <a:noFill/>
            <a:ln w="3493" cap="rnd">
              <a:solidFill>
                <a:srgbClr val="000000"/>
              </a:solidFill>
              <a:prstDash val="solid"/>
              <a:round/>
            </a:ln>
          </p:spPr>
          <p:txBody>
            <a:bodyPr rtlCol="0" anchor="ctr"/>
            <a:lstStyle/>
            <a:p>
              <a:endParaRPr lang="en-US"/>
            </a:p>
          </p:txBody>
        </p:sp>
        <p:sp>
          <p:nvSpPr>
            <p:cNvPr id="785" name="Freeform 784">
              <a:extLst>
                <a:ext uri="{FF2B5EF4-FFF2-40B4-BE49-F238E27FC236}">
                  <a16:creationId xmlns="" xmlns:a16="http://schemas.microsoft.com/office/drawing/2014/main" id="{C3F8DE82-6101-D613-8FAD-2F41881BFCEA}"/>
                </a:ext>
              </a:extLst>
            </p:cNvPr>
            <p:cNvSpPr/>
            <p:nvPr/>
          </p:nvSpPr>
          <p:spPr>
            <a:xfrm>
              <a:off x="3193104" y="3780529"/>
              <a:ext cx="16571" cy="876"/>
            </a:xfrm>
            <a:custGeom>
              <a:avLst/>
              <a:gdLst>
                <a:gd name="connsiteX0" fmla="*/ 0 w 16571"/>
                <a:gd name="connsiteY0" fmla="*/ 0 h 876"/>
                <a:gd name="connsiteX1" fmla="*/ 16571 w 16571"/>
                <a:gd name="connsiteY1" fmla="*/ 0 h 876"/>
              </a:gdLst>
              <a:ahLst/>
              <a:cxnLst>
                <a:cxn ang="0">
                  <a:pos x="connsiteX0" y="connsiteY0"/>
                </a:cxn>
                <a:cxn ang="0">
                  <a:pos x="connsiteX1" y="connsiteY1"/>
                </a:cxn>
              </a:cxnLst>
              <a:rect l="l" t="t" r="r" b="b"/>
              <a:pathLst>
                <a:path w="16571" h="876">
                  <a:moveTo>
                    <a:pt x="0" y="0"/>
                  </a:moveTo>
                  <a:lnTo>
                    <a:pt x="16571" y="0"/>
                  </a:lnTo>
                </a:path>
              </a:pathLst>
            </a:custGeom>
            <a:noFill/>
            <a:ln w="3493" cap="rnd">
              <a:solidFill>
                <a:srgbClr val="000000"/>
              </a:solidFill>
              <a:prstDash val="solid"/>
              <a:round/>
            </a:ln>
          </p:spPr>
          <p:txBody>
            <a:bodyPr rtlCol="0" anchor="ctr"/>
            <a:lstStyle/>
            <a:p>
              <a:endParaRPr lang="en-US"/>
            </a:p>
          </p:txBody>
        </p:sp>
        <p:sp>
          <p:nvSpPr>
            <p:cNvPr id="786" name="Freeform 785">
              <a:extLst>
                <a:ext uri="{FF2B5EF4-FFF2-40B4-BE49-F238E27FC236}">
                  <a16:creationId xmlns="" xmlns:a16="http://schemas.microsoft.com/office/drawing/2014/main" id="{5D8115BB-EAE6-4FEA-24A5-513E3CD845D9}"/>
                </a:ext>
              </a:extLst>
            </p:cNvPr>
            <p:cNvSpPr/>
            <p:nvPr/>
          </p:nvSpPr>
          <p:spPr>
            <a:xfrm>
              <a:off x="3193104" y="3603659"/>
              <a:ext cx="16571" cy="876"/>
            </a:xfrm>
            <a:custGeom>
              <a:avLst/>
              <a:gdLst>
                <a:gd name="connsiteX0" fmla="*/ 0 w 16571"/>
                <a:gd name="connsiteY0" fmla="*/ 0 h 876"/>
                <a:gd name="connsiteX1" fmla="*/ 16571 w 16571"/>
                <a:gd name="connsiteY1" fmla="*/ 0 h 876"/>
              </a:gdLst>
              <a:ahLst/>
              <a:cxnLst>
                <a:cxn ang="0">
                  <a:pos x="connsiteX0" y="connsiteY0"/>
                </a:cxn>
                <a:cxn ang="0">
                  <a:pos x="connsiteX1" y="connsiteY1"/>
                </a:cxn>
              </a:cxnLst>
              <a:rect l="l" t="t" r="r" b="b"/>
              <a:pathLst>
                <a:path w="16571" h="876">
                  <a:moveTo>
                    <a:pt x="0" y="0"/>
                  </a:moveTo>
                  <a:lnTo>
                    <a:pt x="16571" y="0"/>
                  </a:lnTo>
                </a:path>
              </a:pathLst>
            </a:custGeom>
            <a:noFill/>
            <a:ln w="3493" cap="rnd">
              <a:solidFill>
                <a:srgbClr val="000000"/>
              </a:solidFill>
              <a:prstDash val="solid"/>
              <a:round/>
            </a:ln>
          </p:spPr>
          <p:txBody>
            <a:bodyPr rtlCol="0" anchor="ctr"/>
            <a:lstStyle/>
            <a:p>
              <a:endParaRPr lang="en-US"/>
            </a:p>
          </p:txBody>
        </p:sp>
        <p:sp>
          <p:nvSpPr>
            <p:cNvPr id="787" name="Freeform 786">
              <a:extLst>
                <a:ext uri="{FF2B5EF4-FFF2-40B4-BE49-F238E27FC236}">
                  <a16:creationId xmlns="" xmlns:a16="http://schemas.microsoft.com/office/drawing/2014/main" id="{BF94D2B4-F7C1-C114-9CF8-501969D24048}"/>
                </a:ext>
              </a:extLst>
            </p:cNvPr>
            <p:cNvSpPr/>
            <p:nvPr/>
          </p:nvSpPr>
          <p:spPr>
            <a:xfrm>
              <a:off x="3124878" y="4637407"/>
              <a:ext cx="36658" cy="55024"/>
            </a:xfrm>
            <a:custGeom>
              <a:avLst/>
              <a:gdLst>
                <a:gd name="connsiteX0" fmla="*/ 18329 w 36658"/>
                <a:gd name="connsiteY0" fmla="*/ 5682 h 55024"/>
                <a:gd name="connsiteX1" fmla="*/ 9982 w 36658"/>
                <a:gd name="connsiteY1" fmla="*/ 11154 h 55024"/>
                <a:gd name="connsiteX2" fmla="*/ 7211 w 36658"/>
                <a:gd name="connsiteY2" fmla="*/ 27525 h 55024"/>
                <a:gd name="connsiteX3" fmla="*/ 9982 w 36658"/>
                <a:gd name="connsiteY3" fmla="*/ 43906 h 55024"/>
                <a:gd name="connsiteX4" fmla="*/ 18329 w 36658"/>
                <a:gd name="connsiteY4" fmla="*/ 49334 h 55024"/>
                <a:gd name="connsiteX5" fmla="*/ 26677 w 36658"/>
                <a:gd name="connsiteY5" fmla="*/ 43906 h 55024"/>
                <a:gd name="connsiteX6" fmla="*/ 29483 w 36658"/>
                <a:gd name="connsiteY6" fmla="*/ 27525 h 55024"/>
                <a:gd name="connsiteX7" fmla="*/ 26677 w 36658"/>
                <a:gd name="connsiteY7" fmla="*/ 11154 h 55024"/>
                <a:gd name="connsiteX8" fmla="*/ 18329 w 36658"/>
                <a:gd name="connsiteY8" fmla="*/ 5682 h 55024"/>
                <a:gd name="connsiteX9" fmla="*/ 18329 w 36658"/>
                <a:gd name="connsiteY9" fmla="*/ 0 h 55024"/>
                <a:gd name="connsiteX10" fmla="*/ 31934 w 36658"/>
                <a:gd name="connsiteY10" fmla="*/ 7068 h 55024"/>
                <a:gd name="connsiteX11" fmla="*/ 36658 w 36658"/>
                <a:gd name="connsiteY11" fmla="*/ 27525 h 55024"/>
                <a:gd name="connsiteX12" fmla="*/ 31934 w 36658"/>
                <a:gd name="connsiteY12" fmla="*/ 47983 h 55024"/>
                <a:gd name="connsiteX13" fmla="*/ 18329 w 36658"/>
                <a:gd name="connsiteY13" fmla="*/ 55024 h 55024"/>
                <a:gd name="connsiteX14" fmla="*/ 4689 w 36658"/>
                <a:gd name="connsiteY14" fmla="*/ 47983 h 55024"/>
                <a:gd name="connsiteX15" fmla="*/ 0 w 36658"/>
                <a:gd name="connsiteY15" fmla="*/ 27525 h 55024"/>
                <a:gd name="connsiteX16" fmla="*/ 4689 w 36658"/>
                <a:gd name="connsiteY16" fmla="*/ 7068 h 55024"/>
                <a:gd name="connsiteX17" fmla="*/ 18329 w 36658"/>
                <a:gd name="connsiteY17" fmla="*/ 0 h 5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8" h="55024">
                  <a:moveTo>
                    <a:pt x="18329" y="5682"/>
                  </a:moveTo>
                  <a:cubicBezTo>
                    <a:pt x="14634" y="5682"/>
                    <a:pt x="11852" y="7506"/>
                    <a:pt x="9982" y="11154"/>
                  </a:cubicBezTo>
                  <a:cubicBezTo>
                    <a:pt x="8134" y="14775"/>
                    <a:pt x="7211" y="20230"/>
                    <a:pt x="7211" y="27525"/>
                  </a:cubicBezTo>
                  <a:cubicBezTo>
                    <a:pt x="7211" y="34795"/>
                    <a:pt x="8134" y="40258"/>
                    <a:pt x="9982" y="43906"/>
                  </a:cubicBezTo>
                  <a:cubicBezTo>
                    <a:pt x="11852" y="47527"/>
                    <a:pt x="14634" y="49334"/>
                    <a:pt x="18329" y="49334"/>
                  </a:cubicBezTo>
                  <a:cubicBezTo>
                    <a:pt x="22047" y="49334"/>
                    <a:pt x="24829" y="47527"/>
                    <a:pt x="26677" y="43906"/>
                  </a:cubicBezTo>
                  <a:cubicBezTo>
                    <a:pt x="28547" y="40258"/>
                    <a:pt x="29483" y="34795"/>
                    <a:pt x="29483" y="27525"/>
                  </a:cubicBezTo>
                  <a:cubicBezTo>
                    <a:pt x="29483" y="20230"/>
                    <a:pt x="28547" y="14775"/>
                    <a:pt x="26677" y="11154"/>
                  </a:cubicBezTo>
                  <a:cubicBezTo>
                    <a:pt x="24829" y="7506"/>
                    <a:pt x="22047" y="5682"/>
                    <a:pt x="18329" y="5682"/>
                  </a:cubicBezTo>
                  <a:moveTo>
                    <a:pt x="18329" y="0"/>
                  </a:moveTo>
                  <a:cubicBezTo>
                    <a:pt x="24273" y="0"/>
                    <a:pt x="28807" y="2359"/>
                    <a:pt x="31934" y="7068"/>
                  </a:cubicBezTo>
                  <a:cubicBezTo>
                    <a:pt x="35083" y="11759"/>
                    <a:pt x="36658" y="18572"/>
                    <a:pt x="36658" y="27525"/>
                  </a:cubicBezTo>
                  <a:cubicBezTo>
                    <a:pt x="36658" y="36452"/>
                    <a:pt x="35083" y="43274"/>
                    <a:pt x="31934" y="47983"/>
                  </a:cubicBezTo>
                  <a:cubicBezTo>
                    <a:pt x="28807" y="52675"/>
                    <a:pt x="24273" y="55024"/>
                    <a:pt x="18329" y="55024"/>
                  </a:cubicBezTo>
                  <a:cubicBezTo>
                    <a:pt x="12385" y="55024"/>
                    <a:pt x="7838" y="52675"/>
                    <a:pt x="4689" y="47983"/>
                  </a:cubicBezTo>
                  <a:cubicBezTo>
                    <a:pt x="1563" y="43274"/>
                    <a:pt x="0" y="36452"/>
                    <a:pt x="0" y="27525"/>
                  </a:cubicBezTo>
                  <a:cubicBezTo>
                    <a:pt x="0" y="18572"/>
                    <a:pt x="1563" y="11759"/>
                    <a:pt x="4689" y="7068"/>
                  </a:cubicBezTo>
                  <a:cubicBezTo>
                    <a:pt x="7838" y="2359"/>
                    <a:pt x="12385" y="0"/>
                    <a:pt x="18329" y="0"/>
                  </a:cubicBezTo>
                  <a:close/>
                </a:path>
              </a:pathLst>
            </a:custGeom>
            <a:solidFill>
              <a:srgbClr val="000000"/>
            </a:solidFill>
            <a:ln w="873" cap="flat">
              <a:noFill/>
              <a:prstDash val="solid"/>
              <a:miter/>
            </a:ln>
          </p:spPr>
          <p:txBody>
            <a:bodyPr rtlCol="0" anchor="ctr"/>
            <a:lstStyle/>
            <a:p>
              <a:endParaRPr lang="en-US"/>
            </a:p>
          </p:txBody>
        </p:sp>
        <p:sp>
          <p:nvSpPr>
            <p:cNvPr id="788" name="Freeform 787">
              <a:extLst>
                <a:ext uri="{FF2B5EF4-FFF2-40B4-BE49-F238E27FC236}">
                  <a16:creationId xmlns="" xmlns:a16="http://schemas.microsoft.com/office/drawing/2014/main" id="{A3FF9488-2D1D-5E37-29D7-EF90096DF52A}"/>
                </a:ext>
              </a:extLst>
            </p:cNvPr>
            <p:cNvSpPr/>
            <p:nvPr/>
          </p:nvSpPr>
          <p:spPr>
            <a:xfrm>
              <a:off x="3032841" y="4460531"/>
              <a:ext cx="33674" cy="53998"/>
            </a:xfrm>
            <a:custGeom>
              <a:avLst/>
              <a:gdLst>
                <a:gd name="connsiteX0" fmla="*/ 8631 w 33674"/>
                <a:gd name="connsiteY0" fmla="*/ 47957 h 53998"/>
                <a:gd name="connsiteX1" fmla="*/ 33674 w 33674"/>
                <a:gd name="connsiteY1" fmla="*/ 47957 h 53998"/>
                <a:gd name="connsiteX2" fmla="*/ 33674 w 33674"/>
                <a:gd name="connsiteY2" fmla="*/ 53999 h 53998"/>
                <a:gd name="connsiteX3" fmla="*/ 0 w 33674"/>
                <a:gd name="connsiteY3" fmla="*/ 53999 h 53998"/>
                <a:gd name="connsiteX4" fmla="*/ 0 w 33674"/>
                <a:gd name="connsiteY4" fmla="*/ 47957 h 53998"/>
                <a:gd name="connsiteX5" fmla="*/ 11118 w 33674"/>
                <a:gd name="connsiteY5" fmla="*/ 36627 h 53998"/>
                <a:gd name="connsiteX6" fmla="*/ 19998 w 33674"/>
                <a:gd name="connsiteY6" fmla="*/ 27429 h 53998"/>
                <a:gd name="connsiteX7" fmla="*/ 24794 w 33674"/>
                <a:gd name="connsiteY7" fmla="*/ 20887 h 53998"/>
                <a:gd name="connsiteX8" fmla="*/ 26179 w 33674"/>
                <a:gd name="connsiteY8" fmla="*/ 15600 h 53998"/>
                <a:gd name="connsiteX9" fmla="*/ 23195 w 33674"/>
                <a:gd name="connsiteY9" fmla="*/ 8707 h 53998"/>
                <a:gd name="connsiteX10" fmla="*/ 15488 w 33674"/>
                <a:gd name="connsiteY10" fmla="*/ 6042 h 53998"/>
                <a:gd name="connsiteX11" fmla="*/ 8347 w 33674"/>
                <a:gd name="connsiteY11" fmla="*/ 7217 h 53998"/>
                <a:gd name="connsiteX12" fmla="*/ 355 w 33674"/>
                <a:gd name="connsiteY12" fmla="*/ 10768 h 53998"/>
                <a:gd name="connsiteX13" fmla="*/ 355 w 33674"/>
                <a:gd name="connsiteY13" fmla="*/ 3516 h 53998"/>
                <a:gd name="connsiteX14" fmla="*/ 8454 w 33674"/>
                <a:gd name="connsiteY14" fmla="*/ 894 h 53998"/>
                <a:gd name="connsiteX15" fmla="*/ 15345 w 33674"/>
                <a:gd name="connsiteY15" fmla="*/ 0 h 53998"/>
                <a:gd name="connsiteX16" fmla="*/ 28488 w 33674"/>
                <a:gd name="connsiteY16" fmla="*/ 4121 h 53998"/>
                <a:gd name="connsiteX17" fmla="*/ 33390 w 33674"/>
                <a:gd name="connsiteY17" fmla="*/ 15135 h 53998"/>
                <a:gd name="connsiteX18" fmla="*/ 32147 w 33674"/>
                <a:gd name="connsiteY18" fmla="*/ 21352 h 53998"/>
                <a:gd name="connsiteX19" fmla="*/ 27707 w 33674"/>
                <a:gd name="connsiteY19" fmla="*/ 28244 h 53998"/>
                <a:gd name="connsiteX20" fmla="*/ 22059 w 33674"/>
                <a:gd name="connsiteY20" fmla="*/ 34207 h 53998"/>
                <a:gd name="connsiteX21" fmla="*/ 8631 w 33674"/>
                <a:gd name="connsiteY21" fmla="*/ 47957 h 5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674" h="53998">
                  <a:moveTo>
                    <a:pt x="8631" y="47957"/>
                  </a:moveTo>
                  <a:lnTo>
                    <a:pt x="33674" y="47957"/>
                  </a:lnTo>
                  <a:lnTo>
                    <a:pt x="33674" y="53999"/>
                  </a:lnTo>
                  <a:lnTo>
                    <a:pt x="0" y="53999"/>
                  </a:lnTo>
                  <a:lnTo>
                    <a:pt x="0" y="47957"/>
                  </a:lnTo>
                  <a:cubicBezTo>
                    <a:pt x="2723" y="45142"/>
                    <a:pt x="6429" y="41363"/>
                    <a:pt x="11118" y="36627"/>
                  </a:cubicBezTo>
                  <a:cubicBezTo>
                    <a:pt x="15830" y="31866"/>
                    <a:pt x="18791" y="28806"/>
                    <a:pt x="19998" y="27429"/>
                  </a:cubicBezTo>
                  <a:cubicBezTo>
                    <a:pt x="22296" y="24842"/>
                    <a:pt x="23894" y="22667"/>
                    <a:pt x="24794" y="20887"/>
                  </a:cubicBezTo>
                  <a:cubicBezTo>
                    <a:pt x="25717" y="19090"/>
                    <a:pt x="26179" y="17327"/>
                    <a:pt x="26179" y="15600"/>
                  </a:cubicBezTo>
                  <a:cubicBezTo>
                    <a:pt x="26179" y="12785"/>
                    <a:pt x="25185" y="10488"/>
                    <a:pt x="23195" y="8707"/>
                  </a:cubicBezTo>
                  <a:cubicBezTo>
                    <a:pt x="21230" y="6927"/>
                    <a:pt x="18661" y="6042"/>
                    <a:pt x="15488" y="6042"/>
                  </a:cubicBezTo>
                  <a:cubicBezTo>
                    <a:pt x="13237" y="6042"/>
                    <a:pt x="10858" y="6436"/>
                    <a:pt x="8347" y="7217"/>
                  </a:cubicBezTo>
                  <a:cubicBezTo>
                    <a:pt x="5861" y="7997"/>
                    <a:pt x="3197" y="9181"/>
                    <a:pt x="355" y="10768"/>
                  </a:cubicBezTo>
                  <a:lnTo>
                    <a:pt x="355" y="3516"/>
                  </a:lnTo>
                  <a:cubicBezTo>
                    <a:pt x="3244" y="2359"/>
                    <a:pt x="5944" y="1482"/>
                    <a:pt x="8454" y="894"/>
                  </a:cubicBezTo>
                  <a:cubicBezTo>
                    <a:pt x="10965" y="298"/>
                    <a:pt x="13261" y="0"/>
                    <a:pt x="15345" y="0"/>
                  </a:cubicBezTo>
                  <a:cubicBezTo>
                    <a:pt x="20839" y="0"/>
                    <a:pt x="25220" y="1377"/>
                    <a:pt x="28488" y="4121"/>
                  </a:cubicBezTo>
                  <a:cubicBezTo>
                    <a:pt x="31756" y="6866"/>
                    <a:pt x="33390" y="10540"/>
                    <a:pt x="33390" y="15135"/>
                  </a:cubicBezTo>
                  <a:cubicBezTo>
                    <a:pt x="33390" y="17318"/>
                    <a:pt x="32975" y="19388"/>
                    <a:pt x="32147" y="21352"/>
                  </a:cubicBezTo>
                  <a:cubicBezTo>
                    <a:pt x="31342" y="23290"/>
                    <a:pt x="29861" y="25587"/>
                    <a:pt x="27707" y="28244"/>
                  </a:cubicBezTo>
                  <a:cubicBezTo>
                    <a:pt x="27115" y="28928"/>
                    <a:pt x="25232" y="30919"/>
                    <a:pt x="22059" y="34207"/>
                  </a:cubicBezTo>
                  <a:cubicBezTo>
                    <a:pt x="18885" y="37478"/>
                    <a:pt x="14410" y="42055"/>
                    <a:pt x="8631" y="47957"/>
                  </a:cubicBezTo>
                  <a:close/>
                </a:path>
              </a:pathLst>
            </a:custGeom>
            <a:solidFill>
              <a:srgbClr val="000000"/>
            </a:solidFill>
            <a:ln w="873" cap="flat">
              <a:noFill/>
              <a:prstDash val="solid"/>
              <a:miter/>
            </a:ln>
          </p:spPr>
          <p:txBody>
            <a:bodyPr rtlCol="0" anchor="ctr"/>
            <a:lstStyle/>
            <a:p>
              <a:endParaRPr lang="en-US"/>
            </a:p>
          </p:txBody>
        </p:sp>
        <p:sp>
          <p:nvSpPr>
            <p:cNvPr id="789" name="Freeform 788">
              <a:extLst>
                <a:ext uri="{FF2B5EF4-FFF2-40B4-BE49-F238E27FC236}">
                  <a16:creationId xmlns="" xmlns:a16="http://schemas.microsoft.com/office/drawing/2014/main" id="{47A902AA-9602-91DF-D396-DC7A073B4DB7}"/>
                </a:ext>
              </a:extLst>
            </p:cNvPr>
            <p:cNvSpPr/>
            <p:nvPr/>
          </p:nvSpPr>
          <p:spPr>
            <a:xfrm>
              <a:off x="3078592" y="4460531"/>
              <a:ext cx="36659" cy="55024"/>
            </a:xfrm>
            <a:custGeom>
              <a:avLst/>
              <a:gdLst>
                <a:gd name="connsiteX0" fmla="*/ 18330 w 36659"/>
                <a:gd name="connsiteY0" fmla="*/ 5691 h 55024"/>
                <a:gd name="connsiteX1" fmla="*/ 9982 w 36659"/>
                <a:gd name="connsiteY1" fmla="*/ 11154 h 55024"/>
                <a:gd name="connsiteX2" fmla="*/ 7211 w 36659"/>
                <a:gd name="connsiteY2" fmla="*/ 27534 h 55024"/>
                <a:gd name="connsiteX3" fmla="*/ 9982 w 36659"/>
                <a:gd name="connsiteY3" fmla="*/ 43906 h 55024"/>
                <a:gd name="connsiteX4" fmla="*/ 18330 w 36659"/>
                <a:gd name="connsiteY4" fmla="*/ 49342 h 55024"/>
                <a:gd name="connsiteX5" fmla="*/ 26677 w 36659"/>
                <a:gd name="connsiteY5" fmla="*/ 43906 h 55024"/>
                <a:gd name="connsiteX6" fmla="*/ 29484 w 36659"/>
                <a:gd name="connsiteY6" fmla="*/ 27534 h 55024"/>
                <a:gd name="connsiteX7" fmla="*/ 26677 w 36659"/>
                <a:gd name="connsiteY7" fmla="*/ 11154 h 55024"/>
                <a:gd name="connsiteX8" fmla="*/ 18330 w 36659"/>
                <a:gd name="connsiteY8" fmla="*/ 5691 h 55024"/>
                <a:gd name="connsiteX9" fmla="*/ 18330 w 36659"/>
                <a:gd name="connsiteY9" fmla="*/ 0 h 55024"/>
                <a:gd name="connsiteX10" fmla="*/ 31934 w 36659"/>
                <a:gd name="connsiteY10" fmla="*/ 7076 h 55024"/>
                <a:gd name="connsiteX11" fmla="*/ 36659 w 36659"/>
                <a:gd name="connsiteY11" fmla="*/ 27534 h 55024"/>
                <a:gd name="connsiteX12" fmla="*/ 31934 w 36659"/>
                <a:gd name="connsiteY12" fmla="*/ 47992 h 55024"/>
                <a:gd name="connsiteX13" fmla="*/ 18330 w 36659"/>
                <a:gd name="connsiteY13" fmla="*/ 55024 h 55024"/>
                <a:gd name="connsiteX14" fmla="*/ 4690 w 36659"/>
                <a:gd name="connsiteY14" fmla="*/ 47992 h 55024"/>
                <a:gd name="connsiteX15" fmla="*/ 0 w 36659"/>
                <a:gd name="connsiteY15" fmla="*/ 27534 h 55024"/>
                <a:gd name="connsiteX16" fmla="*/ 4690 w 36659"/>
                <a:gd name="connsiteY16" fmla="*/ 7076 h 55024"/>
                <a:gd name="connsiteX17" fmla="*/ 18330 w 36659"/>
                <a:gd name="connsiteY17" fmla="*/ 0 h 5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9" h="55024">
                  <a:moveTo>
                    <a:pt x="18330" y="5691"/>
                  </a:moveTo>
                  <a:cubicBezTo>
                    <a:pt x="14635" y="5691"/>
                    <a:pt x="11853" y="7515"/>
                    <a:pt x="9982" y="11154"/>
                  </a:cubicBezTo>
                  <a:cubicBezTo>
                    <a:pt x="8135" y="14775"/>
                    <a:pt x="7211" y="20238"/>
                    <a:pt x="7211" y="27534"/>
                  </a:cubicBezTo>
                  <a:cubicBezTo>
                    <a:pt x="7211" y="34803"/>
                    <a:pt x="8135" y="40258"/>
                    <a:pt x="9982" y="43906"/>
                  </a:cubicBezTo>
                  <a:cubicBezTo>
                    <a:pt x="11853" y="47527"/>
                    <a:pt x="14635" y="49342"/>
                    <a:pt x="18330" y="49342"/>
                  </a:cubicBezTo>
                  <a:cubicBezTo>
                    <a:pt x="22048" y="49342"/>
                    <a:pt x="24830" y="47527"/>
                    <a:pt x="26677" y="43906"/>
                  </a:cubicBezTo>
                  <a:cubicBezTo>
                    <a:pt x="28548" y="40258"/>
                    <a:pt x="29484" y="34803"/>
                    <a:pt x="29484" y="27534"/>
                  </a:cubicBezTo>
                  <a:cubicBezTo>
                    <a:pt x="29484" y="20238"/>
                    <a:pt x="28548" y="14775"/>
                    <a:pt x="26677" y="11154"/>
                  </a:cubicBezTo>
                  <a:cubicBezTo>
                    <a:pt x="24830" y="7515"/>
                    <a:pt x="22048" y="5691"/>
                    <a:pt x="18330" y="5691"/>
                  </a:cubicBezTo>
                  <a:moveTo>
                    <a:pt x="18330" y="0"/>
                  </a:moveTo>
                  <a:cubicBezTo>
                    <a:pt x="24274" y="0"/>
                    <a:pt x="28808" y="2359"/>
                    <a:pt x="31934" y="7076"/>
                  </a:cubicBezTo>
                  <a:cubicBezTo>
                    <a:pt x="35084" y="11768"/>
                    <a:pt x="36659" y="18581"/>
                    <a:pt x="36659" y="27534"/>
                  </a:cubicBezTo>
                  <a:cubicBezTo>
                    <a:pt x="36659" y="36461"/>
                    <a:pt x="35084" y="43283"/>
                    <a:pt x="31934" y="47992"/>
                  </a:cubicBezTo>
                  <a:cubicBezTo>
                    <a:pt x="28808" y="52683"/>
                    <a:pt x="24274" y="55024"/>
                    <a:pt x="18330" y="55024"/>
                  </a:cubicBezTo>
                  <a:cubicBezTo>
                    <a:pt x="12385" y="55024"/>
                    <a:pt x="7838" y="52683"/>
                    <a:pt x="4690" y="47992"/>
                  </a:cubicBezTo>
                  <a:cubicBezTo>
                    <a:pt x="1564" y="43283"/>
                    <a:pt x="0" y="36461"/>
                    <a:pt x="0" y="27534"/>
                  </a:cubicBezTo>
                  <a:cubicBezTo>
                    <a:pt x="0" y="18581"/>
                    <a:pt x="1564" y="11768"/>
                    <a:pt x="4690" y="7076"/>
                  </a:cubicBezTo>
                  <a:cubicBezTo>
                    <a:pt x="7838" y="2359"/>
                    <a:pt x="12385" y="0"/>
                    <a:pt x="18330" y="0"/>
                  </a:cubicBezTo>
                  <a:close/>
                </a:path>
              </a:pathLst>
            </a:custGeom>
            <a:solidFill>
              <a:srgbClr val="000000"/>
            </a:solidFill>
            <a:ln w="873" cap="flat">
              <a:noFill/>
              <a:prstDash val="solid"/>
              <a:miter/>
            </a:ln>
          </p:spPr>
          <p:txBody>
            <a:bodyPr rtlCol="0" anchor="ctr"/>
            <a:lstStyle/>
            <a:p>
              <a:endParaRPr lang="en-US"/>
            </a:p>
          </p:txBody>
        </p:sp>
        <p:sp>
          <p:nvSpPr>
            <p:cNvPr id="790" name="Freeform 789">
              <a:extLst>
                <a:ext uri="{FF2B5EF4-FFF2-40B4-BE49-F238E27FC236}">
                  <a16:creationId xmlns="" xmlns:a16="http://schemas.microsoft.com/office/drawing/2014/main" id="{663D3D1E-BFF7-A1F7-C8E8-0E13BD9C2EE7}"/>
                </a:ext>
              </a:extLst>
            </p:cNvPr>
            <p:cNvSpPr/>
            <p:nvPr/>
          </p:nvSpPr>
          <p:spPr>
            <a:xfrm>
              <a:off x="3124878" y="4460531"/>
              <a:ext cx="36658" cy="55024"/>
            </a:xfrm>
            <a:custGeom>
              <a:avLst/>
              <a:gdLst>
                <a:gd name="connsiteX0" fmla="*/ 18329 w 36658"/>
                <a:gd name="connsiteY0" fmla="*/ 5691 h 55024"/>
                <a:gd name="connsiteX1" fmla="*/ 9982 w 36658"/>
                <a:gd name="connsiteY1" fmla="*/ 11154 h 55024"/>
                <a:gd name="connsiteX2" fmla="*/ 7211 w 36658"/>
                <a:gd name="connsiteY2" fmla="*/ 27534 h 55024"/>
                <a:gd name="connsiteX3" fmla="*/ 9982 w 36658"/>
                <a:gd name="connsiteY3" fmla="*/ 43906 h 55024"/>
                <a:gd name="connsiteX4" fmla="*/ 18329 w 36658"/>
                <a:gd name="connsiteY4" fmla="*/ 49342 h 55024"/>
                <a:gd name="connsiteX5" fmla="*/ 26677 w 36658"/>
                <a:gd name="connsiteY5" fmla="*/ 43906 h 55024"/>
                <a:gd name="connsiteX6" fmla="*/ 29483 w 36658"/>
                <a:gd name="connsiteY6" fmla="*/ 27534 h 55024"/>
                <a:gd name="connsiteX7" fmla="*/ 26677 w 36658"/>
                <a:gd name="connsiteY7" fmla="*/ 11154 h 55024"/>
                <a:gd name="connsiteX8" fmla="*/ 18329 w 36658"/>
                <a:gd name="connsiteY8" fmla="*/ 5691 h 55024"/>
                <a:gd name="connsiteX9" fmla="*/ 18329 w 36658"/>
                <a:gd name="connsiteY9" fmla="*/ 0 h 55024"/>
                <a:gd name="connsiteX10" fmla="*/ 31934 w 36658"/>
                <a:gd name="connsiteY10" fmla="*/ 7076 h 55024"/>
                <a:gd name="connsiteX11" fmla="*/ 36658 w 36658"/>
                <a:gd name="connsiteY11" fmla="*/ 27534 h 55024"/>
                <a:gd name="connsiteX12" fmla="*/ 31934 w 36658"/>
                <a:gd name="connsiteY12" fmla="*/ 47992 h 55024"/>
                <a:gd name="connsiteX13" fmla="*/ 18329 w 36658"/>
                <a:gd name="connsiteY13" fmla="*/ 55024 h 55024"/>
                <a:gd name="connsiteX14" fmla="*/ 4689 w 36658"/>
                <a:gd name="connsiteY14" fmla="*/ 47992 h 55024"/>
                <a:gd name="connsiteX15" fmla="*/ 0 w 36658"/>
                <a:gd name="connsiteY15" fmla="*/ 27534 h 55024"/>
                <a:gd name="connsiteX16" fmla="*/ 4689 w 36658"/>
                <a:gd name="connsiteY16" fmla="*/ 7076 h 55024"/>
                <a:gd name="connsiteX17" fmla="*/ 18329 w 36658"/>
                <a:gd name="connsiteY17" fmla="*/ 0 h 5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8" h="55024">
                  <a:moveTo>
                    <a:pt x="18329" y="5691"/>
                  </a:moveTo>
                  <a:cubicBezTo>
                    <a:pt x="14634" y="5691"/>
                    <a:pt x="11852" y="7515"/>
                    <a:pt x="9982" y="11154"/>
                  </a:cubicBezTo>
                  <a:cubicBezTo>
                    <a:pt x="8134" y="14775"/>
                    <a:pt x="7211" y="20238"/>
                    <a:pt x="7211" y="27534"/>
                  </a:cubicBezTo>
                  <a:cubicBezTo>
                    <a:pt x="7211" y="34803"/>
                    <a:pt x="8134" y="40258"/>
                    <a:pt x="9982" y="43906"/>
                  </a:cubicBezTo>
                  <a:cubicBezTo>
                    <a:pt x="11852" y="47527"/>
                    <a:pt x="14634" y="49342"/>
                    <a:pt x="18329" y="49342"/>
                  </a:cubicBezTo>
                  <a:cubicBezTo>
                    <a:pt x="22047" y="49342"/>
                    <a:pt x="24829" y="47527"/>
                    <a:pt x="26677" y="43906"/>
                  </a:cubicBezTo>
                  <a:cubicBezTo>
                    <a:pt x="28547" y="40258"/>
                    <a:pt x="29483" y="34803"/>
                    <a:pt x="29483" y="27534"/>
                  </a:cubicBezTo>
                  <a:cubicBezTo>
                    <a:pt x="29483" y="20238"/>
                    <a:pt x="28547" y="14775"/>
                    <a:pt x="26677" y="11154"/>
                  </a:cubicBezTo>
                  <a:cubicBezTo>
                    <a:pt x="24829" y="7515"/>
                    <a:pt x="22047" y="5691"/>
                    <a:pt x="18329" y="5691"/>
                  </a:cubicBezTo>
                  <a:moveTo>
                    <a:pt x="18329" y="0"/>
                  </a:moveTo>
                  <a:cubicBezTo>
                    <a:pt x="24273" y="0"/>
                    <a:pt x="28807" y="2359"/>
                    <a:pt x="31934" y="7076"/>
                  </a:cubicBezTo>
                  <a:cubicBezTo>
                    <a:pt x="35083" y="11768"/>
                    <a:pt x="36658" y="18581"/>
                    <a:pt x="36658" y="27534"/>
                  </a:cubicBezTo>
                  <a:cubicBezTo>
                    <a:pt x="36658" y="36461"/>
                    <a:pt x="35083" y="43283"/>
                    <a:pt x="31934" y="47992"/>
                  </a:cubicBezTo>
                  <a:cubicBezTo>
                    <a:pt x="28807" y="52683"/>
                    <a:pt x="24273" y="55024"/>
                    <a:pt x="18329" y="55024"/>
                  </a:cubicBezTo>
                  <a:cubicBezTo>
                    <a:pt x="12385" y="55024"/>
                    <a:pt x="7838" y="52683"/>
                    <a:pt x="4689" y="47992"/>
                  </a:cubicBezTo>
                  <a:cubicBezTo>
                    <a:pt x="1563" y="43283"/>
                    <a:pt x="0" y="36461"/>
                    <a:pt x="0" y="27534"/>
                  </a:cubicBezTo>
                  <a:cubicBezTo>
                    <a:pt x="0" y="18581"/>
                    <a:pt x="1563" y="11768"/>
                    <a:pt x="4689" y="7076"/>
                  </a:cubicBezTo>
                  <a:cubicBezTo>
                    <a:pt x="7838" y="2359"/>
                    <a:pt x="12385" y="0"/>
                    <a:pt x="18329" y="0"/>
                  </a:cubicBezTo>
                  <a:close/>
                </a:path>
              </a:pathLst>
            </a:custGeom>
            <a:solidFill>
              <a:srgbClr val="000000"/>
            </a:solidFill>
            <a:ln w="873" cap="flat">
              <a:noFill/>
              <a:prstDash val="solid"/>
              <a:miter/>
            </a:ln>
          </p:spPr>
          <p:txBody>
            <a:bodyPr rtlCol="0" anchor="ctr"/>
            <a:lstStyle/>
            <a:p>
              <a:endParaRPr lang="en-US"/>
            </a:p>
          </p:txBody>
        </p:sp>
        <p:sp>
          <p:nvSpPr>
            <p:cNvPr id="791" name="Freeform 790">
              <a:extLst>
                <a:ext uri="{FF2B5EF4-FFF2-40B4-BE49-F238E27FC236}">
                  <a16:creationId xmlns="" xmlns:a16="http://schemas.microsoft.com/office/drawing/2014/main" id="{C385C1DE-AEB7-CA6B-B378-C4EB5DD27932}"/>
                </a:ext>
              </a:extLst>
            </p:cNvPr>
            <p:cNvSpPr/>
            <p:nvPr/>
          </p:nvSpPr>
          <p:spPr>
            <a:xfrm>
              <a:off x="3031064" y="4284624"/>
              <a:ext cx="38647" cy="53034"/>
            </a:xfrm>
            <a:custGeom>
              <a:avLst/>
              <a:gdLst>
                <a:gd name="connsiteX0" fmla="*/ 23942 w 38647"/>
                <a:gd name="connsiteY0" fmla="*/ 6251 h 53034"/>
                <a:gd name="connsiteX1" fmla="*/ 5826 w 38647"/>
                <a:gd name="connsiteY1" fmla="*/ 34562 h 53034"/>
                <a:gd name="connsiteX2" fmla="*/ 23942 w 38647"/>
                <a:gd name="connsiteY2" fmla="*/ 34562 h 53034"/>
                <a:gd name="connsiteX3" fmla="*/ 23942 w 38647"/>
                <a:gd name="connsiteY3" fmla="*/ 6251 h 53034"/>
                <a:gd name="connsiteX4" fmla="*/ 22059 w 38647"/>
                <a:gd name="connsiteY4" fmla="*/ 0 h 53034"/>
                <a:gd name="connsiteX5" fmla="*/ 31082 w 38647"/>
                <a:gd name="connsiteY5" fmla="*/ 0 h 53034"/>
                <a:gd name="connsiteX6" fmla="*/ 31082 w 38647"/>
                <a:gd name="connsiteY6" fmla="*/ 34562 h 53034"/>
                <a:gd name="connsiteX7" fmla="*/ 38648 w 38647"/>
                <a:gd name="connsiteY7" fmla="*/ 34562 h 53034"/>
                <a:gd name="connsiteX8" fmla="*/ 38648 w 38647"/>
                <a:gd name="connsiteY8" fmla="*/ 40530 h 53034"/>
                <a:gd name="connsiteX9" fmla="*/ 31082 w 38647"/>
                <a:gd name="connsiteY9" fmla="*/ 40530 h 53034"/>
                <a:gd name="connsiteX10" fmla="*/ 31082 w 38647"/>
                <a:gd name="connsiteY10" fmla="*/ 53034 h 53034"/>
                <a:gd name="connsiteX11" fmla="*/ 23942 w 38647"/>
                <a:gd name="connsiteY11" fmla="*/ 53034 h 53034"/>
                <a:gd name="connsiteX12" fmla="*/ 23942 w 38647"/>
                <a:gd name="connsiteY12" fmla="*/ 40530 h 53034"/>
                <a:gd name="connsiteX13" fmla="*/ 0 w 38647"/>
                <a:gd name="connsiteY13" fmla="*/ 40530 h 53034"/>
                <a:gd name="connsiteX14" fmla="*/ 0 w 38647"/>
                <a:gd name="connsiteY14" fmla="*/ 33603 h 53034"/>
                <a:gd name="connsiteX15" fmla="*/ 22059 w 38647"/>
                <a:gd name="connsiteY15" fmla="*/ 0 h 53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647" h="53034">
                  <a:moveTo>
                    <a:pt x="23942" y="6251"/>
                  </a:moveTo>
                  <a:lnTo>
                    <a:pt x="5826" y="34562"/>
                  </a:lnTo>
                  <a:lnTo>
                    <a:pt x="23942" y="34562"/>
                  </a:lnTo>
                  <a:lnTo>
                    <a:pt x="23942" y="6251"/>
                  </a:lnTo>
                  <a:moveTo>
                    <a:pt x="22059" y="0"/>
                  </a:moveTo>
                  <a:lnTo>
                    <a:pt x="31082" y="0"/>
                  </a:lnTo>
                  <a:lnTo>
                    <a:pt x="31082" y="34562"/>
                  </a:lnTo>
                  <a:lnTo>
                    <a:pt x="38648" y="34562"/>
                  </a:lnTo>
                  <a:lnTo>
                    <a:pt x="38648" y="40530"/>
                  </a:lnTo>
                  <a:lnTo>
                    <a:pt x="31082" y="40530"/>
                  </a:lnTo>
                  <a:lnTo>
                    <a:pt x="31082" y="53034"/>
                  </a:lnTo>
                  <a:lnTo>
                    <a:pt x="23942" y="53034"/>
                  </a:lnTo>
                  <a:lnTo>
                    <a:pt x="23942" y="40530"/>
                  </a:lnTo>
                  <a:lnTo>
                    <a:pt x="0" y="40530"/>
                  </a:lnTo>
                  <a:lnTo>
                    <a:pt x="0" y="33603"/>
                  </a:lnTo>
                  <a:lnTo>
                    <a:pt x="22059" y="0"/>
                  </a:lnTo>
                  <a:close/>
                </a:path>
              </a:pathLst>
            </a:custGeom>
            <a:solidFill>
              <a:srgbClr val="000000"/>
            </a:solidFill>
            <a:ln w="873" cap="flat">
              <a:noFill/>
              <a:prstDash val="solid"/>
              <a:miter/>
            </a:ln>
          </p:spPr>
          <p:txBody>
            <a:bodyPr rtlCol="0" anchor="ctr"/>
            <a:lstStyle/>
            <a:p>
              <a:endParaRPr lang="en-US"/>
            </a:p>
          </p:txBody>
        </p:sp>
        <p:sp>
          <p:nvSpPr>
            <p:cNvPr id="792" name="Freeform 791">
              <a:extLst>
                <a:ext uri="{FF2B5EF4-FFF2-40B4-BE49-F238E27FC236}">
                  <a16:creationId xmlns="" xmlns:a16="http://schemas.microsoft.com/office/drawing/2014/main" id="{192023C3-7E8C-EC6E-3F18-4AC60A96F22B}"/>
                </a:ext>
              </a:extLst>
            </p:cNvPr>
            <p:cNvSpPr/>
            <p:nvPr/>
          </p:nvSpPr>
          <p:spPr>
            <a:xfrm>
              <a:off x="3078592" y="4283664"/>
              <a:ext cx="36659" cy="55022"/>
            </a:xfrm>
            <a:custGeom>
              <a:avLst/>
              <a:gdLst>
                <a:gd name="connsiteX0" fmla="*/ 18330 w 36659"/>
                <a:gd name="connsiteY0" fmla="*/ 5683 h 55022"/>
                <a:gd name="connsiteX1" fmla="*/ 9982 w 36659"/>
                <a:gd name="connsiteY1" fmla="*/ 11154 h 55022"/>
                <a:gd name="connsiteX2" fmla="*/ 7211 w 36659"/>
                <a:gd name="connsiteY2" fmla="*/ 27529 h 55022"/>
                <a:gd name="connsiteX3" fmla="*/ 9982 w 36659"/>
                <a:gd name="connsiteY3" fmla="*/ 43905 h 55022"/>
                <a:gd name="connsiteX4" fmla="*/ 18330 w 36659"/>
                <a:gd name="connsiteY4" fmla="*/ 49340 h 55022"/>
                <a:gd name="connsiteX5" fmla="*/ 26677 w 36659"/>
                <a:gd name="connsiteY5" fmla="*/ 43905 h 55022"/>
                <a:gd name="connsiteX6" fmla="*/ 29484 w 36659"/>
                <a:gd name="connsiteY6" fmla="*/ 27529 h 55022"/>
                <a:gd name="connsiteX7" fmla="*/ 26677 w 36659"/>
                <a:gd name="connsiteY7" fmla="*/ 11154 h 55022"/>
                <a:gd name="connsiteX8" fmla="*/ 18330 w 36659"/>
                <a:gd name="connsiteY8" fmla="*/ 5683 h 55022"/>
                <a:gd name="connsiteX9" fmla="*/ 18330 w 36659"/>
                <a:gd name="connsiteY9" fmla="*/ 0 h 55022"/>
                <a:gd name="connsiteX10" fmla="*/ 31934 w 36659"/>
                <a:gd name="connsiteY10" fmla="*/ 7069 h 55022"/>
                <a:gd name="connsiteX11" fmla="*/ 36659 w 36659"/>
                <a:gd name="connsiteY11" fmla="*/ 27529 h 55022"/>
                <a:gd name="connsiteX12" fmla="*/ 31934 w 36659"/>
                <a:gd name="connsiteY12" fmla="*/ 47990 h 55022"/>
                <a:gd name="connsiteX13" fmla="*/ 18330 w 36659"/>
                <a:gd name="connsiteY13" fmla="*/ 55023 h 55022"/>
                <a:gd name="connsiteX14" fmla="*/ 4690 w 36659"/>
                <a:gd name="connsiteY14" fmla="*/ 47990 h 55022"/>
                <a:gd name="connsiteX15" fmla="*/ 0 w 36659"/>
                <a:gd name="connsiteY15" fmla="*/ 27529 h 55022"/>
                <a:gd name="connsiteX16" fmla="*/ 4690 w 36659"/>
                <a:gd name="connsiteY16" fmla="*/ 7069 h 55022"/>
                <a:gd name="connsiteX17" fmla="*/ 18330 w 36659"/>
                <a:gd name="connsiteY17" fmla="*/ 0 h 5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9" h="55022">
                  <a:moveTo>
                    <a:pt x="18330" y="5683"/>
                  </a:moveTo>
                  <a:cubicBezTo>
                    <a:pt x="14635" y="5683"/>
                    <a:pt x="11853" y="7507"/>
                    <a:pt x="9982" y="11154"/>
                  </a:cubicBezTo>
                  <a:cubicBezTo>
                    <a:pt x="8135" y="14777"/>
                    <a:pt x="7211" y="20236"/>
                    <a:pt x="7211" y="27529"/>
                  </a:cubicBezTo>
                  <a:cubicBezTo>
                    <a:pt x="7211" y="34799"/>
                    <a:pt x="8135" y="40258"/>
                    <a:pt x="9982" y="43905"/>
                  </a:cubicBezTo>
                  <a:cubicBezTo>
                    <a:pt x="11853" y="47528"/>
                    <a:pt x="14635" y="49340"/>
                    <a:pt x="18330" y="49340"/>
                  </a:cubicBezTo>
                  <a:cubicBezTo>
                    <a:pt x="22048" y="49340"/>
                    <a:pt x="24830" y="47528"/>
                    <a:pt x="26677" y="43905"/>
                  </a:cubicBezTo>
                  <a:cubicBezTo>
                    <a:pt x="28548" y="40258"/>
                    <a:pt x="29484" y="34799"/>
                    <a:pt x="29484" y="27529"/>
                  </a:cubicBezTo>
                  <a:cubicBezTo>
                    <a:pt x="29484" y="20236"/>
                    <a:pt x="28548" y="14777"/>
                    <a:pt x="26677" y="11154"/>
                  </a:cubicBezTo>
                  <a:cubicBezTo>
                    <a:pt x="24830" y="7507"/>
                    <a:pt x="22048" y="5683"/>
                    <a:pt x="18330" y="5683"/>
                  </a:cubicBezTo>
                  <a:moveTo>
                    <a:pt x="18330" y="0"/>
                  </a:moveTo>
                  <a:cubicBezTo>
                    <a:pt x="24274" y="0"/>
                    <a:pt x="28808" y="2356"/>
                    <a:pt x="31934" y="7069"/>
                  </a:cubicBezTo>
                  <a:cubicBezTo>
                    <a:pt x="35084" y="11757"/>
                    <a:pt x="36659" y="18578"/>
                    <a:pt x="36659" y="27529"/>
                  </a:cubicBezTo>
                  <a:cubicBezTo>
                    <a:pt x="36659" y="36456"/>
                    <a:pt x="35084" y="43277"/>
                    <a:pt x="31934" y="47990"/>
                  </a:cubicBezTo>
                  <a:cubicBezTo>
                    <a:pt x="28808" y="52679"/>
                    <a:pt x="24274" y="55023"/>
                    <a:pt x="18330" y="55023"/>
                  </a:cubicBezTo>
                  <a:cubicBezTo>
                    <a:pt x="12385" y="55023"/>
                    <a:pt x="7838" y="52679"/>
                    <a:pt x="4690" y="47990"/>
                  </a:cubicBezTo>
                  <a:cubicBezTo>
                    <a:pt x="1564" y="43277"/>
                    <a:pt x="0" y="36456"/>
                    <a:pt x="0" y="27529"/>
                  </a:cubicBezTo>
                  <a:cubicBezTo>
                    <a:pt x="0" y="18578"/>
                    <a:pt x="1564" y="11757"/>
                    <a:pt x="4690" y="7069"/>
                  </a:cubicBezTo>
                  <a:cubicBezTo>
                    <a:pt x="7838" y="2356"/>
                    <a:pt x="12385" y="0"/>
                    <a:pt x="18330" y="0"/>
                  </a:cubicBezTo>
                  <a:close/>
                </a:path>
              </a:pathLst>
            </a:custGeom>
            <a:solidFill>
              <a:srgbClr val="000000"/>
            </a:solidFill>
            <a:ln w="873" cap="flat">
              <a:noFill/>
              <a:prstDash val="solid"/>
              <a:miter/>
            </a:ln>
          </p:spPr>
          <p:txBody>
            <a:bodyPr rtlCol="0" anchor="ctr"/>
            <a:lstStyle/>
            <a:p>
              <a:endParaRPr lang="en-US"/>
            </a:p>
          </p:txBody>
        </p:sp>
        <p:sp>
          <p:nvSpPr>
            <p:cNvPr id="793" name="Freeform 792">
              <a:extLst>
                <a:ext uri="{FF2B5EF4-FFF2-40B4-BE49-F238E27FC236}">
                  <a16:creationId xmlns="" xmlns:a16="http://schemas.microsoft.com/office/drawing/2014/main" id="{32FBF793-39E4-A85F-DB0A-2ED5637F2B10}"/>
                </a:ext>
              </a:extLst>
            </p:cNvPr>
            <p:cNvSpPr/>
            <p:nvPr/>
          </p:nvSpPr>
          <p:spPr>
            <a:xfrm>
              <a:off x="3124878" y="4283664"/>
              <a:ext cx="36658" cy="55022"/>
            </a:xfrm>
            <a:custGeom>
              <a:avLst/>
              <a:gdLst>
                <a:gd name="connsiteX0" fmla="*/ 18329 w 36658"/>
                <a:gd name="connsiteY0" fmla="*/ 5683 h 55022"/>
                <a:gd name="connsiteX1" fmla="*/ 9982 w 36658"/>
                <a:gd name="connsiteY1" fmla="*/ 11154 h 55022"/>
                <a:gd name="connsiteX2" fmla="*/ 7211 w 36658"/>
                <a:gd name="connsiteY2" fmla="*/ 27529 h 55022"/>
                <a:gd name="connsiteX3" fmla="*/ 9982 w 36658"/>
                <a:gd name="connsiteY3" fmla="*/ 43905 h 55022"/>
                <a:gd name="connsiteX4" fmla="*/ 18329 w 36658"/>
                <a:gd name="connsiteY4" fmla="*/ 49340 h 55022"/>
                <a:gd name="connsiteX5" fmla="*/ 26677 w 36658"/>
                <a:gd name="connsiteY5" fmla="*/ 43905 h 55022"/>
                <a:gd name="connsiteX6" fmla="*/ 29483 w 36658"/>
                <a:gd name="connsiteY6" fmla="*/ 27529 h 55022"/>
                <a:gd name="connsiteX7" fmla="*/ 26677 w 36658"/>
                <a:gd name="connsiteY7" fmla="*/ 11154 h 55022"/>
                <a:gd name="connsiteX8" fmla="*/ 18329 w 36658"/>
                <a:gd name="connsiteY8" fmla="*/ 5683 h 55022"/>
                <a:gd name="connsiteX9" fmla="*/ 18329 w 36658"/>
                <a:gd name="connsiteY9" fmla="*/ 0 h 55022"/>
                <a:gd name="connsiteX10" fmla="*/ 31934 w 36658"/>
                <a:gd name="connsiteY10" fmla="*/ 7069 h 55022"/>
                <a:gd name="connsiteX11" fmla="*/ 36658 w 36658"/>
                <a:gd name="connsiteY11" fmla="*/ 27529 h 55022"/>
                <a:gd name="connsiteX12" fmla="*/ 31934 w 36658"/>
                <a:gd name="connsiteY12" fmla="*/ 47990 h 55022"/>
                <a:gd name="connsiteX13" fmla="*/ 18329 w 36658"/>
                <a:gd name="connsiteY13" fmla="*/ 55023 h 55022"/>
                <a:gd name="connsiteX14" fmla="*/ 4689 w 36658"/>
                <a:gd name="connsiteY14" fmla="*/ 47990 h 55022"/>
                <a:gd name="connsiteX15" fmla="*/ 0 w 36658"/>
                <a:gd name="connsiteY15" fmla="*/ 27529 h 55022"/>
                <a:gd name="connsiteX16" fmla="*/ 4689 w 36658"/>
                <a:gd name="connsiteY16" fmla="*/ 7069 h 55022"/>
                <a:gd name="connsiteX17" fmla="*/ 18329 w 36658"/>
                <a:gd name="connsiteY17" fmla="*/ 0 h 5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8" h="55022">
                  <a:moveTo>
                    <a:pt x="18329" y="5683"/>
                  </a:moveTo>
                  <a:cubicBezTo>
                    <a:pt x="14634" y="5683"/>
                    <a:pt x="11852" y="7507"/>
                    <a:pt x="9982" y="11154"/>
                  </a:cubicBezTo>
                  <a:cubicBezTo>
                    <a:pt x="8134" y="14777"/>
                    <a:pt x="7211" y="20236"/>
                    <a:pt x="7211" y="27529"/>
                  </a:cubicBezTo>
                  <a:cubicBezTo>
                    <a:pt x="7211" y="34799"/>
                    <a:pt x="8134" y="40258"/>
                    <a:pt x="9982" y="43905"/>
                  </a:cubicBezTo>
                  <a:cubicBezTo>
                    <a:pt x="11852" y="47528"/>
                    <a:pt x="14634" y="49340"/>
                    <a:pt x="18329" y="49340"/>
                  </a:cubicBezTo>
                  <a:cubicBezTo>
                    <a:pt x="22047" y="49340"/>
                    <a:pt x="24829" y="47528"/>
                    <a:pt x="26677" y="43905"/>
                  </a:cubicBezTo>
                  <a:cubicBezTo>
                    <a:pt x="28547" y="40258"/>
                    <a:pt x="29483" y="34799"/>
                    <a:pt x="29483" y="27529"/>
                  </a:cubicBezTo>
                  <a:cubicBezTo>
                    <a:pt x="29483" y="20236"/>
                    <a:pt x="28547" y="14777"/>
                    <a:pt x="26677" y="11154"/>
                  </a:cubicBezTo>
                  <a:cubicBezTo>
                    <a:pt x="24829" y="7507"/>
                    <a:pt x="22047" y="5683"/>
                    <a:pt x="18329" y="5683"/>
                  </a:cubicBezTo>
                  <a:moveTo>
                    <a:pt x="18329" y="0"/>
                  </a:moveTo>
                  <a:cubicBezTo>
                    <a:pt x="24273" y="0"/>
                    <a:pt x="28807" y="2356"/>
                    <a:pt x="31934" y="7069"/>
                  </a:cubicBezTo>
                  <a:cubicBezTo>
                    <a:pt x="35083" y="11757"/>
                    <a:pt x="36658" y="18578"/>
                    <a:pt x="36658" y="27529"/>
                  </a:cubicBezTo>
                  <a:cubicBezTo>
                    <a:pt x="36658" y="36456"/>
                    <a:pt x="35083" y="43277"/>
                    <a:pt x="31934" y="47990"/>
                  </a:cubicBezTo>
                  <a:cubicBezTo>
                    <a:pt x="28807" y="52679"/>
                    <a:pt x="24273" y="55023"/>
                    <a:pt x="18329" y="55023"/>
                  </a:cubicBezTo>
                  <a:cubicBezTo>
                    <a:pt x="12385" y="55023"/>
                    <a:pt x="7838" y="52679"/>
                    <a:pt x="4689" y="47990"/>
                  </a:cubicBezTo>
                  <a:cubicBezTo>
                    <a:pt x="1563" y="43277"/>
                    <a:pt x="0" y="36456"/>
                    <a:pt x="0" y="27529"/>
                  </a:cubicBezTo>
                  <a:cubicBezTo>
                    <a:pt x="0" y="18578"/>
                    <a:pt x="1563" y="11757"/>
                    <a:pt x="4689" y="7069"/>
                  </a:cubicBezTo>
                  <a:cubicBezTo>
                    <a:pt x="7838" y="2356"/>
                    <a:pt x="12385" y="0"/>
                    <a:pt x="18329" y="0"/>
                  </a:cubicBezTo>
                  <a:close/>
                </a:path>
              </a:pathLst>
            </a:custGeom>
            <a:solidFill>
              <a:srgbClr val="000000"/>
            </a:solidFill>
            <a:ln w="873" cap="flat">
              <a:noFill/>
              <a:prstDash val="solid"/>
              <a:miter/>
            </a:ln>
          </p:spPr>
          <p:txBody>
            <a:bodyPr rtlCol="0" anchor="ctr"/>
            <a:lstStyle/>
            <a:p>
              <a:endParaRPr lang="en-US"/>
            </a:p>
          </p:txBody>
        </p:sp>
        <p:sp>
          <p:nvSpPr>
            <p:cNvPr id="794" name="Freeform 793">
              <a:extLst>
                <a:ext uri="{FF2B5EF4-FFF2-40B4-BE49-F238E27FC236}">
                  <a16:creationId xmlns="" xmlns:a16="http://schemas.microsoft.com/office/drawing/2014/main" id="{123E5534-195B-60C5-3F75-045239FB1920}"/>
                </a:ext>
              </a:extLst>
            </p:cNvPr>
            <p:cNvSpPr/>
            <p:nvPr/>
          </p:nvSpPr>
          <p:spPr>
            <a:xfrm>
              <a:off x="3032592" y="4106794"/>
              <a:ext cx="36623" cy="55022"/>
            </a:xfrm>
            <a:custGeom>
              <a:avLst/>
              <a:gdLst>
                <a:gd name="connsiteX0" fmla="*/ 18934 w 36623"/>
                <a:gd name="connsiteY0" fmla="*/ 24617 h 55022"/>
                <a:gd name="connsiteX1" fmla="*/ 11261 w 36623"/>
                <a:gd name="connsiteY1" fmla="*/ 27920 h 55022"/>
                <a:gd name="connsiteX2" fmla="*/ 8454 w 36623"/>
                <a:gd name="connsiteY2" fmla="*/ 36978 h 55022"/>
                <a:gd name="connsiteX3" fmla="*/ 11261 w 36623"/>
                <a:gd name="connsiteY3" fmla="*/ 46036 h 55022"/>
                <a:gd name="connsiteX4" fmla="*/ 18934 w 36623"/>
                <a:gd name="connsiteY4" fmla="*/ 49340 h 55022"/>
                <a:gd name="connsiteX5" fmla="*/ 26570 w 36623"/>
                <a:gd name="connsiteY5" fmla="*/ 46036 h 55022"/>
                <a:gd name="connsiteX6" fmla="*/ 29412 w 36623"/>
                <a:gd name="connsiteY6" fmla="*/ 36978 h 55022"/>
                <a:gd name="connsiteX7" fmla="*/ 26570 w 36623"/>
                <a:gd name="connsiteY7" fmla="*/ 27920 h 55022"/>
                <a:gd name="connsiteX8" fmla="*/ 18934 w 36623"/>
                <a:gd name="connsiteY8" fmla="*/ 24617 h 55022"/>
                <a:gd name="connsiteX9" fmla="*/ 33178 w 36623"/>
                <a:gd name="connsiteY9" fmla="*/ 2131 h 55022"/>
                <a:gd name="connsiteX10" fmla="*/ 33178 w 36623"/>
                <a:gd name="connsiteY10" fmla="*/ 8667 h 55022"/>
                <a:gd name="connsiteX11" fmla="*/ 27707 w 36623"/>
                <a:gd name="connsiteY11" fmla="*/ 6713 h 55022"/>
                <a:gd name="connsiteX12" fmla="*/ 22272 w 36623"/>
                <a:gd name="connsiteY12" fmla="*/ 6038 h 55022"/>
                <a:gd name="connsiteX13" fmla="*/ 11403 w 36623"/>
                <a:gd name="connsiteY13" fmla="*/ 10834 h 55022"/>
                <a:gd name="connsiteX14" fmla="*/ 7140 w 36623"/>
                <a:gd name="connsiteY14" fmla="*/ 25327 h 55022"/>
                <a:gd name="connsiteX15" fmla="*/ 12397 w 36623"/>
                <a:gd name="connsiteY15" fmla="*/ 20602 h 55022"/>
                <a:gd name="connsiteX16" fmla="*/ 19360 w 36623"/>
                <a:gd name="connsiteY16" fmla="*/ 18933 h 55022"/>
                <a:gd name="connsiteX17" fmla="*/ 31969 w 36623"/>
                <a:gd name="connsiteY17" fmla="*/ 23800 h 55022"/>
                <a:gd name="connsiteX18" fmla="*/ 36623 w 36623"/>
                <a:gd name="connsiteY18" fmla="*/ 36978 h 55022"/>
                <a:gd name="connsiteX19" fmla="*/ 31792 w 36623"/>
                <a:gd name="connsiteY19" fmla="*/ 50085 h 55022"/>
                <a:gd name="connsiteX20" fmla="*/ 18934 w 36623"/>
                <a:gd name="connsiteY20" fmla="*/ 55023 h 55022"/>
                <a:gd name="connsiteX21" fmla="*/ 4867 w 36623"/>
                <a:gd name="connsiteY21" fmla="*/ 47989 h 55022"/>
                <a:gd name="connsiteX22" fmla="*/ 0 w 36623"/>
                <a:gd name="connsiteY22" fmla="*/ 27529 h 55022"/>
                <a:gd name="connsiteX23" fmla="*/ 5968 w 36623"/>
                <a:gd name="connsiteY23" fmla="*/ 7495 h 55022"/>
                <a:gd name="connsiteX24" fmla="*/ 21988 w 36623"/>
                <a:gd name="connsiteY24" fmla="*/ 0 h 55022"/>
                <a:gd name="connsiteX25" fmla="*/ 27423 w 36623"/>
                <a:gd name="connsiteY25" fmla="*/ 532 h 55022"/>
                <a:gd name="connsiteX26" fmla="*/ 33178 w 36623"/>
                <a:gd name="connsiteY26" fmla="*/ 2131 h 5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623" h="55022">
                  <a:moveTo>
                    <a:pt x="18934" y="24617"/>
                  </a:moveTo>
                  <a:cubicBezTo>
                    <a:pt x="15713" y="24617"/>
                    <a:pt x="13155" y="25718"/>
                    <a:pt x="11261" y="27920"/>
                  </a:cubicBezTo>
                  <a:cubicBezTo>
                    <a:pt x="9390" y="30122"/>
                    <a:pt x="8454" y="33142"/>
                    <a:pt x="8454" y="36978"/>
                  </a:cubicBezTo>
                  <a:cubicBezTo>
                    <a:pt x="8454" y="40791"/>
                    <a:pt x="9390" y="43810"/>
                    <a:pt x="11261" y="46036"/>
                  </a:cubicBezTo>
                  <a:cubicBezTo>
                    <a:pt x="13155" y="48238"/>
                    <a:pt x="15713" y="49340"/>
                    <a:pt x="18934" y="49340"/>
                  </a:cubicBezTo>
                  <a:cubicBezTo>
                    <a:pt x="22154" y="49340"/>
                    <a:pt x="24700" y="48238"/>
                    <a:pt x="26570" y="46036"/>
                  </a:cubicBezTo>
                  <a:cubicBezTo>
                    <a:pt x="28465" y="43810"/>
                    <a:pt x="29412" y="40791"/>
                    <a:pt x="29412" y="36978"/>
                  </a:cubicBezTo>
                  <a:cubicBezTo>
                    <a:pt x="29412" y="33142"/>
                    <a:pt x="28465" y="30122"/>
                    <a:pt x="26570" y="27920"/>
                  </a:cubicBezTo>
                  <a:cubicBezTo>
                    <a:pt x="24700" y="25718"/>
                    <a:pt x="22154" y="24617"/>
                    <a:pt x="18934" y="24617"/>
                  </a:cubicBezTo>
                  <a:moveTo>
                    <a:pt x="33178" y="2131"/>
                  </a:moveTo>
                  <a:lnTo>
                    <a:pt x="33178" y="8667"/>
                  </a:lnTo>
                  <a:cubicBezTo>
                    <a:pt x="31378" y="7815"/>
                    <a:pt x="29555" y="7163"/>
                    <a:pt x="27707" y="6713"/>
                  </a:cubicBezTo>
                  <a:cubicBezTo>
                    <a:pt x="25884" y="6264"/>
                    <a:pt x="24072" y="6038"/>
                    <a:pt x="22272" y="6038"/>
                  </a:cubicBezTo>
                  <a:cubicBezTo>
                    <a:pt x="17536" y="6038"/>
                    <a:pt x="13914" y="7637"/>
                    <a:pt x="11403" y="10834"/>
                  </a:cubicBezTo>
                  <a:cubicBezTo>
                    <a:pt x="8916" y="14031"/>
                    <a:pt x="7496" y="18862"/>
                    <a:pt x="7140" y="25327"/>
                  </a:cubicBezTo>
                  <a:cubicBezTo>
                    <a:pt x="8537" y="23266"/>
                    <a:pt x="10290" y="21691"/>
                    <a:pt x="12397" y="20602"/>
                  </a:cubicBezTo>
                  <a:cubicBezTo>
                    <a:pt x="14505" y="19490"/>
                    <a:pt x="16826" y="18933"/>
                    <a:pt x="19360" y="18933"/>
                  </a:cubicBezTo>
                  <a:cubicBezTo>
                    <a:pt x="24688" y="18933"/>
                    <a:pt x="28891" y="20555"/>
                    <a:pt x="31969" y="23800"/>
                  </a:cubicBezTo>
                  <a:cubicBezTo>
                    <a:pt x="35072" y="27020"/>
                    <a:pt x="36623" y="31413"/>
                    <a:pt x="36623" y="36978"/>
                  </a:cubicBezTo>
                  <a:cubicBezTo>
                    <a:pt x="36623" y="42425"/>
                    <a:pt x="35013" y="46794"/>
                    <a:pt x="31792" y="50085"/>
                  </a:cubicBezTo>
                  <a:cubicBezTo>
                    <a:pt x="28572" y="53377"/>
                    <a:pt x="24285" y="55023"/>
                    <a:pt x="18934" y="55023"/>
                  </a:cubicBezTo>
                  <a:cubicBezTo>
                    <a:pt x="12800" y="55023"/>
                    <a:pt x="8111" y="52678"/>
                    <a:pt x="4867" y="47989"/>
                  </a:cubicBezTo>
                  <a:cubicBezTo>
                    <a:pt x="1622" y="43277"/>
                    <a:pt x="0" y="36456"/>
                    <a:pt x="0" y="27529"/>
                  </a:cubicBezTo>
                  <a:cubicBezTo>
                    <a:pt x="0" y="19146"/>
                    <a:pt x="1990" y="12468"/>
                    <a:pt x="5968" y="7495"/>
                  </a:cubicBezTo>
                  <a:cubicBezTo>
                    <a:pt x="9946" y="2498"/>
                    <a:pt x="15286" y="0"/>
                    <a:pt x="21988" y="0"/>
                  </a:cubicBezTo>
                  <a:cubicBezTo>
                    <a:pt x="23788" y="0"/>
                    <a:pt x="25600" y="177"/>
                    <a:pt x="27423" y="532"/>
                  </a:cubicBezTo>
                  <a:cubicBezTo>
                    <a:pt x="29270" y="887"/>
                    <a:pt x="31188" y="1421"/>
                    <a:pt x="33178" y="2131"/>
                  </a:cubicBezTo>
                  <a:close/>
                </a:path>
              </a:pathLst>
            </a:custGeom>
            <a:solidFill>
              <a:srgbClr val="000000"/>
            </a:solidFill>
            <a:ln w="873" cap="flat">
              <a:noFill/>
              <a:prstDash val="solid"/>
              <a:miter/>
            </a:ln>
          </p:spPr>
          <p:txBody>
            <a:bodyPr rtlCol="0" anchor="ctr"/>
            <a:lstStyle/>
            <a:p>
              <a:endParaRPr lang="en-US"/>
            </a:p>
          </p:txBody>
        </p:sp>
        <p:sp>
          <p:nvSpPr>
            <p:cNvPr id="795" name="Freeform 794">
              <a:extLst>
                <a:ext uri="{FF2B5EF4-FFF2-40B4-BE49-F238E27FC236}">
                  <a16:creationId xmlns="" xmlns:a16="http://schemas.microsoft.com/office/drawing/2014/main" id="{63AB8EED-FDF2-B207-6C41-2EE480AB8BC5}"/>
                </a:ext>
              </a:extLst>
            </p:cNvPr>
            <p:cNvSpPr/>
            <p:nvPr/>
          </p:nvSpPr>
          <p:spPr>
            <a:xfrm>
              <a:off x="3078592" y="4106794"/>
              <a:ext cx="36659" cy="55022"/>
            </a:xfrm>
            <a:custGeom>
              <a:avLst/>
              <a:gdLst>
                <a:gd name="connsiteX0" fmla="*/ 18330 w 36659"/>
                <a:gd name="connsiteY0" fmla="*/ 5683 h 55022"/>
                <a:gd name="connsiteX1" fmla="*/ 9982 w 36659"/>
                <a:gd name="connsiteY1" fmla="*/ 11154 h 55022"/>
                <a:gd name="connsiteX2" fmla="*/ 7211 w 36659"/>
                <a:gd name="connsiteY2" fmla="*/ 27529 h 55022"/>
                <a:gd name="connsiteX3" fmla="*/ 9982 w 36659"/>
                <a:gd name="connsiteY3" fmla="*/ 43905 h 55022"/>
                <a:gd name="connsiteX4" fmla="*/ 18330 w 36659"/>
                <a:gd name="connsiteY4" fmla="*/ 49340 h 55022"/>
                <a:gd name="connsiteX5" fmla="*/ 26677 w 36659"/>
                <a:gd name="connsiteY5" fmla="*/ 43905 h 55022"/>
                <a:gd name="connsiteX6" fmla="*/ 29484 w 36659"/>
                <a:gd name="connsiteY6" fmla="*/ 27529 h 55022"/>
                <a:gd name="connsiteX7" fmla="*/ 26677 w 36659"/>
                <a:gd name="connsiteY7" fmla="*/ 11154 h 55022"/>
                <a:gd name="connsiteX8" fmla="*/ 18330 w 36659"/>
                <a:gd name="connsiteY8" fmla="*/ 5683 h 55022"/>
                <a:gd name="connsiteX9" fmla="*/ 18330 w 36659"/>
                <a:gd name="connsiteY9" fmla="*/ 0 h 55022"/>
                <a:gd name="connsiteX10" fmla="*/ 31934 w 36659"/>
                <a:gd name="connsiteY10" fmla="*/ 7069 h 55022"/>
                <a:gd name="connsiteX11" fmla="*/ 36659 w 36659"/>
                <a:gd name="connsiteY11" fmla="*/ 27529 h 55022"/>
                <a:gd name="connsiteX12" fmla="*/ 31934 w 36659"/>
                <a:gd name="connsiteY12" fmla="*/ 47989 h 55022"/>
                <a:gd name="connsiteX13" fmla="*/ 18330 w 36659"/>
                <a:gd name="connsiteY13" fmla="*/ 55023 h 55022"/>
                <a:gd name="connsiteX14" fmla="*/ 4690 w 36659"/>
                <a:gd name="connsiteY14" fmla="*/ 47989 h 55022"/>
                <a:gd name="connsiteX15" fmla="*/ 0 w 36659"/>
                <a:gd name="connsiteY15" fmla="*/ 27529 h 55022"/>
                <a:gd name="connsiteX16" fmla="*/ 4690 w 36659"/>
                <a:gd name="connsiteY16" fmla="*/ 7069 h 55022"/>
                <a:gd name="connsiteX17" fmla="*/ 18330 w 36659"/>
                <a:gd name="connsiteY17" fmla="*/ 0 h 5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9" h="55022">
                  <a:moveTo>
                    <a:pt x="18330" y="5683"/>
                  </a:moveTo>
                  <a:cubicBezTo>
                    <a:pt x="14635" y="5683"/>
                    <a:pt x="11853" y="7507"/>
                    <a:pt x="9982" y="11154"/>
                  </a:cubicBezTo>
                  <a:cubicBezTo>
                    <a:pt x="8135" y="14776"/>
                    <a:pt x="7211" y="20235"/>
                    <a:pt x="7211" y="27529"/>
                  </a:cubicBezTo>
                  <a:cubicBezTo>
                    <a:pt x="7211" y="34799"/>
                    <a:pt x="8135" y="40258"/>
                    <a:pt x="9982" y="43905"/>
                  </a:cubicBezTo>
                  <a:cubicBezTo>
                    <a:pt x="11853" y="47528"/>
                    <a:pt x="14635" y="49340"/>
                    <a:pt x="18330" y="49340"/>
                  </a:cubicBezTo>
                  <a:cubicBezTo>
                    <a:pt x="22048" y="49340"/>
                    <a:pt x="24830" y="47528"/>
                    <a:pt x="26677" y="43905"/>
                  </a:cubicBezTo>
                  <a:cubicBezTo>
                    <a:pt x="28548" y="40258"/>
                    <a:pt x="29484" y="34799"/>
                    <a:pt x="29484" y="27529"/>
                  </a:cubicBezTo>
                  <a:cubicBezTo>
                    <a:pt x="29484" y="20235"/>
                    <a:pt x="28548" y="14776"/>
                    <a:pt x="26677" y="11154"/>
                  </a:cubicBezTo>
                  <a:cubicBezTo>
                    <a:pt x="24830" y="7507"/>
                    <a:pt x="22048" y="5683"/>
                    <a:pt x="18330" y="5683"/>
                  </a:cubicBezTo>
                  <a:moveTo>
                    <a:pt x="18330" y="0"/>
                  </a:moveTo>
                  <a:cubicBezTo>
                    <a:pt x="24274" y="0"/>
                    <a:pt x="28808" y="2356"/>
                    <a:pt x="31934" y="7069"/>
                  </a:cubicBezTo>
                  <a:cubicBezTo>
                    <a:pt x="35084" y="11757"/>
                    <a:pt x="36659" y="18578"/>
                    <a:pt x="36659" y="27529"/>
                  </a:cubicBezTo>
                  <a:cubicBezTo>
                    <a:pt x="36659" y="36456"/>
                    <a:pt x="35084" y="43277"/>
                    <a:pt x="31934" y="47989"/>
                  </a:cubicBezTo>
                  <a:cubicBezTo>
                    <a:pt x="28808" y="52678"/>
                    <a:pt x="24274" y="55023"/>
                    <a:pt x="18330" y="55023"/>
                  </a:cubicBezTo>
                  <a:cubicBezTo>
                    <a:pt x="12385" y="55023"/>
                    <a:pt x="7838" y="52678"/>
                    <a:pt x="4690" y="47989"/>
                  </a:cubicBezTo>
                  <a:cubicBezTo>
                    <a:pt x="1564" y="43277"/>
                    <a:pt x="0" y="36456"/>
                    <a:pt x="0" y="27529"/>
                  </a:cubicBezTo>
                  <a:cubicBezTo>
                    <a:pt x="0" y="18578"/>
                    <a:pt x="1564" y="11757"/>
                    <a:pt x="4690" y="7069"/>
                  </a:cubicBezTo>
                  <a:cubicBezTo>
                    <a:pt x="7838" y="2356"/>
                    <a:pt x="12385" y="0"/>
                    <a:pt x="18330" y="0"/>
                  </a:cubicBezTo>
                  <a:close/>
                </a:path>
              </a:pathLst>
            </a:custGeom>
            <a:solidFill>
              <a:srgbClr val="000000"/>
            </a:solidFill>
            <a:ln w="873" cap="flat">
              <a:noFill/>
              <a:prstDash val="solid"/>
              <a:miter/>
            </a:ln>
          </p:spPr>
          <p:txBody>
            <a:bodyPr rtlCol="0" anchor="ctr"/>
            <a:lstStyle/>
            <a:p>
              <a:endParaRPr lang="en-US"/>
            </a:p>
          </p:txBody>
        </p:sp>
        <p:sp>
          <p:nvSpPr>
            <p:cNvPr id="796" name="Freeform 795">
              <a:extLst>
                <a:ext uri="{FF2B5EF4-FFF2-40B4-BE49-F238E27FC236}">
                  <a16:creationId xmlns="" xmlns:a16="http://schemas.microsoft.com/office/drawing/2014/main" id="{A23FA224-BE2A-3B71-1958-42E8D04D29A0}"/>
                </a:ext>
              </a:extLst>
            </p:cNvPr>
            <p:cNvSpPr/>
            <p:nvPr/>
          </p:nvSpPr>
          <p:spPr>
            <a:xfrm>
              <a:off x="3124878" y="4106794"/>
              <a:ext cx="36658" cy="55022"/>
            </a:xfrm>
            <a:custGeom>
              <a:avLst/>
              <a:gdLst>
                <a:gd name="connsiteX0" fmla="*/ 18329 w 36658"/>
                <a:gd name="connsiteY0" fmla="*/ 5683 h 55022"/>
                <a:gd name="connsiteX1" fmla="*/ 9982 w 36658"/>
                <a:gd name="connsiteY1" fmla="*/ 11154 h 55022"/>
                <a:gd name="connsiteX2" fmla="*/ 7211 w 36658"/>
                <a:gd name="connsiteY2" fmla="*/ 27529 h 55022"/>
                <a:gd name="connsiteX3" fmla="*/ 9982 w 36658"/>
                <a:gd name="connsiteY3" fmla="*/ 43905 h 55022"/>
                <a:gd name="connsiteX4" fmla="*/ 18329 w 36658"/>
                <a:gd name="connsiteY4" fmla="*/ 49340 h 55022"/>
                <a:gd name="connsiteX5" fmla="*/ 26677 w 36658"/>
                <a:gd name="connsiteY5" fmla="*/ 43905 h 55022"/>
                <a:gd name="connsiteX6" fmla="*/ 29483 w 36658"/>
                <a:gd name="connsiteY6" fmla="*/ 27529 h 55022"/>
                <a:gd name="connsiteX7" fmla="*/ 26677 w 36658"/>
                <a:gd name="connsiteY7" fmla="*/ 11154 h 55022"/>
                <a:gd name="connsiteX8" fmla="*/ 18329 w 36658"/>
                <a:gd name="connsiteY8" fmla="*/ 5683 h 55022"/>
                <a:gd name="connsiteX9" fmla="*/ 18329 w 36658"/>
                <a:gd name="connsiteY9" fmla="*/ 0 h 55022"/>
                <a:gd name="connsiteX10" fmla="*/ 31934 w 36658"/>
                <a:gd name="connsiteY10" fmla="*/ 7069 h 55022"/>
                <a:gd name="connsiteX11" fmla="*/ 36658 w 36658"/>
                <a:gd name="connsiteY11" fmla="*/ 27529 h 55022"/>
                <a:gd name="connsiteX12" fmla="*/ 31934 w 36658"/>
                <a:gd name="connsiteY12" fmla="*/ 47989 h 55022"/>
                <a:gd name="connsiteX13" fmla="*/ 18329 w 36658"/>
                <a:gd name="connsiteY13" fmla="*/ 55023 h 55022"/>
                <a:gd name="connsiteX14" fmla="*/ 4689 w 36658"/>
                <a:gd name="connsiteY14" fmla="*/ 47989 h 55022"/>
                <a:gd name="connsiteX15" fmla="*/ 0 w 36658"/>
                <a:gd name="connsiteY15" fmla="*/ 27529 h 55022"/>
                <a:gd name="connsiteX16" fmla="*/ 4689 w 36658"/>
                <a:gd name="connsiteY16" fmla="*/ 7069 h 55022"/>
                <a:gd name="connsiteX17" fmla="*/ 18329 w 36658"/>
                <a:gd name="connsiteY17" fmla="*/ 0 h 5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8" h="55022">
                  <a:moveTo>
                    <a:pt x="18329" y="5683"/>
                  </a:moveTo>
                  <a:cubicBezTo>
                    <a:pt x="14634" y="5683"/>
                    <a:pt x="11852" y="7507"/>
                    <a:pt x="9982" y="11154"/>
                  </a:cubicBezTo>
                  <a:cubicBezTo>
                    <a:pt x="8134" y="14776"/>
                    <a:pt x="7211" y="20235"/>
                    <a:pt x="7211" y="27529"/>
                  </a:cubicBezTo>
                  <a:cubicBezTo>
                    <a:pt x="7211" y="34799"/>
                    <a:pt x="8134" y="40258"/>
                    <a:pt x="9982" y="43905"/>
                  </a:cubicBezTo>
                  <a:cubicBezTo>
                    <a:pt x="11852" y="47528"/>
                    <a:pt x="14634" y="49340"/>
                    <a:pt x="18329" y="49340"/>
                  </a:cubicBezTo>
                  <a:cubicBezTo>
                    <a:pt x="22047" y="49340"/>
                    <a:pt x="24829" y="47528"/>
                    <a:pt x="26677" y="43905"/>
                  </a:cubicBezTo>
                  <a:cubicBezTo>
                    <a:pt x="28547" y="40258"/>
                    <a:pt x="29483" y="34799"/>
                    <a:pt x="29483" y="27529"/>
                  </a:cubicBezTo>
                  <a:cubicBezTo>
                    <a:pt x="29483" y="20235"/>
                    <a:pt x="28547" y="14776"/>
                    <a:pt x="26677" y="11154"/>
                  </a:cubicBezTo>
                  <a:cubicBezTo>
                    <a:pt x="24829" y="7507"/>
                    <a:pt x="22047" y="5683"/>
                    <a:pt x="18329" y="5683"/>
                  </a:cubicBezTo>
                  <a:moveTo>
                    <a:pt x="18329" y="0"/>
                  </a:moveTo>
                  <a:cubicBezTo>
                    <a:pt x="24273" y="0"/>
                    <a:pt x="28807" y="2356"/>
                    <a:pt x="31934" y="7069"/>
                  </a:cubicBezTo>
                  <a:cubicBezTo>
                    <a:pt x="35083" y="11757"/>
                    <a:pt x="36658" y="18578"/>
                    <a:pt x="36658" y="27529"/>
                  </a:cubicBezTo>
                  <a:cubicBezTo>
                    <a:pt x="36658" y="36456"/>
                    <a:pt x="35083" y="43277"/>
                    <a:pt x="31934" y="47989"/>
                  </a:cubicBezTo>
                  <a:cubicBezTo>
                    <a:pt x="28807" y="52678"/>
                    <a:pt x="24273" y="55023"/>
                    <a:pt x="18329" y="55023"/>
                  </a:cubicBezTo>
                  <a:cubicBezTo>
                    <a:pt x="12385" y="55023"/>
                    <a:pt x="7838" y="52678"/>
                    <a:pt x="4689" y="47989"/>
                  </a:cubicBezTo>
                  <a:cubicBezTo>
                    <a:pt x="1563" y="43277"/>
                    <a:pt x="0" y="36456"/>
                    <a:pt x="0" y="27529"/>
                  </a:cubicBezTo>
                  <a:cubicBezTo>
                    <a:pt x="0" y="18578"/>
                    <a:pt x="1563" y="11757"/>
                    <a:pt x="4689" y="7069"/>
                  </a:cubicBezTo>
                  <a:cubicBezTo>
                    <a:pt x="7838" y="2356"/>
                    <a:pt x="12385" y="0"/>
                    <a:pt x="18329" y="0"/>
                  </a:cubicBezTo>
                  <a:close/>
                </a:path>
              </a:pathLst>
            </a:custGeom>
            <a:solidFill>
              <a:srgbClr val="000000"/>
            </a:solidFill>
            <a:ln w="873" cap="flat">
              <a:noFill/>
              <a:prstDash val="solid"/>
              <a:miter/>
            </a:ln>
          </p:spPr>
          <p:txBody>
            <a:bodyPr rtlCol="0" anchor="ctr"/>
            <a:lstStyle/>
            <a:p>
              <a:endParaRPr lang="en-US"/>
            </a:p>
          </p:txBody>
        </p:sp>
        <p:sp>
          <p:nvSpPr>
            <p:cNvPr id="797" name="Freeform 796">
              <a:extLst>
                <a:ext uri="{FF2B5EF4-FFF2-40B4-BE49-F238E27FC236}">
                  <a16:creationId xmlns="" xmlns:a16="http://schemas.microsoft.com/office/drawing/2014/main" id="{55295B19-BAE1-BA7E-C804-3A6B14964221}"/>
                </a:ext>
              </a:extLst>
            </p:cNvPr>
            <p:cNvSpPr/>
            <p:nvPr/>
          </p:nvSpPr>
          <p:spPr>
            <a:xfrm>
              <a:off x="3032450" y="3929924"/>
              <a:ext cx="36374" cy="55022"/>
            </a:xfrm>
            <a:custGeom>
              <a:avLst/>
              <a:gdLst>
                <a:gd name="connsiteX0" fmla="*/ 18187 w 36374"/>
                <a:gd name="connsiteY0" fmla="*/ 28807 h 55022"/>
                <a:gd name="connsiteX1" fmla="*/ 10124 w 36374"/>
                <a:gd name="connsiteY1" fmla="*/ 31543 h 55022"/>
                <a:gd name="connsiteX2" fmla="*/ 7211 w 36374"/>
                <a:gd name="connsiteY2" fmla="*/ 39074 h 55022"/>
                <a:gd name="connsiteX3" fmla="*/ 10124 w 36374"/>
                <a:gd name="connsiteY3" fmla="*/ 46604 h 55022"/>
                <a:gd name="connsiteX4" fmla="*/ 18187 w 36374"/>
                <a:gd name="connsiteY4" fmla="*/ 49340 h 55022"/>
                <a:gd name="connsiteX5" fmla="*/ 26250 w 36374"/>
                <a:gd name="connsiteY5" fmla="*/ 46604 h 55022"/>
                <a:gd name="connsiteX6" fmla="*/ 29199 w 36374"/>
                <a:gd name="connsiteY6" fmla="*/ 39074 h 55022"/>
                <a:gd name="connsiteX7" fmla="*/ 26250 w 36374"/>
                <a:gd name="connsiteY7" fmla="*/ 31543 h 55022"/>
                <a:gd name="connsiteX8" fmla="*/ 18187 w 36374"/>
                <a:gd name="connsiteY8" fmla="*/ 28807 h 55022"/>
                <a:gd name="connsiteX9" fmla="*/ 11012 w 36374"/>
                <a:gd name="connsiteY9" fmla="*/ 25753 h 55022"/>
                <a:gd name="connsiteX10" fmla="*/ 3801 w 36374"/>
                <a:gd name="connsiteY10" fmla="*/ 21455 h 55022"/>
                <a:gd name="connsiteX11" fmla="*/ 1243 w 36374"/>
                <a:gd name="connsiteY11" fmla="*/ 13747 h 55022"/>
                <a:gd name="connsiteX12" fmla="*/ 5755 w 36374"/>
                <a:gd name="connsiteY12" fmla="*/ 3694 h 55022"/>
                <a:gd name="connsiteX13" fmla="*/ 18187 w 36374"/>
                <a:gd name="connsiteY13" fmla="*/ 0 h 55022"/>
                <a:gd name="connsiteX14" fmla="*/ 30620 w 36374"/>
                <a:gd name="connsiteY14" fmla="*/ 3694 h 55022"/>
                <a:gd name="connsiteX15" fmla="*/ 35132 w 36374"/>
                <a:gd name="connsiteY15" fmla="*/ 13747 h 55022"/>
                <a:gd name="connsiteX16" fmla="*/ 32538 w 36374"/>
                <a:gd name="connsiteY16" fmla="*/ 21455 h 55022"/>
                <a:gd name="connsiteX17" fmla="*/ 25398 w 36374"/>
                <a:gd name="connsiteY17" fmla="*/ 25753 h 55022"/>
                <a:gd name="connsiteX18" fmla="*/ 33462 w 36374"/>
                <a:gd name="connsiteY18" fmla="*/ 30477 h 55022"/>
                <a:gd name="connsiteX19" fmla="*/ 36374 w 36374"/>
                <a:gd name="connsiteY19" fmla="*/ 39074 h 55022"/>
                <a:gd name="connsiteX20" fmla="*/ 31650 w 36374"/>
                <a:gd name="connsiteY20" fmla="*/ 50902 h 55022"/>
                <a:gd name="connsiteX21" fmla="*/ 18187 w 36374"/>
                <a:gd name="connsiteY21" fmla="*/ 55023 h 55022"/>
                <a:gd name="connsiteX22" fmla="*/ 4689 w 36374"/>
                <a:gd name="connsiteY22" fmla="*/ 50902 h 55022"/>
                <a:gd name="connsiteX23" fmla="*/ 0 w 36374"/>
                <a:gd name="connsiteY23" fmla="*/ 39074 h 55022"/>
                <a:gd name="connsiteX24" fmla="*/ 2913 w 36374"/>
                <a:gd name="connsiteY24" fmla="*/ 30477 h 55022"/>
                <a:gd name="connsiteX25" fmla="*/ 11012 w 36374"/>
                <a:gd name="connsiteY25" fmla="*/ 25753 h 55022"/>
                <a:gd name="connsiteX26" fmla="*/ 8383 w 36374"/>
                <a:gd name="connsiteY26" fmla="*/ 14421 h 55022"/>
                <a:gd name="connsiteX27" fmla="*/ 10941 w 36374"/>
                <a:gd name="connsiteY27" fmla="*/ 20851 h 55022"/>
                <a:gd name="connsiteX28" fmla="*/ 18187 w 36374"/>
                <a:gd name="connsiteY28" fmla="*/ 23160 h 55022"/>
                <a:gd name="connsiteX29" fmla="*/ 25398 w 36374"/>
                <a:gd name="connsiteY29" fmla="*/ 20851 h 55022"/>
                <a:gd name="connsiteX30" fmla="*/ 28027 w 36374"/>
                <a:gd name="connsiteY30" fmla="*/ 14421 h 55022"/>
                <a:gd name="connsiteX31" fmla="*/ 25398 w 36374"/>
                <a:gd name="connsiteY31" fmla="*/ 7992 h 55022"/>
                <a:gd name="connsiteX32" fmla="*/ 18187 w 36374"/>
                <a:gd name="connsiteY32" fmla="*/ 5683 h 55022"/>
                <a:gd name="connsiteX33" fmla="*/ 10941 w 36374"/>
                <a:gd name="connsiteY33" fmla="*/ 7992 h 55022"/>
                <a:gd name="connsiteX34" fmla="*/ 8383 w 36374"/>
                <a:gd name="connsiteY34" fmla="*/ 14421 h 5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374" h="55022">
                  <a:moveTo>
                    <a:pt x="18187" y="28807"/>
                  </a:moveTo>
                  <a:cubicBezTo>
                    <a:pt x="14777" y="28807"/>
                    <a:pt x="12089" y="29719"/>
                    <a:pt x="10124" y="31543"/>
                  </a:cubicBezTo>
                  <a:cubicBezTo>
                    <a:pt x="8181" y="33366"/>
                    <a:pt x="7211" y="35877"/>
                    <a:pt x="7211" y="39074"/>
                  </a:cubicBezTo>
                  <a:cubicBezTo>
                    <a:pt x="7211" y="42270"/>
                    <a:pt x="8181" y="44781"/>
                    <a:pt x="10124" y="46604"/>
                  </a:cubicBezTo>
                  <a:cubicBezTo>
                    <a:pt x="12089" y="48428"/>
                    <a:pt x="14777" y="49340"/>
                    <a:pt x="18187" y="49340"/>
                  </a:cubicBezTo>
                  <a:cubicBezTo>
                    <a:pt x="21598" y="49340"/>
                    <a:pt x="24285" y="48428"/>
                    <a:pt x="26250" y="46604"/>
                  </a:cubicBezTo>
                  <a:cubicBezTo>
                    <a:pt x="28216" y="44757"/>
                    <a:pt x="29199" y="42247"/>
                    <a:pt x="29199" y="39074"/>
                  </a:cubicBezTo>
                  <a:cubicBezTo>
                    <a:pt x="29199" y="35877"/>
                    <a:pt x="28216" y="33366"/>
                    <a:pt x="26250" y="31543"/>
                  </a:cubicBezTo>
                  <a:cubicBezTo>
                    <a:pt x="24309" y="29719"/>
                    <a:pt x="21621" y="28807"/>
                    <a:pt x="18187" y="28807"/>
                  </a:cubicBezTo>
                  <a:moveTo>
                    <a:pt x="11012" y="25753"/>
                  </a:moveTo>
                  <a:cubicBezTo>
                    <a:pt x="7933" y="24995"/>
                    <a:pt x="5530" y="23562"/>
                    <a:pt x="3801" y="21455"/>
                  </a:cubicBezTo>
                  <a:cubicBezTo>
                    <a:pt x="2096" y="19348"/>
                    <a:pt x="1243" y="16778"/>
                    <a:pt x="1243" y="13747"/>
                  </a:cubicBezTo>
                  <a:cubicBezTo>
                    <a:pt x="1243" y="9508"/>
                    <a:pt x="2747" y="6157"/>
                    <a:pt x="5755" y="3694"/>
                  </a:cubicBezTo>
                  <a:cubicBezTo>
                    <a:pt x="8786" y="1231"/>
                    <a:pt x="12931" y="0"/>
                    <a:pt x="18187" y="0"/>
                  </a:cubicBezTo>
                  <a:cubicBezTo>
                    <a:pt x="23468" y="0"/>
                    <a:pt x="27612" y="1231"/>
                    <a:pt x="30620" y="3694"/>
                  </a:cubicBezTo>
                  <a:cubicBezTo>
                    <a:pt x="33628" y="6157"/>
                    <a:pt x="35132" y="9508"/>
                    <a:pt x="35132" y="13747"/>
                  </a:cubicBezTo>
                  <a:cubicBezTo>
                    <a:pt x="35132" y="16778"/>
                    <a:pt x="34267" y="19348"/>
                    <a:pt x="32538" y="21455"/>
                  </a:cubicBezTo>
                  <a:cubicBezTo>
                    <a:pt x="30833" y="23562"/>
                    <a:pt x="28453" y="24995"/>
                    <a:pt x="25398" y="25753"/>
                  </a:cubicBezTo>
                  <a:cubicBezTo>
                    <a:pt x="28856" y="26558"/>
                    <a:pt x="31543" y="28133"/>
                    <a:pt x="33462" y="30477"/>
                  </a:cubicBezTo>
                  <a:cubicBezTo>
                    <a:pt x="35403" y="32822"/>
                    <a:pt x="36374" y="35687"/>
                    <a:pt x="36374" y="39074"/>
                  </a:cubicBezTo>
                  <a:cubicBezTo>
                    <a:pt x="36374" y="44212"/>
                    <a:pt x="34799" y="48155"/>
                    <a:pt x="31650" y="50902"/>
                  </a:cubicBezTo>
                  <a:cubicBezTo>
                    <a:pt x="28524" y="53650"/>
                    <a:pt x="24037" y="55023"/>
                    <a:pt x="18187" y="55023"/>
                  </a:cubicBezTo>
                  <a:cubicBezTo>
                    <a:pt x="12338" y="55023"/>
                    <a:pt x="7838" y="53650"/>
                    <a:pt x="4689" y="50902"/>
                  </a:cubicBezTo>
                  <a:cubicBezTo>
                    <a:pt x="1563" y="48155"/>
                    <a:pt x="0" y="44212"/>
                    <a:pt x="0" y="39074"/>
                  </a:cubicBezTo>
                  <a:cubicBezTo>
                    <a:pt x="0" y="35687"/>
                    <a:pt x="971" y="32822"/>
                    <a:pt x="2913" y="30477"/>
                  </a:cubicBezTo>
                  <a:cubicBezTo>
                    <a:pt x="4855" y="28133"/>
                    <a:pt x="7554" y="26558"/>
                    <a:pt x="11012" y="25753"/>
                  </a:cubicBezTo>
                  <a:moveTo>
                    <a:pt x="8383" y="14421"/>
                  </a:moveTo>
                  <a:cubicBezTo>
                    <a:pt x="8383" y="17169"/>
                    <a:pt x="9235" y="19312"/>
                    <a:pt x="10941" y="20851"/>
                  </a:cubicBezTo>
                  <a:cubicBezTo>
                    <a:pt x="12669" y="22390"/>
                    <a:pt x="15085" y="23160"/>
                    <a:pt x="18187" y="23160"/>
                  </a:cubicBezTo>
                  <a:cubicBezTo>
                    <a:pt x="21266" y="23160"/>
                    <a:pt x="23670" y="22390"/>
                    <a:pt x="25398" y="20851"/>
                  </a:cubicBezTo>
                  <a:cubicBezTo>
                    <a:pt x="27151" y="19312"/>
                    <a:pt x="28027" y="17169"/>
                    <a:pt x="28027" y="14421"/>
                  </a:cubicBezTo>
                  <a:cubicBezTo>
                    <a:pt x="28027" y="11674"/>
                    <a:pt x="27151" y="9531"/>
                    <a:pt x="25398" y="7992"/>
                  </a:cubicBezTo>
                  <a:cubicBezTo>
                    <a:pt x="23670" y="6453"/>
                    <a:pt x="21266" y="5683"/>
                    <a:pt x="18187" y="5683"/>
                  </a:cubicBezTo>
                  <a:cubicBezTo>
                    <a:pt x="15085" y="5683"/>
                    <a:pt x="12669" y="6453"/>
                    <a:pt x="10941" y="7992"/>
                  </a:cubicBezTo>
                  <a:cubicBezTo>
                    <a:pt x="9235" y="9531"/>
                    <a:pt x="8383" y="11674"/>
                    <a:pt x="8383" y="14421"/>
                  </a:cubicBezTo>
                  <a:close/>
                </a:path>
              </a:pathLst>
            </a:custGeom>
            <a:solidFill>
              <a:srgbClr val="000000"/>
            </a:solidFill>
            <a:ln w="873" cap="flat">
              <a:noFill/>
              <a:prstDash val="solid"/>
              <a:miter/>
            </a:ln>
          </p:spPr>
          <p:txBody>
            <a:bodyPr rtlCol="0" anchor="ctr"/>
            <a:lstStyle/>
            <a:p>
              <a:endParaRPr lang="en-US"/>
            </a:p>
          </p:txBody>
        </p:sp>
        <p:sp>
          <p:nvSpPr>
            <p:cNvPr id="798" name="Freeform 797">
              <a:extLst>
                <a:ext uri="{FF2B5EF4-FFF2-40B4-BE49-F238E27FC236}">
                  <a16:creationId xmlns="" xmlns:a16="http://schemas.microsoft.com/office/drawing/2014/main" id="{B9366107-E3CC-CAC3-83BE-43AAF33A45D3}"/>
                </a:ext>
              </a:extLst>
            </p:cNvPr>
            <p:cNvSpPr/>
            <p:nvPr/>
          </p:nvSpPr>
          <p:spPr>
            <a:xfrm>
              <a:off x="3078592" y="3929924"/>
              <a:ext cx="36659" cy="55022"/>
            </a:xfrm>
            <a:custGeom>
              <a:avLst/>
              <a:gdLst>
                <a:gd name="connsiteX0" fmla="*/ 18330 w 36659"/>
                <a:gd name="connsiteY0" fmla="*/ 5683 h 55022"/>
                <a:gd name="connsiteX1" fmla="*/ 9982 w 36659"/>
                <a:gd name="connsiteY1" fmla="*/ 11153 h 55022"/>
                <a:gd name="connsiteX2" fmla="*/ 7211 w 36659"/>
                <a:gd name="connsiteY2" fmla="*/ 27529 h 55022"/>
                <a:gd name="connsiteX3" fmla="*/ 9982 w 36659"/>
                <a:gd name="connsiteY3" fmla="*/ 43905 h 55022"/>
                <a:gd name="connsiteX4" fmla="*/ 18330 w 36659"/>
                <a:gd name="connsiteY4" fmla="*/ 49340 h 55022"/>
                <a:gd name="connsiteX5" fmla="*/ 26677 w 36659"/>
                <a:gd name="connsiteY5" fmla="*/ 43905 h 55022"/>
                <a:gd name="connsiteX6" fmla="*/ 29484 w 36659"/>
                <a:gd name="connsiteY6" fmla="*/ 27529 h 55022"/>
                <a:gd name="connsiteX7" fmla="*/ 26677 w 36659"/>
                <a:gd name="connsiteY7" fmla="*/ 11153 h 55022"/>
                <a:gd name="connsiteX8" fmla="*/ 18330 w 36659"/>
                <a:gd name="connsiteY8" fmla="*/ 5683 h 55022"/>
                <a:gd name="connsiteX9" fmla="*/ 18330 w 36659"/>
                <a:gd name="connsiteY9" fmla="*/ 0 h 55022"/>
                <a:gd name="connsiteX10" fmla="*/ 31934 w 36659"/>
                <a:gd name="connsiteY10" fmla="*/ 7069 h 55022"/>
                <a:gd name="connsiteX11" fmla="*/ 36659 w 36659"/>
                <a:gd name="connsiteY11" fmla="*/ 27529 h 55022"/>
                <a:gd name="connsiteX12" fmla="*/ 31934 w 36659"/>
                <a:gd name="connsiteY12" fmla="*/ 47989 h 55022"/>
                <a:gd name="connsiteX13" fmla="*/ 18330 w 36659"/>
                <a:gd name="connsiteY13" fmla="*/ 55023 h 55022"/>
                <a:gd name="connsiteX14" fmla="*/ 4690 w 36659"/>
                <a:gd name="connsiteY14" fmla="*/ 47989 h 55022"/>
                <a:gd name="connsiteX15" fmla="*/ 0 w 36659"/>
                <a:gd name="connsiteY15" fmla="*/ 27529 h 55022"/>
                <a:gd name="connsiteX16" fmla="*/ 4690 w 36659"/>
                <a:gd name="connsiteY16" fmla="*/ 7069 h 55022"/>
                <a:gd name="connsiteX17" fmla="*/ 18330 w 36659"/>
                <a:gd name="connsiteY17" fmla="*/ 0 h 5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9" h="55022">
                  <a:moveTo>
                    <a:pt x="18330" y="5683"/>
                  </a:moveTo>
                  <a:cubicBezTo>
                    <a:pt x="14635" y="5683"/>
                    <a:pt x="11853" y="7506"/>
                    <a:pt x="9982" y="11153"/>
                  </a:cubicBezTo>
                  <a:cubicBezTo>
                    <a:pt x="8135" y="14776"/>
                    <a:pt x="7211" y="20235"/>
                    <a:pt x="7211" y="27529"/>
                  </a:cubicBezTo>
                  <a:cubicBezTo>
                    <a:pt x="7211" y="34799"/>
                    <a:pt x="8135" y="40258"/>
                    <a:pt x="9982" y="43905"/>
                  </a:cubicBezTo>
                  <a:cubicBezTo>
                    <a:pt x="11853" y="47528"/>
                    <a:pt x="14635" y="49340"/>
                    <a:pt x="18330" y="49340"/>
                  </a:cubicBezTo>
                  <a:cubicBezTo>
                    <a:pt x="22048" y="49340"/>
                    <a:pt x="24830" y="47528"/>
                    <a:pt x="26677" y="43905"/>
                  </a:cubicBezTo>
                  <a:cubicBezTo>
                    <a:pt x="28548" y="40258"/>
                    <a:pt x="29484" y="34799"/>
                    <a:pt x="29484" y="27529"/>
                  </a:cubicBezTo>
                  <a:cubicBezTo>
                    <a:pt x="29484" y="20235"/>
                    <a:pt x="28548" y="14776"/>
                    <a:pt x="26677" y="11153"/>
                  </a:cubicBezTo>
                  <a:cubicBezTo>
                    <a:pt x="24830" y="7506"/>
                    <a:pt x="22048" y="5683"/>
                    <a:pt x="18330" y="5683"/>
                  </a:cubicBezTo>
                  <a:moveTo>
                    <a:pt x="18330" y="0"/>
                  </a:moveTo>
                  <a:cubicBezTo>
                    <a:pt x="24274" y="0"/>
                    <a:pt x="28808" y="2356"/>
                    <a:pt x="31934" y="7069"/>
                  </a:cubicBezTo>
                  <a:cubicBezTo>
                    <a:pt x="35084" y="11757"/>
                    <a:pt x="36659" y="18578"/>
                    <a:pt x="36659" y="27529"/>
                  </a:cubicBezTo>
                  <a:cubicBezTo>
                    <a:pt x="36659" y="36456"/>
                    <a:pt x="35084" y="43277"/>
                    <a:pt x="31934" y="47989"/>
                  </a:cubicBezTo>
                  <a:cubicBezTo>
                    <a:pt x="28808" y="52678"/>
                    <a:pt x="24274" y="55023"/>
                    <a:pt x="18330" y="55023"/>
                  </a:cubicBezTo>
                  <a:cubicBezTo>
                    <a:pt x="12385" y="55023"/>
                    <a:pt x="7838" y="52678"/>
                    <a:pt x="4690" y="47989"/>
                  </a:cubicBezTo>
                  <a:cubicBezTo>
                    <a:pt x="1564" y="43277"/>
                    <a:pt x="0" y="36456"/>
                    <a:pt x="0" y="27529"/>
                  </a:cubicBezTo>
                  <a:cubicBezTo>
                    <a:pt x="0" y="18578"/>
                    <a:pt x="1564" y="11757"/>
                    <a:pt x="4690" y="7069"/>
                  </a:cubicBezTo>
                  <a:cubicBezTo>
                    <a:pt x="7838" y="2356"/>
                    <a:pt x="12385" y="0"/>
                    <a:pt x="18330" y="0"/>
                  </a:cubicBezTo>
                  <a:close/>
                </a:path>
              </a:pathLst>
            </a:custGeom>
            <a:solidFill>
              <a:srgbClr val="000000"/>
            </a:solidFill>
            <a:ln w="873" cap="flat">
              <a:noFill/>
              <a:prstDash val="solid"/>
              <a:miter/>
            </a:ln>
          </p:spPr>
          <p:txBody>
            <a:bodyPr rtlCol="0" anchor="ctr"/>
            <a:lstStyle/>
            <a:p>
              <a:endParaRPr lang="en-US"/>
            </a:p>
          </p:txBody>
        </p:sp>
        <p:sp>
          <p:nvSpPr>
            <p:cNvPr id="799" name="Freeform 798">
              <a:extLst>
                <a:ext uri="{FF2B5EF4-FFF2-40B4-BE49-F238E27FC236}">
                  <a16:creationId xmlns="" xmlns:a16="http://schemas.microsoft.com/office/drawing/2014/main" id="{79832127-FA9B-5443-6F19-790D7EBEE5F6}"/>
                </a:ext>
              </a:extLst>
            </p:cNvPr>
            <p:cNvSpPr/>
            <p:nvPr/>
          </p:nvSpPr>
          <p:spPr>
            <a:xfrm>
              <a:off x="3124878" y="3929924"/>
              <a:ext cx="36658" cy="55022"/>
            </a:xfrm>
            <a:custGeom>
              <a:avLst/>
              <a:gdLst>
                <a:gd name="connsiteX0" fmla="*/ 18329 w 36658"/>
                <a:gd name="connsiteY0" fmla="*/ 5683 h 55022"/>
                <a:gd name="connsiteX1" fmla="*/ 9982 w 36658"/>
                <a:gd name="connsiteY1" fmla="*/ 11153 h 55022"/>
                <a:gd name="connsiteX2" fmla="*/ 7211 w 36658"/>
                <a:gd name="connsiteY2" fmla="*/ 27529 h 55022"/>
                <a:gd name="connsiteX3" fmla="*/ 9982 w 36658"/>
                <a:gd name="connsiteY3" fmla="*/ 43905 h 55022"/>
                <a:gd name="connsiteX4" fmla="*/ 18329 w 36658"/>
                <a:gd name="connsiteY4" fmla="*/ 49340 h 55022"/>
                <a:gd name="connsiteX5" fmla="*/ 26677 w 36658"/>
                <a:gd name="connsiteY5" fmla="*/ 43905 h 55022"/>
                <a:gd name="connsiteX6" fmla="*/ 29483 w 36658"/>
                <a:gd name="connsiteY6" fmla="*/ 27529 h 55022"/>
                <a:gd name="connsiteX7" fmla="*/ 26677 w 36658"/>
                <a:gd name="connsiteY7" fmla="*/ 11153 h 55022"/>
                <a:gd name="connsiteX8" fmla="*/ 18329 w 36658"/>
                <a:gd name="connsiteY8" fmla="*/ 5683 h 55022"/>
                <a:gd name="connsiteX9" fmla="*/ 18329 w 36658"/>
                <a:gd name="connsiteY9" fmla="*/ 0 h 55022"/>
                <a:gd name="connsiteX10" fmla="*/ 31934 w 36658"/>
                <a:gd name="connsiteY10" fmla="*/ 7069 h 55022"/>
                <a:gd name="connsiteX11" fmla="*/ 36658 w 36658"/>
                <a:gd name="connsiteY11" fmla="*/ 27529 h 55022"/>
                <a:gd name="connsiteX12" fmla="*/ 31934 w 36658"/>
                <a:gd name="connsiteY12" fmla="*/ 47989 h 55022"/>
                <a:gd name="connsiteX13" fmla="*/ 18329 w 36658"/>
                <a:gd name="connsiteY13" fmla="*/ 55023 h 55022"/>
                <a:gd name="connsiteX14" fmla="*/ 4689 w 36658"/>
                <a:gd name="connsiteY14" fmla="*/ 47989 h 55022"/>
                <a:gd name="connsiteX15" fmla="*/ 0 w 36658"/>
                <a:gd name="connsiteY15" fmla="*/ 27529 h 55022"/>
                <a:gd name="connsiteX16" fmla="*/ 4689 w 36658"/>
                <a:gd name="connsiteY16" fmla="*/ 7069 h 55022"/>
                <a:gd name="connsiteX17" fmla="*/ 18329 w 36658"/>
                <a:gd name="connsiteY17" fmla="*/ 0 h 5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8" h="55022">
                  <a:moveTo>
                    <a:pt x="18329" y="5683"/>
                  </a:moveTo>
                  <a:cubicBezTo>
                    <a:pt x="14634" y="5683"/>
                    <a:pt x="11852" y="7506"/>
                    <a:pt x="9982" y="11153"/>
                  </a:cubicBezTo>
                  <a:cubicBezTo>
                    <a:pt x="8134" y="14776"/>
                    <a:pt x="7211" y="20235"/>
                    <a:pt x="7211" y="27529"/>
                  </a:cubicBezTo>
                  <a:cubicBezTo>
                    <a:pt x="7211" y="34799"/>
                    <a:pt x="8134" y="40258"/>
                    <a:pt x="9982" y="43905"/>
                  </a:cubicBezTo>
                  <a:cubicBezTo>
                    <a:pt x="11852" y="47528"/>
                    <a:pt x="14634" y="49340"/>
                    <a:pt x="18329" y="49340"/>
                  </a:cubicBezTo>
                  <a:cubicBezTo>
                    <a:pt x="22047" y="49340"/>
                    <a:pt x="24829" y="47528"/>
                    <a:pt x="26677" y="43905"/>
                  </a:cubicBezTo>
                  <a:cubicBezTo>
                    <a:pt x="28547" y="40258"/>
                    <a:pt x="29483" y="34799"/>
                    <a:pt x="29483" y="27529"/>
                  </a:cubicBezTo>
                  <a:cubicBezTo>
                    <a:pt x="29483" y="20235"/>
                    <a:pt x="28547" y="14776"/>
                    <a:pt x="26677" y="11153"/>
                  </a:cubicBezTo>
                  <a:cubicBezTo>
                    <a:pt x="24829" y="7506"/>
                    <a:pt x="22047" y="5683"/>
                    <a:pt x="18329" y="5683"/>
                  </a:cubicBezTo>
                  <a:moveTo>
                    <a:pt x="18329" y="0"/>
                  </a:moveTo>
                  <a:cubicBezTo>
                    <a:pt x="24273" y="0"/>
                    <a:pt x="28807" y="2356"/>
                    <a:pt x="31934" y="7069"/>
                  </a:cubicBezTo>
                  <a:cubicBezTo>
                    <a:pt x="35083" y="11757"/>
                    <a:pt x="36658" y="18578"/>
                    <a:pt x="36658" y="27529"/>
                  </a:cubicBezTo>
                  <a:cubicBezTo>
                    <a:pt x="36658" y="36456"/>
                    <a:pt x="35083" y="43277"/>
                    <a:pt x="31934" y="47989"/>
                  </a:cubicBezTo>
                  <a:cubicBezTo>
                    <a:pt x="28807" y="52678"/>
                    <a:pt x="24273" y="55023"/>
                    <a:pt x="18329" y="55023"/>
                  </a:cubicBezTo>
                  <a:cubicBezTo>
                    <a:pt x="12385" y="55023"/>
                    <a:pt x="7838" y="52678"/>
                    <a:pt x="4689" y="47989"/>
                  </a:cubicBezTo>
                  <a:cubicBezTo>
                    <a:pt x="1563" y="43277"/>
                    <a:pt x="0" y="36456"/>
                    <a:pt x="0" y="27529"/>
                  </a:cubicBezTo>
                  <a:cubicBezTo>
                    <a:pt x="0" y="18578"/>
                    <a:pt x="1563" y="11757"/>
                    <a:pt x="4689" y="7069"/>
                  </a:cubicBezTo>
                  <a:cubicBezTo>
                    <a:pt x="7838" y="2356"/>
                    <a:pt x="12385" y="0"/>
                    <a:pt x="18329" y="0"/>
                  </a:cubicBezTo>
                  <a:close/>
                </a:path>
              </a:pathLst>
            </a:custGeom>
            <a:solidFill>
              <a:srgbClr val="000000"/>
            </a:solidFill>
            <a:ln w="873" cap="flat">
              <a:noFill/>
              <a:prstDash val="solid"/>
              <a:miter/>
            </a:ln>
          </p:spPr>
          <p:txBody>
            <a:bodyPr rtlCol="0" anchor="ctr"/>
            <a:lstStyle/>
            <a:p>
              <a:endParaRPr lang="en-US"/>
            </a:p>
          </p:txBody>
        </p:sp>
        <p:sp>
          <p:nvSpPr>
            <p:cNvPr id="800" name="Freeform 799">
              <a:extLst>
                <a:ext uri="{FF2B5EF4-FFF2-40B4-BE49-F238E27FC236}">
                  <a16:creationId xmlns="" xmlns:a16="http://schemas.microsoft.com/office/drawing/2014/main" id="{AA2F7963-81F9-13D7-B9A5-540ED0B94B9E}"/>
                </a:ext>
              </a:extLst>
            </p:cNvPr>
            <p:cNvSpPr/>
            <p:nvPr/>
          </p:nvSpPr>
          <p:spPr>
            <a:xfrm>
              <a:off x="2989220" y="3754012"/>
              <a:ext cx="31578" cy="53033"/>
            </a:xfrm>
            <a:custGeom>
              <a:avLst/>
              <a:gdLst>
                <a:gd name="connsiteX0" fmla="*/ 1029 w 31578"/>
                <a:gd name="connsiteY0" fmla="*/ 46996 h 53033"/>
                <a:gd name="connsiteX1" fmla="*/ 12752 w 31578"/>
                <a:gd name="connsiteY1" fmla="*/ 46996 h 53033"/>
                <a:gd name="connsiteX2" fmla="*/ 12752 w 31578"/>
                <a:gd name="connsiteY2" fmla="*/ 6536 h 53033"/>
                <a:gd name="connsiteX3" fmla="*/ 0 w 31578"/>
                <a:gd name="connsiteY3" fmla="*/ 9094 h 53033"/>
                <a:gd name="connsiteX4" fmla="*/ 0 w 31578"/>
                <a:gd name="connsiteY4" fmla="*/ 2558 h 53033"/>
                <a:gd name="connsiteX5" fmla="*/ 12681 w 31578"/>
                <a:gd name="connsiteY5" fmla="*/ 0 h 53033"/>
                <a:gd name="connsiteX6" fmla="*/ 19856 w 31578"/>
                <a:gd name="connsiteY6" fmla="*/ 0 h 53033"/>
                <a:gd name="connsiteX7" fmla="*/ 19856 w 31578"/>
                <a:gd name="connsiteY7" fmla="*/ 46996 h 53033"/>
                <a:gd name="connsiteX8" fmla="*/ 31578 w 31578"/>
                <a:gd name="connsiteY8" fmla="*/ 46996 h 53033"/>
                <a:gd name="connsiteX9" fmla="*/ 31578 w 31578"/>
                <a:gd name="connsiteY9" fmla="*/ 53034 h 53033"/>
                <a:gd name="connsiteX10" fmla="*/ 1029 w 31578"/>
                <a:gd name="connsiteY10" fmla="*/ 53034 h 53033"/>
                <a:gd name="connsiteX11" fmla="*/ 1029 w 31578"/>
                <a:gd name="connsiteY11" fmla="*/ 46996 h 5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578" h="53033">
                  <a:moveTo>
                    <a:pt x="1029" y="46996"/>
                  </a:moveTo>
                  <a:lnTo>
                    <a:pt x="12752" y="46996"/>
                  </a:lnTo>
                  <a:lnTo>
                    <a:pt x="12752" y="6536"/>
                  </a:lnTo>
                  <a:lnTo>
                    <a:pt x="0" y="9094"/>
                  </a:lnTo>
                  <a:lnTo>
                    <a:pt x="0" y="2558"/>
                  </a:lnTo>
                  <a:lnTo>
                    <a:pt x="12681" y="0"/>
                  </a:lnTo>
                  <a:lnTo>
                    <a:pt x="19856" y="0"/>
                  </a:lnTo>
                  <a:lnTo>
                    <a:pt x="19856" y="46996"/>
                  </a:lnTo>
                  <a:lnTo>
                    <a:pt x="31578" y="46996"/>
                  </a:lnTo>
                  <a:lnTo>
                    <a:pt x="31578" y="53034"/>
                  </a:lnTo>
                  <a:lnTo>
                    <a:pt x="1029" y="53034"/>
                  </a:lnTo>
                  <a:lnTo>
                    <a:pt x="1029" y="46996"/>
                  </a:lnTo>
                  <a:close/>
                </a:path>
              </a:pathLst>
            </a:custGeom>
            <a:solidFill>
              <a:srgbClr val="000000"/>
            </a:solidFill>
            <a:ln w="873" cap="flat">
              <a:noFill/>
              <a:prstDash val="solid"/>
              <a:miter/>
            </a:ln>
          </p:spPr>
          <p:txBody>
            <a:bodyPr rtlCol="0" anchor="ctr"/>
            <a:lstStyle/>
            <a:p>
              <a:endParaRPr lang="en-US"/>
            </a:p>
          </p:txBody>
        </p:sp>
        <p:sp>
          <p:nvSpPr>
            <p:cNvPr id="801" name="Freeform 800">
              <a:extLst>
                <a:ext uri="{FF2B5EF4-FFF2-40B4-BE49-F238E27FC236}">
                  <a16:creationId xmlns="" xmlns:a16="http://schemas.microsoft.com/office/drawing/2014/main" id="{F414172E-BD20-8069-D5BE-29DD175D3438}"/>
                </a:ext>
              </a:extLst>
            </p:cNvPr>
            <p:cNvSpPr/>
            <p:nvPr/>
          </p:nvSpPr>
          <p:spPr>
            <a:xfrm>
              <a:off x="3032308" y="3753053"/>
              <a:ext cx="36658" cy="55023"/>
            </a:xfrm>
            <a:custGeom>
              <a:avLst/>
              <a:gdLst>
                <a:gd name="connsiteX0" fmla="*/ 18330 w 36658"/>
                <a:gd name="connsiteY0" fmla="*/ 5684 h 55023"/>
                <a:gd name="connsiteX1" fmla="*/ 9982 w 36658"/>
                <a:gd name="connsiteY1" fmla="*/ 11154 h 55023"/>
                <a:gd name="connsiteX2" fmla="*/ 7211 w 36658"/>
                <a:gd name="connsiteY2" fmla="*/ 27530 h 55023"/>
                <a:gd name="connsiteX3" fmla="*/ 9982 w 36658"/>
                <a:gd name="connsiteY3" fmla="*/ 43906 h 55023"/>
                <a:gd name="connsiteX4" fmla="*/ 18330 w 36658"/>
                <a:gd name="connsiteY4" fmla="*/ 49341 h 55023"/>
                <a:gd name="connsiteX5" fmla="*/ 26677 w 36658"/>
                <a:gd name="connsiteY5" fmla="*/ 43906 h 55023"/>
                <a:gd name="connsiteX6" fmla="*/ 29483 w 36658"/>
                <a:gd name="connsiteY6" fmla="*/ 27530 h 55023"/>
                <a:gd name="connsiteX7" fmla="*/ 26677 w 36658"/>
                <a:gd name="connsiteY7" fmla="*/ 11154 h 55023"/>
                <a:gd name="connsiteX8" fmla="*/ 18330 w 36658"/>
                <a:gd name="connsiteY8" fmla="*/ 5684 h 55023"/>
                <a:gd name="connsiteX9" fmla="*/ 18330 w 36658"/>
                <a:gd name="connsiteY9" fmla="*/ 0 h 55023"/>
                <a:gd name="connsiteX10" fmla="*/ 31934 w 36658"/>
                <a:gd name="connsiteY10" fmla="*/ 7069 h 55023"/>
                <a:gd name="connsiteX11" fmla="*/ 36658 w 36658"/>
                <a:gd name="connsiteY11" fmla="*/ 27530 h 55023"/>
                <a:gd name="connsiteX12" fmla="*/ 31934 w 36658"/>
                <a:gd name="connsiteY12" fmla="*/ 47990 h 55023"/>
                <a:gd name="connsiteX13" fmla="*/ 18330 w 36658"/>
                <a:gd name="connsiteY13" fmla="*/ 55024 h 55023"/>
                <a:gd name="connsiteX14" fmla="*/ 4689 w 36658"/>
                <a:gd name="connsiteY14" fmla="*/ 47990 h 55023"/>
                <a:gd name="connsiteX15" fmla="*/ 0 w 36658"/>
                <a:gd name="connsiteY15" fmla="*/ 27530 h 55023"/>
                <a:gd name="connsiteX16" fmla="*/ 4689 w 36658"/>
                <a:gd name="connsiteY16" fmla="*/ 7069 h 55023"/>
                <a:gd name="connsiteX17" fmla="*/ 18330 w 36658"/>
                <a:gd name="connsiteY17" fmla="*/ 0 h 5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8" h="55023">
                  <a:moveTo>
                    <a:pt x="18330" y="5684"/>
                  </a:moveTo>
                  <a:cubicBezTo>
                    <a:pt x="14635" y="5684"/>
                    <a:pt x="11852" y="7507"/>
                    <a:pt x="9982" y="11154"/>
                  </a:cubicBezTo>
                  <a:cubicBezTo>
                    <a:pt x="8134" y="14777"/>
                    <a:pt x="7211" y="20236"/>
                    <a:pt x="7211" y="27530"/>
                  </a:cubicBezTo>
                  <a:cubicBezTo>
                    <a:pt x="7211" y="34800"/>
                    <a:pt x="8134" y="40259"/>
                    <a:pt x="9982" y="43906"/>
                  </a:cubicBezTo>
                  <a:cubicBezTo>
                    <a:pt x="11852" y="47529"/>
                    <a:pt x="14635" y="49341"/>
                    <a:pt x="18330" y="49341"/>
                  </a:cubicBezTo>
                  <a:cubicBezTo>
                    <a:pt x="22048" y="49341"/>
                    <a:pt x="24830" y="47529"/>
                    <a:pt x="26677" y="43906"/>
                  </a:cubicBezTo>
                  <a:cubicBezTo>
                    <a:pt x="28548" y="40259"/>
                    <a:pt x="29483" y="34800"/>
                    <a:pt x="29483" y="27530"/>
                  </a:cubicBezTo>
                  <a:cubicBezTo>
                    <a:pt x="29483" y="20236"/>
                    <a:pt x="28548" y="14777"/>
                    <a:pt x="26677" y="11154"/>
                  </a:cubicBezTo>
                  <a:cubicBezTo>
                    <a:pt x="24830" y="7507"/>
                    <a:pt x="22048" y="5684"/>
                    <a:pt x="18330" y="5684"/>
                  </a:cubicBezTo>
                  <a:moveTo>
                    <a:pt x="18330" y="0"/>
                  </a:moveTo>
                  <a:cubicBezTo>
                    <a:pt x="24274" y="0"/>
                    <a:pt x="28808" y="2356"/>
                    <a:pt x="31934" y="7069"/>
                  </a:cubicBezTo>
                  <a:cubicBezTo>
                    <a:pt x="35083" y="11758"/>
                    <a:pt x="36658" y="18579"/>
                    <a:pt x="36658" y="27530"/>
                  </a:cubicBezTo>
                  <a:cubicBezTo>
                    <a:pt x="36658" y="36457"/>
                    <a:pt x="35083" y="43278"/>
                    <a:pt x="31934" y="47990"/>
                  </a:cubicBezTo>
                  <a:cubicBezTo>
                    <a:pt x="28808" y="52679"/>
                    <a:pt x="24274" y="55024"/>
                    <a:pt x="18330" y="55024"/>
                  </a:cubicBezTo>
                  <a:cubicBezTo>
                    <a:pt x="12385" y="55024"/>
                    <a:pt x="7838" y="52679"/>
                    <a:pt x="4689" y="47990"/>
                  </a:cubicBezTo>
                  <a:cubicBezTo>
                    <a:pt x="1563" y="43278"/>
                    <a:pt x="0" y="36457"/>
                    <a:pt x="0" y="27530"/>
                  </a:cubicBezTo>
                  <a:cubicBezTo>
                    <a:pt x="0" y="18579"/>
                    <a:pt x="1563" y="11758"/>
                    <a:pt x="4689" y="7069"/>
                  </a:cubicBezTo>
                  <a:cubicBezTo>
                    <a:pt x="7838" y="2356"/>
                    <a:pt x="12385" y="0"/>
                    <a:pt x="18330" y="0"/>
                  </a:cubicBezTo>
                  <a:close/>
                </a:path>
              </a:pathLst>
            </a:custGeom>
            <a:solidFill>
              <a:srgbClr val="000000"/>
            </a:solidFill>
            <a:ln w="873" cap="flat">
              <a:noFill/>
              <a:prstDash val="solid"/>
              <a:miter/>
            </a:ln>
          </p:spPr>
          <p:txBody>
            <a:bodyPr rtlCol="0" anchor="ctr"/>
            <a:lstStyle/>
            <a:p>
              <a:endParaRPr lang="en-US"/>
            </a:p>
          </p:txBody>
        </p:sp>
        <p:sp>
          <p:nvSpPr>
            <p:cNvPr id="802" name="Freeform 801">
              <a:extLst>
                <a:ext uri="{FF2B5EF4-FFF2-40B4-BE49-F238E27FC236}">
                  <a16:creationId xmlns="" xmlns:a16="http://schemas.microsoft.com/office/drawing/2014/main" id="{A285D705-1D8C-9DE3-8B45-2631ED6A8CDC}"/>
                </a:ext>
              </a:extLst>
            </p:cNvPr>
            <p:cNvSpPr/>
            <p:nvPr/>
          </p:nvSpPr>
          <p:spPr>
            <a:xfrm>
              <a:off x="3078592" y="3753053"/>
              <a:ext cx="36659" cy="55023"/>
            </a:xfrm>
            <a:custGeom>
              <a:avLst/>
              <a:gdLst>
                <a:gd name="connsiteX0" fmla="*/ 18330 w 36659"/>
                <a:gd name="connsiteY0" fmla="*/ 5684 h 55023"/>
                <a:gd name="connsiteX1" fmla="*/ 9982 w 36659"/>
                <a:gd name="connsiteY1" fmla="*/ 11154 h 55023"/>
                <a:gd name="connsiteX2" fmla="*/ 7211 w 36659"/>
                <a:gd name="connsiteY2" fmla="*/ 27530 h 55023"/>
                <a:gd name="connsiteX3" fmla="*/ 9982 w 36659"/>
                <a:gd name="connsiteY3" fmla="*/ 43906 h 55023"/>
                <a:gd name="connsiteX4" fmla="*/ 18330 w 36659"/>
                <a:gd name="connsiteY4" fmla="*/ 49341 h 55023"/>
                <a:gd name="connsiteX5" fmla="*/ 26677 w 36659"/>
                <a:gd name="connsiteY5" fmla="*/ 43906 h 55023"/>
                <a:gd name="connsiteX6" fmla="*/ 29484 w 36659"/>
                <a:gd name="connsiteY6" fmla="*/ 27530 h 55023"/>
                <a:gd name="connsiteX7" fmla="*/ 26677 w 36659"/>
                <a:gd name="connsiteY7" fmla="*/ 11154 h 55023"/>
                <a:gd name="connsiteX8" fmla="*/ 18330 w 36659"/>
                <a:gd name="connsiteY8" fmla="*/ 5684 h 55023"/>
                <a:gd name="connsiteX9" fmla="*/ 18330 w 36659"/>
                <a:gd name="connsiteY9" fmla="*/ 0 h 55023"/>
                <a:gd name="connsiteX10" fmla="*/ 31934 w 36659"/>
                <a:gd name="connsiteY10" fmla="*/ 7069 h 55023"/>
                <a:gd name="connsiteX11" fmla="*/ 36659 w 36659"/>
                <a:gd name="connsiteY11" fmla="*/ 27530 h 55023"/>
                <a:gd name="connsiteX12" fmla="*/ 31934 w 36659"/>
                <a:gd name="connsiteY12" fmla="*/ 47990 h 55023"/>
                <a:gd name="connsiteX13" fmla="*/ 18330 w 36659"/>
                <a:gd name="connsiteY13" fmla="*/ 55024 h 55023"/>
                <a:gd name="connsiteX14" fmla="*/ 4690 w 36659"/>
                <a:gd name="connsiteY14" fmla="*/ 47990 h 55023"/>
                <a:gd name="connsiteX15" fmla="*/ 0 w 36659"/>
                <a:gd name="connsiteY15" fmla="*/ 27530 h 55023"/>
                <a:gd name="connsiteX16" fmla="*/ 4690 w 36659"/>
                <a:gd name="connsiteY16" fmla="*/ 7069 h 55023"/>
                <a:gd name="connsiteX17" fmla="*/ 18330 w 36659"/>
                <a:gd name="connsiteY17" fmla="*/ 0 h 5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9" h="55023">
                  <a:moveTo>
                    <a:pt x="18330" y="5684"/>
                  </a:moveTo>
                  <a:cubicBezTo>
                    <a:pt x="14635" y="5684"/>
                    <a:pt x="11853" y="7507"/>
                    <a:pt x="9982" y="11154"/>
                  </a:cubicBezTo>
                  <a:cubicBezTo>
                    <a:pt x="8135" y="14777"/>
                    <a:pt x="7211" y="20236"/>
                    <a:pt x="7211" y="27530"/>
                  </a:cubicBezTo>
                  <a:cubicBezTo>
                    <a:pt x="7211" y="34800"/>
                    <a:pt x="8135" y="40259"/>
                    <a:pt x="9982" y="43906"/>
                  </a:cubicBezTo>
                  <a:cubicBezTo>
                    <a:pt x="11853" y="47529"/>
                    <a:pt x="14635" y="49341"/>
                    <a:pt x="18330" y="49341"/>
                  </a:cubicBezTo>
                  <a:cubicBezTo>
                    <a:pt x="22048" y="49341"/>
                    <a:pt x="24830" y="47529"/>
                    <a:pt x="26677" y="43906"/>
                  </a:cubicBezTo>
                  <a:cubicBezTo>
                    <a:pt x="28548" y="40259"/>
                    <a:pt x="29484" y="34800"/>
                    <a:pt x="29484" y="27530"/>
                  </a:cubicBezTo>
                  <a:cubicBezTo>
                    <a:pt x="29484" y="20236"/>
                    <a:pt x="28548" y="14777"/>
                    <a:pt x="26677" y="11154"/>
                  </a:cubicBezTo>
                  <a:cubicBezTo>
                    <a:pt x="24830" y="7507"/>
                    <a:pt x="22048" y="5684"/>
                    <a:pt x="18330" y="5684"/>
                  </a:cubicBezTo>
                  <a:moveTo>
                    <a:pt x="18330" y="0"/>
                  </a:moveTo>
                  <a:cubicBezTo>
                    <a:pt x="24274" y="0"/>
                    <a:pt x="28808" y="2356"/>
                    <a:pt x="31934" y="7069"/>
                  </a:cubicBezTo>
                  <a:cubicBezTo>
                    <a:pt x="35084" y="11758"/>
                    <a:pt x="36659" y="18579"/>
                    <a:pt x="36659" y="27530"/>
                  </a:cubicBezTo>
                  <a:cubicBezTo>
                    <a:pt x="36659" y="36457"/>
                    <a:pt x="35084" y="43278"/>
                    <a:pt x="31934" y="47990"/>
                  </a:cubicBezTo>
                  <a:cubicBezTo>
                    <a:pt x="28808" y="52679"/>
                    <a:pt x="24274" y="55024"/>
                    <a:pt x="18330" y="55024"/>
                  </a:cubicBezTo>
                  <a:cubicBezTo>
                    <a:pt x="12385" y="55024"/>
                    <a:pt x="7838" y="52679"/>
                    <a:pt x="4690" y="47990"/>
                  </a:cubicBezTo>
                  <a:cubicBezTo>
                    <a:pt x="1564" y="43278"/>
                    <a:pt x="0" y="36457"/>
                    <a:pt x="0" y="27530"/>
                  </a:cubicBezTo>
                  <a:cubicBezTo>
                    <a:pt x="0" y="18579"/>
                    <a:pt x="1564" y="11758"/>
                    <a:pt x="4690" y="7069"/>
                  </a:cubicBezTo>
                  <a:cubicBezTo>
                    <a:pt x="7838" y="2356"/>
                    <a:pt x="12385" y="0"/>
                    <a:pt x="18330" y="0"/>
                  </a:cubicBezTo>
                  <a:close/>
                </a:path>
              </a:pathLst>
            </a:custGeom>
            <a:solidFill>
              <a:srgbClr val="000000"/>
            </a:solidFill>
            <a:ln w="873" cap="flat">
              <a:noFill/>
              <a:prstDash val="solid"/>
              <a:miter/>
            </a:ln>
          </p:spPr>
          <p:txBody>
            <a:bodyPr rtlCol="0" anchor="ctr"/>
            <a:lstStyle/>
            <a:p>
              <a:endParaRPr lang="en-US"/>
            </a:p>
          </p:txBody>
        </p:sp>
        <p:sp>
          <p:nvSpPr>
            <p:cNvPr id="803" name="Freeform 802">
              <a:extLst>
                <a:ext uri="{FF2B5EF4-FFF2-40B4-BE49-F238E27FC236}">
                  <a16:creationId xmlns="" xmlns:a16="http://schemas.microsoft.com/office/drawing/2014/main" id="{363D850E-A83B-AAFC-DE14-D72A4A5D945D}"/>
                </a:ext>
              </a:extLst>
            </p:cNvPr>
            <p:cNvSpPr/>
            <p:nvPr/>
          </p:nvSpPr>
          <p:spPr>
            <a:xfrm>
              <a:off x="3124878" y="3753053"/>
              <a:ext cx="36658" cy="55023"/>
            </a:xfrm>
            <a:custGeom>
              <a:avLst/>
              <a:gdLst>
                <a:gd name="connsiteX0" fmla="*/ 18329 w 36658"/>
                <a:gd name="connsiteY0" fmla="*/ 5684 h 55023"/>
                <a:gd name="connsiteX1" fmla="*/ 9982 w 36658"/>
                <a:gd name="connsiteY1" fmla="*/ 11154 h 55023"/>
                <a:gd name="connsiteX2" fmla="*/ 7211 w 36658"/>
                <a:gd name="connsiteY2" fmla="*/ 27530 h 55023"/>
                <a:gd name="connsiteX3" fmla="*/ 9982 w 36658"/>
                <a:gd name="connsiteY3" fmla="*/ 43906 h 55023"/>
                <a:gd name="connsiteX4" fmla="*/ 18329 w 36658"/>
                <a:gd name="connsiteY4" fmla="*/ 49341 h 55023"/>
                <a:gd name="connsiteX5" fmla="*/ 26677 w 36658"/>
                <a:gd name="connsiteY5" fmla="*/ 43906 h 55023"/>
                <a:gd name="connsiteX6" fmla="*/ 29483 w 36658"/>
                <a:gd name="connsiteY6" fmla="*/ 27530 h 55023"/>
                <a:gd name="connsiteX7" fmla="*/ 26677 w 36658"/>
                <a:gd name="connsiteY7" fmla="*/ 11154 h 55023"/>
                <a:gd name="connsiteX8" fmla="*/ 18329 w 36658"/>
                <a:gd name="connsiteY8" fmla="*/ 5684 h 55023"/>
                <a:gd name="connsiteX9" fmla="*/ 18329 w 36658"/>
                <a:gd name="connsiteY9" fmla="*/ 0 h 55023"/>
                <a:gd name="connsiteX10" fmla="*/ 31934 w 36658"/>
                <a:gd name="connsiteY10" fmla="*/ 7069 h 55023"/>
                <a:gd name="connsiteX11" fmla="*/ 36658 w 36658"/>
                <a:gd name="connsiteY11" fmla="*/ 27530 h 55023"/>
                <a:gd name="connsiteX12" fmla="*/ 31934 w 36658"/>
                <a:gd name="connsiteY12" fmla="*/ 47990 h 55023"/>
                <a:gd name="connsiteX13" fmla="*/ 18329 w 36658"/>
                <a:gd name="connsiteY13" fmla="*/ 55024 h 55023"/>
                <a:gd name="connsiteX14" fmla="*/ 4689 w 36658"/>
                <a:gd name="connsiteY14" fmla="*/ 47990 h 55023"/>
                <a:gd name="connsiteX15" fmla="*/ 0 w 36658"/>
                <a:gd name="connsiteY15" fmla="*/ 27530 h 55023"/>
                <a:gd name="connsiteX16" fmla="*/ 4689 w 36658"/>
                <a:gd name="connsiteY16" fmla="*/ 7069 h 55023"/>
                <a:gd name="connsiteX17" fmla="*/ 18329 w 36658"/>
                <a:gd name="connsiteY17" fmla="*/ 0 h 5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8" h="55023">
                  <a:moveTo>
                    <a:pt x="18329" y="5684"/>
                  </a:moveTo>
                  <a:cubicBezTo>
                    <a:pt x="14634" y="5684"/>
                    <a:pt x="11852" y="7507"/>
                    <a:pt x="9982" y="11154"/>
                  </a:cubicBezTo>
                  <a:cubicBezTo>
                    <a:pt x="8134" y="14777"/>
                    <a:pt x="7211" y="20236"/>
                    <a:pt x="7211" y="27530"/>
                  </a:cubicBezTo>
                  <a:cubicBezTo>
                    <a:pt x="7211" y="34800"/>
                    <a:pt x="8134" y="40259"/>
                    <a:pt x="9982" y="43906"/>
                  </a:cubicBezTo>
                  <a:cubicBezTo>
                    <a:pt x="11852" y="47529"/>
                    <a:pt x="14634" y="49341"/>
                    <a:pt x="18329" y="49341"/>
                  </a:cubicBezTo>
                  <a:cubicBezTo>
                    <a:pt x="22047" y="49341"/>
                    <a:pt x="24829" y="47529"/>
                    <a:pt x="26677" y="43906"/>
                  </a:cubicBezTo>
                  <a:cubicBezTo>
                    <a:pt x="28547" y="40259"/>
                    <a:pt x="29483" y="34800"/>
                    <a:pt x="29483" y="27530"/>
                  </a:cubicBezTo>
                  <a:cubicBezTo>
                    <a:pt x="29483" y="20236"/>
                    <a:pt x="28547" y="14777"/>
                    <a:pt x="26677" y="11154"/>
                  </a:cubicBezTo>
                  <a:cubicBezTo>
                    <a:pt x="24829" y="7507"/>
                    <a:pt x="22047" y="5684"/>
                    <a:pt x="18329" y="5684"/>
                  </a:cubicBezTo>
                  <a:moveTo>
                    <a:pt x="18329" y="0"/>
                  </a:moveTo>
                  <a:cubicBezTo>
                    <a:pt x="24273" y="0"/>
                    <a:pt x="28807" y="2356"/>
                    <a:pt x="31934" y="7069"/>
                  </a:cubicBezTo>
                  <a:cubicBezTo>
                    <a:pt x="35083" y="11758"/>
                    <a:pt x="36658" y="18579"/>
                    <a:pt x="36658" y="27530"/>
                  </a:cubicBezTo>
                  <a:cubicBezTo>
                    <a:pt x="36658" y="36457"/>
                    <a:pt x="35083" y="43278"/>
                    <a:pt x="31934" y="47990"/>
                  </a:cubicBezTo>
                  <a:cubicBezTo>
                    <a:pt x="28807" y="52679"/>
                    <a:pt x="24273" y="55024"/>
                    <a:pt x="18329" y="55024"/>
                  </a:cubicBezTo>
                  <a:cubicBezTo>
                    <a:pt x="12385" y="55024"/>
                    <a:pt x="7838" y="52679"/>
                    <a:pt x="4689" y="47990"/>
                  </a:cubicBezTo>
                  <a:cubicBezTo>
                    <a:pt x="1563" y="43278"/>
                    <a:pt x="0" y="36457"/>
                    <a:pt x="0" y="27530"/>
                  </a:cubicBezTo>
                  <a:cubicBezTo>
                    <a:pt x="0" y="18579"/>
                    <a:pt x="1563" y="11758"/>
                    <a:pt x="4689" y="7069"/>
                  </a:cubicBezTo>
                  <a:cubicBezTo>
                    <a:pt x="7838" y="2356"/>
                    <a:pt x="12385" y="0"/>
                    <a:pt x="18329" y="0"/>
                  </a:cubicBezTo>
                  <a:close/>
                </a:path>
              </a:pathLst>
            </a:custGeom>
            <a:solidFill>
              <a:srgbClr val="000000"/>
            </a:solidFill>
            <a:ln w="873" cap="flat">
              <a:noFill/>
              <a:prstDash val="solid"/>
              <a:miter/>
            </a:ln>
          </p:spPr>
          <p:txBody>
            <a:bodyPr rtlCol="0" anchor="ctr"/>
            <a:lstStyle/>
            <a:p>
              <a:endParaRPr lang="en-US"/>
            </a:p>
          </p:txBody>
        </p:sp>
        <p:sp>
          <p:nvSpPr>
            <p:cNvPr id="804" name="Freeform 803">
              <a:extLst>
                <a:ext uri="{FF2B5EF4-FFF2-40B4-BE49-F238E27FC236}">
                  <a16:creationId xmlns="" xmlns:a16="http://schemas.microsoft.com/office/drawing/2014/main" id="{E68744A4-D60A-9CCF-7332-CF96C882103B}"/>
                </a:ext>
              </a:extLst>
            </p:cNvPr>
            <p:cNvSpPr/>
            <p:nvPr/>
          </p:nvSpPr>
          <p:spPr>
            <a:xfrm>
              <a:off x="2989220" y="3577142"/>
              <a:ext cx="31578" cy="53033"/>
            </a:xfrm>
            <a:custGeom>
              <a:avLst/>
              <a:gdLst>
                <a:gd name="connsiteX0" fmla="*/ 1029 w 31578"/>
                <a:gd name="connsiteY0" fmla="*/ 46996 h 53033"/>
                <a:gd name="connsiteX1" fmla="*/ 12752 w 31578"/>
                <a:gd name="connsiteY1" fmla="*/ 46996 h 53033"/>
                <a:gd name="connsiteX2" fmla="*/ 12752 w 31578"/>
                <a:gd name="connsiteY2" fmla="*/ 6536 h 53033"/>
                <a:gd name="connsiteX3" fmla="*/ 0 w 31578"/>
                <a:gd name="connsiteY3" fmla="*/ 9093 h 53033"/>
                <a:gd name="connsiteX4" fmla="*/ 0 w 31578"/>
                <a:gd name="connsiteY4" fmla="*/ 2558 h 53033"/>
                <a:gd name="connsiteX5" fmla="*/ 12681 w 31578"/>
                <a:gd name="connsiteY5" fmla="*/ 0 h 53033"/>
                <a:gd name="connsiteX6" fmla="*/ 19856 w 31578"/>
                <a:gd name="connsiteY6" fmla="*/ 0 h 53033"/>
                <a:gd name="connsiteX7" fmla="*/ 19856 w 31578"/>
                <a:gd name="connsiteY7" fmla="*/ 46996 h 53033"/>
                <a:gd name="connsiteX8" fmla="*/ 31578 w 31578"/>
                <a:gd name="connsiteY8" fmla="*/ 46996 h 53033"/>
                <a:gd name="connsiteX9" fmla="*/ 31578 w 31578"/>
                <a:gd name="connsiteY9" fmla="*/ 53034 h 53033"/>
                <a:gd name="connsiteX10" fmla="*/ 1029 w 31578"/>
                <a:gd name="connsiteY10" fmla="*/ 53034 h 53033"/>
                <a:gd name="connsiteX11" fmla="*/ 1029 w 31578"/>
                <a:gd name="connsiteY11" fmla="*/ 46996 h 5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578" h="53033">
                  <a:moveTo>
                    <a:pt x="1029" y="46996"/>
                  </a:moveTo>
                  <a:lnTo>
                    <a:pt x="12752" y="46996"/>
                  </a:lnTo>
                  <a:lnTo>
                    <a:pt x="12752" y="6536"/>
                  </a:lnTo>
                  <a:lnTo>
                    <a:pt x="0" y="9093"/>
                  </a:lnTo>
                  <a:lnTo>
                    <a:pt x="0" y="2558"/>
                  </a:lnTo>
                  <a:lnTo>
                    <a:pt x="12681" y="0"/>
                  </a:lnTo>
                  <a:lnTo>
                    <a:pt x="19856" y="0"/>
                  </a:lnTo>
                  <a:lnTo>
                    <a:pt x="19856" y="46996"/>
                  </a:lnTo>
                  <a:lnTo>
                    <a:pt x="31578" y="46996"/>
                  </a:lnTo>
                  <a:lnTo>
                    <a:pt x="31578" y="53034"/>
                  </a:lnTo>
                  <a:lnTo>
                    <a:pt x="1029" y="53034"/>
                  </a:lnTo>
                  <a:lnTo>
                    <a:pt x="1029" y="46996"/>
                  </a:lnTo>
                  <a:close/>
                </a:path>
              </a:pathLst>
            </a:custGeom>
            <a:solidFill>
              <a:srgbClr val="000000"/>
            </a:solidFill>
            <a:ln w="873" cap="flat">
              <a:noFill/>
              <a:prstDash val="solid"/>
              <a:miter/>
            </a:ln>
          </p:spPr>
          <p:txBody>
            <a:bodyPr rtlCol="0" anchor="ctr"/>
            <a:lstStyle/>
            <a:p>
              <a:endParaRPr lang="en-US"/>
            </a:p>
          </p:txBody>
        </p:sp>
        <p:sp>
          <p:nvSpPr>
            <p:cNvPr id="805" name="Freeform 804">
              <a:extLst>
                <a:ext uri="{FF2B5EF4-FFF2-40B4-BE49-F238E27FC236}">
                  <a16:creationId xmlns="" xmlns:a16="http://schemas.microsoft.com/office/drawing/2014/main" id="{89436213-7D43-26E3-5ABF-0372D1ED4BE1}"/>
                </a:ext>
              </a:extLst>
            </p:cNvPr>
            <p:cNvSpPr/>
            <p:nvPr/>
          </p:nvSpPr>
          <p:spPr>
            <a:xfrm>
              <a:off x="3032841" y="3576183"/>
              <a:ext cx="33674" cy="53992"/>
            </a:xfrm>
            <a:custGeom>
              <a:avLst/>
              <a:gdLst>
                <a:gd name="connsiteX0" fmla="*/ 8631 w 33674"/>
                <a:gd name="connsiteY0" fmla="*/ 47955 h 53992"/>
                <a:gd name="connsiteX1" fmla="*/ 33674 w 33674"/>
                <a:gd name="connsiteY1" fmla="*/ 47955 h 53992"/>
                <a:gd name="connsiteX2" fmla="*/ 33674 w 33674"/>
                <a:gd name="connsiteY2" fmla="*/ 53993 h 53992"/>
                <a:gd name="connsiteX3" fmla="*/ 0 w 33674"/>
                <a:gd name="connsiteY3" fmla="*/ 53993 h 53992"/>
                <a:gd name="connsiteX4" fmla="*/ 0 w 33674"/>
                <a:gd name="connsiteY4" fmla="*/ 47955 h 53992"/>
                <a:gd name="connsiteX5" fmla="*/ 11118 w 33674"/>
                <a:gd name="connsiteY5" fmla="*/ 36623 h 53992"/>
                <a:gd name="connsiteX6" fmla="*/ 19998 w 33674"/>
                <a:gd name="connsiteY6" fmla="*/ 27422 h 53992"/>
                <a:gd name="connsiteX7" fmla="*/ 24794 w 33674"/>
                <a:gd name="connsiteY7" fmla="*/ 20887 h 53992"/>
                <a:gd name="connsiteX8" fmla="*/ 26179 w 33674"/>
                <a:gd name="connsiteY8" fmla="*/ 15594 h 53992"/>
                <a:gd name="connsiteX9" fmla="*/ 23195 w 33674"/>
                <a:gd name="connsiteY9" fmla="*/ 8703 h 53992"/>
                <a:gd name="connsiteX10" fmla="*/ 15488 w 33674"/>
                <a:gd name="connsiteY10" fmla="*/ 6039 h 53992"/>
                <a:gd name="connsiteX11" fmla="*/ 8347 w 33674"/>
                <a:gd name="connsiteY11" fmla="*/ 7211 h 53992"/>
                <a:gd name="connsiteX12" fmla="*/ 355 w 33674"/>
                <a:gd name="connsiteY12" fmla="*/ 10763 h 53992"/>
                <a:gd name="connsiteX13" fmla="*/ 355 w 33674"/>
                <a:gd name="connsiteY13" fmla="*/ 3517 h 53992"/>
                <a:gd name="connsiteX14" fmla="*/ 8454 w 33674"/>
                <a:gd name="connsiteY14" fmla="*/ 888 h 53992"/>
                <a:gd name="connsiteX15" fmla="*/ 15345 w 33674"/>
                <a:gd name="connsiteY15" fmla="*/ 0 h 53992"/>
                <a:gd name="connsiteX16" fmla="*/ 28488 w 33674"/>
                <a:gd name="connsiteY16" fmla="*/ 4120 h 53992"/>
                <a:gd name="connsiteX17" fmla="*/ 33390 w 33674"/>
                <a:gd name="connsiteY17" fmla="*/ 15132 h 53992"/>
                <a:gd name="connsiteX18" fmla="*/ 32147 w 33674"/>
                <a:gd name="connsiteY18" fmla="*/ 21348 h 53992"/>
                <a:gd name="connsiteX19" fmla="*/ 27707 w 33674"/>
                <a:gd name="connsiteY19" fmla="*/ 28240 h 53992"/>
                <a:gd name="connsiteX20" fmla="*/ 22059 w 33674"/>
                <a:gd name="connsiteY20" fmla="*/ 34208 h 53992"/>
                <a:gd name="connsiteX21" fmla="*/ 8631 w 33674"/>
                <a:gd name="connsiteY21" fmla="*/ 47955 h 5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674" h="53992">
                  <a:moveTo>
                    <a:pt x="8631" y="47955"/>
                  </a:moveTo>
                  <a:lnTo>
                    <a:pt x="33674" y="47955"/>
                  </a:lnTo>
                  <a:lnTo>
                    <a:pt x="33674" y="53993"/>
                  </a:lnTo>
                  <a:lnTo>
                    <a:pt x="0" y="53993"/>
                  </a:lnTo>
                  <a:lnTo>
                    <a:pt x="0" y="47955"/>
                  </a:lnTo>
                  <a:cubicBezTo>
                    <a:pt x="2723" y="45136"/>
                    <a:pt x="6429" y="41359"/>
                    <a:pt x="11118" y="36623"/>
                  </a:cubicBezTo>
                  <a:cubicBezTo>
                    <a:pt x="15830" y="31863"/>
                    <a:pt x="18791" y="28797"/>
                    <a:pt x="19998" y="27422"/>
                  </a:cubicBezTo>
                  <a:cubicBezTo>
                    <a:pt x="22296" y="24842"/>
                    <a:pt x="23894" y="22663"/>
                    <a:pt x="24794" y="20887"/>
                  </a:cubicBezTo>
                  <a:cubicBezTo>
                    <a:pt x="25717" y="19087"/>
                    <a:pt x="26179" y="17323"/>
                    <a:pt x="26179" y="15594"/>
                  </a:cubicBezTo>
                  <a:cubicBezTo>
                    <a:pt x="26179" y="12776"/>
                    <a:pt x="25185" y="10478"/>
                    <a:pt x="23195" y="8703"/>
                  </a:cubicBezTo>
                  <a:cubicBezTo>
                    <a:pt x="21230" y="6927"/>
                    <a:pt x="18661" y="6039"/>
                    <a:pt x="15488" y="6039"/>
                  </a:cubicBezTo>
                  <a:cubicBezTo>
                    <a:pt x="13237" y="6039"/>
                    <a:pt x="10858" y="6430"/>
                    <a:pt x="8347" y="7211"/>
                  </a:cubicBezTo>
                  <a:cubicBezTo>
                    <a:pt x="5861" y="7992"/>
                    <a:pt x="3197" y="9176"/>
                    <a:pt x="355" y="10763"/>
                  </a:cubicBezTo>
                  <a:lnTo>
                    <a:pt x="355" y="3517"/>
                  </a:lnTo>
                  <a:cubicBezTo>
                    <a:pt x="3244" y="2356"/>
                    <a:pt x="5944" y="1480"/>
                    <a:pt x="8454" y="888"/>
                  </a:cubicBezTo>
                  <a:cubicBezTo>
                    <a:pt x="10965" y="296"/>
                    <a:pt x="13261" y="0"/>
                    <a:pt x="15345" y="0"/>
                  </a:cubicBezTo>
                  <a:cubicBezTo>
                    <a:pt x="20839" y="0"/>
                    <a:pt x="25220" y="1373"/>
                    <a:pt x="28488" y="4120"/>
                  </a:cubicBezTo>
                  <a:cubicBezTo>
                    <a:pt x="31756" y="6867"/>
                    <a:pt x="33390" y="10538"/>
                    <a:pt x="33390" y="15132"/>
                  </a:cubicBezTo>
                  <a:cubicBezTo>
                    <a:pt x="33390" y="17311"/>
                    <a:pt x="32975" y="19383"/>
                    <a:pt x="32147" y="21348"/>
                  </a:cubicBezTo>
                  <a:cubicBezTo>
                    <a:pt x="31342" y="23291"/>
                    <a:pt x="29861" y="25587"/>
                    <a:pt x="27707" y="28240"/>
                  </a:cubicBezTo>
                  <a:cubicBezTo>
                    <a:pt x="27115" y="28926"/>
                    <a:pt x="25232" y="30916"/>
                    <a:pt x="22059" y="34208"/>
                  </a:cubicBezTo>
                  <a:cubicBezTo>
                    <a:pt x="18885" y="37476"/>
                    <a:pt x="14410" y="42058"/>
                    <a:pt x="8631" y="47955"/>
                  </a:cubicBezTo>
                  <a:close/>
                </a:path>
              </a:pathLst>
            </a:custGeom>
            <a:solidFill>
              <a:srgbClr val="000000"/>
            </a:solidFill>
            <a:ln w="873" cap="flat">
              <a:noFill/>
              <a:prstDash val="solid"/>
              <a:miter/>
            </a:ln>
          </p:spPr>
          <p:txBody>
            <a:bodyPr rtlCol="0" anchor="ctr"/>
            <a:lstStyle/>
            <a:p>
              <a:endParaRPr lang="en-US"/>
            </a:p>
          </p:txBody>
        </p:sp>
        <p:sp>
          <p:nvSpPr>
            <p:cNvPr id="806" name="Freeform 805">
              <a:extLst>
                <a:ext uri="{FF2B5EF4-FFF2-40B4-BE49-F238E27FC236}">
                  <a16:creationId xmlns="" xmlns:a16="http://schemas.microsoft.com/office/drawing/2014/main" id="{54D5EA86-5E8E-1563-43A2-F8298AFA4BB2}"/>
                </a:ext>
              </a:extLst>
            </p:cNvPr>
            <p:cNvSpPr/>
            <p:nvPr/>
          </p:nvSpPr>
          <p:spPr>
            <a:xfrm>
              <a:off x="3078592" y="3576183"/>
              <a:ext cx="36659" cy="55023"/>
            </a:xfrm>
            <a:custGeom>
              <a:avLst/>
              <a:gdLst>
                <a:gd name="connsiteX0" fmla="*/ 18330 w 36659"/>
                <a:gd name="connsiteY0" fmla="*/ 5684 h 55023"/>
                <a:gd name="connsiteX1" fmla="*/ 9982 w 36659"/>
                <a:gd name="connsiteY1" fmla="*/ 11154 h 55023"/>
                <a:gd name="connsiteX2" fmla="*/ 7211 w 36659"/>
                <a:gd name="connsiteY2" fmla="*/ 27529 h 55023"/>
                <a:gd name="connsiteX3" fmla="*/ 9982 w 36659"/>
                <a:gd name="connsiteY3" fmla="*/ 43905 h 55023"/>
                <a:gd name="connsiteX4" fmla="*/ 18330 w 36659"/>
                <a:gd name="connsiteY4" fmla="*/ 49339 h 55023"/>
                <a:gd name="connsiteX5" fmla="*/ 26677 w 36659"/>
                <a:gd name="connsiteY5" fmla="*/ 43905 h 55023"/>
                <a:gd name="connsiteX6" fmla="*/ 29484 w 36659"/>
                <a:gd name="connsiteY6" fmla="*/ 27529 h 55023"/>
                <a:gd name="connsiteX7" fmla="*/ 26677 w 36659"/>
                <a:gd name="connsiteY7" fmla="*/ 11154 h 55023"/>
                <a:gd name="connsiteX8" fmla="*/ 18330 w 36659"/>
                <a:gd name="connsiteY8" fmla="*/ 5684 h 55023"/>
                <a:gd name="connsiteX9" fmla="*/ 18330 w 36659"/>
                <a:gd name="connsiteY9" fmla="*/ 0 h 55023"/>
                <a:gd name="connsiteX10" fmla="*/ 31934 w 36659"/>
                <a:gd name="connsiteY10" fmla="*/ 7069 h 55023"/>
                <a:gd name="connsiteX11" fmla="*/ 36659 w 36659"/>
                <a:gd name="connsiteY11" fmla="*/ 27529 h 55023"/>
                <a:gd name="connsiteX12" fmla="*/ 31934 w 36659"/>
                <a:gd name="connsiteY12" fmla="*/ 47990 h 55023"/>
                <a:gd name="connsiteX13" fmla="*/ 18330 w 36659"/>
                <a:gd name="connsiteY13" fmla="*/ 55023 h 55023"/>
                <a:gd name="connsiteX14" fmla="*/ 4690 w 36659"/>
                <a:gd name="connsiteY14" fmla="*/ 47990 h 55023"/>
                <a:gd name="connsiteX15" fmla="*/ 0 w 36659"/>
                <a:gd name="connsiteY15" fmla="*/ 27529 h 55023"/>
                <a:gd name="connsiteX16" fmla="*/ 4690 w 36659"/>
                <a:gd name="connsiteY16" fmla="*/ 7069 h 55023"/>
                <a:gd name="connsiteX17" fmla="*/ 18330 w 36659"/>
                <a:gd name="connsiteY17" fmla="*/ 0 h 5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9" h="55023">
                  <a:moveTo>
                    <a:pt x="18330" y="5684"/>
                  </a:moveTo>
                  <a:cubicBezTo>
                    <a:pt x="14635" y="5684"/>
                    <a:pt x="11853" y="7507"/>
                    <a:pt x="9982" y="11154"/>
                  </a:cubicBezTo>
                  <a:cubicBezTo>
                    <a:pt x="8135" y="14777"/>
                    <a:pt x="7211" y="20236"/>
                    <a:pt x="7211" y="27529"/>
                  </a:cubicBezTo>
                  <a:cubicBezTo>
                    <a:pt x="7211" y="34800"/>
                    <a:pt x="8135" y="40258"/>
                    <a:pt x="9982" y="43905"/>
                  </a:cubicBezTo>
                  <a:cubicBezTo>
                    <a:pt x="11853" y="47528"/>
                    <a:pt x="14635" y="49339"/>
                    <a:pt x="18330" y="49339"/>
                  </a:cubicBezTo>
                  <a:cubicBezTo>
                    <a:pt x="22048" y="49339"/>
                    <a:pt x="24830" y="47528"/>
                    <a:pt x="26677" y="43905"/>
                  </a:cubicBezTo>
                  <a:cubicBezTo>
                    <a:pt x="28548" y="40258"/>
                    <a:pt x="29484" y="34800"/>
                    <a:pt x="29484" y="27529"/>
                  </a:cubicBezTo>
                  <a:cubicBezTo>
                    <a:pt x="29484" y="20236"/>
                    <a:pt x="28548" y="14777"/>
                    <a:pt x="26677" y="11154"/>
                  </a:cubicBezTo>
                  <a:cubicBezTo>
                    <a:pt x="24830" y="7507"/>
                    <a:pt x="22048" y="5684"/>
                    <a:pt x="18330" y="5684"/>
                  </a:cubicBezTo>
                  <a:moveTo>
                    <a:pt x="18330" y="0"/>
                  </a:moveTo>
                  <a:cubicBezTo>
                    <a:pt x="24274" y="0"/>
                    <a:pt x="28808" y="2356"/>
                    <a:pt x="31934" y="7069"/>
                  </a:cubicBezTo>
                  <a:cubicBezTo>
                    <a:pt x="35084" y="11758"/>
                    <a:pt x="36659" y="18577"/>
                    <a:pt x="36659" y="27529"/>
                  </a:cubicBezTo>
                  <a:cubicBezTo>
                    <a:pt x="36659" y="36457"/>
                    <a:pt x="35084" y="43277"/>
                    <a:pt x="31934" y="47990"/>
                  </a:cubicBezTo>
                  <a:cubicBezTo>
                    <a:pt x="28808" y="52678"/>
                    <a:pt x="24274" y="55023"/>
                    <a:pt x="18330" y="55023"/>
                  </a:cubicBezTo>
                  <a:cubicBezTo>
                    <a:pt x="12385" y="55023"/>
                    <a:pt x="7838" y="52678"/>
                    <a:pt x="4690" y="47990"/>
                  </a:cubicBezTo>
                  <a:cubicBezTo>
                    <a:pt x="1564" y="43277"/>
                    <a:pt x="0" y="36457"/>
                    <a:pt x="0" y="27529"/>
                  </a:cubicBezTo>
                  <a:cubicBezTo>
                    <a:pt x="0" y="18577"/>
                    <a:pt x="1564" y="11758"/>
                    <a:pt x="4690" y="7069"/>
                  </a:cubicBezTo>
                  <a:cubicBezTo>
                    <a:pt x="7838" y="2356"/>
                    <a:pt x="12385" y="0"/>
                    <a:pt x="18330" y="0"/>
                  </a:cubicBezTo>
                  <a:close/>
                </a:path>
              </a:pathLst>
            </a:custGeom>
            <a:solidFill>
              <a:srgbClr val="000000"/>
            </a:solidFill>
            <a:ln w="873" cap="flat">
              <a:noFill/>
              <a:prstDash val="solid"/>
              <a:miter/>
            </a:ln>
          </p:spPr>
          <p:txBody>
            <a:bodyPr rtlCol="0" anchor="ctr"/>
            <a:lstStyle/>
            <a:p>
              <a:endParaRPr lang="en-US"/>
            </a:p>
          </p:txBody>
        </p:sp>
        <p:sp>
          <p:nvSpPr>
            <p:cNvPr id="807" name="Freeform 806">
              <a:extLst>
                <a:ext uri="{FF2B5EF4-FFF2-40B4-BE49-F238E27FC236}">
                  <a16:creationId xmlns="" xmlns:a16="http://schemas.microsoft.com/office/drawing/2014/main" id="{11874C82-BEF8-9ECC-EFA6-6CABD90B77A1}"/>
                </a:ext>
              </a:extLst>
            </p:cNvPr>
            <p:cNvSpPr/>
            <p:nvPr/>
          </p:nvSpPr>
          <p:spPr>
            <a:xfrm>
              <a:off x="3124878" y="3576183"/>
              <a:ext cx="36658" cy="55023"/>
            </a:xfrm>
            <a:custGeom>
              <a:avLst/>
              <a:gdLst>
                <a:gd name="connsiteX0" fmla="*/ 18329 w 36658"/>
                <a:gd name="connsiteY0" fmla="*/ 5684 h 55023"/>
                <a:gd name="connsiteX1" fmla="*/ 9982 w 36658"/>
                <a:gd name="connsiteY1" fmla="*/ 11154 h 55023"/>
                <a:gd name="connsiteX2" fmla="*/ 7211 w 36658"/>
                <a:gd name="connsiteY2" fmla="*/ 27529 h 55023"/>
                <a:gd name="connsiteX3" fmla="*/ 9982 w 36658"/>
                <a:gd name="connsiteY3" fmla="*/ 43905 h 55023"/>
                <a:gd name="connsiteX4" fmla="*/ 18329 w 36658"/>
                <a:gd name="connsiteY4" fmla="*/ 49339 h 55023"/>
                <a:gd name="connsiteX5" fmla="*/ 26677 w 36658"/>
                <a:gd name="connsiteY5" fmla="*/ 43905 h 55023"/>
                <a:gd name="connsiteX6" fmla="*/ 29483 w 36658"/>
                <a:gd name="connsiteY6" fmla="*/ 27529 h 55023"/>
                <a:gd name="connsiteX7" fmla="*/ 26677 w 36658"/>
                <a:gd name="connsiteY7" fmla="*/ 11154 h 55023"/>
                <a:gd name="connsiteX8" fmla="*/ 18329 w 36658"/>
                <a:gd name="connsiteY8" fmla="*/ 5684 h 55023"/>
                <a:gd name="connsiteX9" fmla="*/ 18329 w 36658"/>
                <a:gd name="connsiteY9" fmla="*/ 0 h 55023"/>
                <a:gd name="connsiteX10" fmla="*/ 31934 w 36658"/>
                <a:gd name="connsiteY10" fmla="*/ 7069 h 55023"/>
                <a:gd name="connsiteX11" fmla="*/ 36658 w 36658"/>
                <a:gd name="connsiteY11" fmla="*/ 27529 h 55023"/>
                <a:gd name="connsiteX12" fmla="*/ 31934 w 36658"/>
                <a:gd name="connsiteY12" fmla="*/ 47990 h 55023"/>
                <a:gd name="connsiteX13" fmla="*/ 18329 w 36658"/>
                <a:gd name="connsiteY13" fmla="*/ 55023 h 55023"/>
                <a:gd name="connsiteX14" fmla="*/ 4689 w 36658"/>
                <a:gd name="connsiteY14" fmla="*/ 47990 h 55023"/>
                <a:gd name="connsiteX15" fmla="*/ 0 w 36658"/>
                <a:gd name="connsiteY15" fmla="*/ 27529 h 55023"/>
                <a:gd name="connsiteX16" fmla="*/ 4689 w 36658"/>
                <a:gd name="connsiteY16" fmla="*/ 7069 h 55023"/>
                <a:gd name="connsiteX17" fmla="*/ 18329 w 36658"/>
                <a:gd name="connsiteY17" fmla="*/ 0 h 5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8" h="55023">
                  <a:moveTo>
                    <a:pt x="18329" y="5684"/>
                  </a:moveTo>
                  <a:cubicBezTo>
                    <a:pt x="14634" y="5684"/>
                    <a:pt x="11852" y="7507"/>
                    <a:pt x="9982" y="11154"/>
                  </a:cubicBezTo>
                  <a:cubicBezTo>
                    <a:pt x="8134" y="14777"/>
                    <a:pt x="7211" y="20236"/>
                    <a:pt x="7211" y="27529"/>
                  </a:cubicBezTo>
                  <a:cubicBezTo>
                    <a:pt x="7211" y="34800"/>
                    <a:pt x="8134" y="40258"/>
                    <a:pt x="9982" y="43905"/>
                  </a:cubicBezTo>
                  <a:cubicBezTo>
                    <a:pt x="11852" y="47528"/>
                    <a:pt x="14634" y="49339"/>
                    <a:pt x="18329" y="49339"/>
                  </a:cubicBezTo>
                  <a:cubicBezTo>
                    <a:pt x="22047" y="49339"/>
                    <a:pt x="24829" y="47528"/>
                    <a:pt x="26677" y="43905"/>
                  </a:cubicBezTo>
                  <a:cubicBezTo>
                    <a:pt x="28547" y="40258"/>
                    <a:pt x="29483" y="34800"/>
                    <a:pt x="29483" y="27529"/>
                  </a:cubicBezTo>
                  <a:cubicBezTo>
                    <a:pt x="29483" y="20236"/>
                    <a:pt x="28547" y="14777"/>
                    <a:pt x="26677" y="11154"/>
                  </a:cubicBezTo>
                  <a:cubicBezTo>
                    <a:pt x="24829" y="7507"/>
                    <a:pt x="22047" y="5684"/>
                    <a:pt x="18329" y="5684"/>
                  </a:cubicBezTo>
                  <a:moveTo>
                    <a:pt x="18329" y="0"/>
                  </a:moveTo>
                  <a:cubicBezTo>
                    <a:pt x="24273" y="0"/>
                    <a:pt x="28807" y="2356"/>
                    <a:pt x="31934" y="7069"/>
                  </a:cubicBezTo>
                  <a:cubicBezTo>
                    <a:pt x="35083" y="11758"/>
                    <a:pt x="36658" y="18577"/>
                    <a:pt x="36658" y="27529"/>
                  </a:cubicBezTo>
                  <a:cubicBezTo>
                    <a:pt x="36658" y="36457"/>
                    <a:pt x="35083" y="43277"/>
                    <a:pt x="31934" y="47990"/>
                  </a:cubicBezTo>
                  <a:cubicBezTo>
                    <a:pt x="28807" y="52678"/>
                    <a:pt x="24273" y="55023"/>
                    <a:pt x="18329" y="55023"/>
                  </a:cubicBezTo>
                  <a:cubicBezTo>
                    <a:pt x="12385" y="55023"/>
                    <a:pt x="7838" y="52678"/>
                    <a:pt x="4689" y="47990"/>
                  </a:cubicBezTo>
                  <a:cubicBezTo>
                    <a:pt x="1563" y="43277"/>
                    <a:pt x="0" y="36457"/>
                    <a:pt x="0" y="27529"/>
                  </a:cubicBezTo>
                  <a:cubicBezTo>
                    <a:pt x="0" y="18577"/>
                    <a:pt x="1563" y="11758"/>
                    <a:pt x="4689" y="7069"/>
                  </a:cubicBezTo>
                  <a:cubicBezTo>
                    <a:pt x="7838" y="2356"/>
                    <a:pt x="12385" y="0"/>
                    <a:pt x="18329" y="0"/>
                  </a:cubicBezTo>
                  <a:close/>
                </a:path>
              </a:pathLst>
            </a:custGeom>
            <a:solidFill>
              <a:srgbClr val="000000"/>
            </a:solidFill>
            <a:ln w="873" cap="flat">
              <a:noFill/>
              <a:prstDash val="solid"/>
              <a:miter/>
            </a:ln>
          </p:spPr>
          <p:txBody>
            <a:bodyPr rtlCol="0" anchor="ctr"/>
            <a:lstStyle/>
            <a:p>
              <a:endParaRPr lang="en-US"/>
            </a:p>
          </p:txBody>
        </p:sp>
        <p:sp>
          <p:nvSpPr>
            <p:cNvPr id="808" name="Freeform 807">
              <a:extLst>
                <a:ext uri="{FF2B5EF4-FFF2-40B4-BE49-F238E27FC236}">
                  <a16:creationId xmlns="" xmlns:a16="http://schemas.microsoft.com/office/drawing/2014/main" id="{F842DACE-CF2C-505B-2D5A-AD1CB375F8E5}"/>
                </a:ext>
              </a:extLst>
            </p:cNvPr>
            <p:cNvSpPr/>
            <p:nvPr/>
          </p:nvSpPr>
          <p:spPr>
            <a:xfrm>
              <a:off x="2796631" y="4145741"/>
              <a:ext cx="53483" cy="43952"/>
            </a:xfrm>
            <a:custGeom>
              <a:avLst/>
              <a:gdLst>
                <a:gd name="connsiteX0" fmla="*/ 13432 w 53483"/>
                <a:gd name="connsiteY0" fmla="*/ 0 h 43952"/>
                <a:gd name="connsiteX1" fmla="*/ 25222 w 53483"/>
                <a:gd name="connsiteY1" fmla="*/ 3040 h 43952"/>
                <a:gd name="connsiteX2" fmla="*/ 34587 w 53483"/>
                <a:gd name="connsiteY2" fmla="*/ 10762 h 43952"/>
                <a:gd name="connsiteX3" fmla="*/ 38120 w 53483"/>
                <a:gd name="connsiteY3" fmla="*/ 20292 h 43952"/>
                <a:gd name="connsiteX4" fmla="*/ 36559 w 53483"/>
                <a:gd name="connsiteY4" fmla="*/ 25098 h 43952"/>
                <a:gd name="connsiteX5" fmla="*/ 32698 w 53483"/>
                <a:gd name="connsiteY5" fmla="*/ 28015 h 43952"/>
                <a:gd name="connsiteX6" fmla="*/ 42187 w 53483"/>
                <a:gd name="connsiteY6" fmla="*/ 30480 h 43952"/>
                <a:gd name="connsiteX7" fmla="*/ 49540 w 53483"/>
                <a:gd name="connsiteY7" fmla="*/ 32164 h 43952"/>
                <a:gd name="connsiteX8" fmla="*/ 50074 w 53483"/>
                <a:gd name="connsiteY8" fmla="*/ 32082 h 43952"/>
                <a:gd name="connsiteX9" fmla="*/ 50443 w 53483"/>
                <a:gd name="connsiteY9" fmla="*/ 31630 h 43952"/>
                <a:gd name="connsiteX10" fmla="*/ 50772 w 53483"/>
                <a:gd name="connsiteY10" fmla="*/ 30356 h 43952"/>
                <a:gd name="connsiteX11" fmla="*/ 50895 w 53483"/>
                <a:gd name="connsiteY11" fmla="*/ 27933 h 43952"/>
                <a:gd name="connsiteX12" fmla="*/ 50895 w 53483"/>
                <a:gd name="connsiteY12" fmla="*/ 26865 h 43952"/>
                <a:gd name="connsiteX13" fmla="*/ 51142 w 53483"/>
                <a:gd name="connsiteY13" fmla="*/ 26249 h 43952"/>
                <a:gd name="connsiteX14" fmla="*/ 51799 w 53483"/>
                <a:gd name="connsiteY14" fmla="*/ 25920 h 43952"/>
                <a:gd name="connsiteX15" fmla="*/ 53483 w 53483"/>
                <a:gd name="connsiteY15" fmla="*/ 27439 h 43952"/>
                <a:gd name="connsiteX16" fmla="*/ 53360 w 53483"/>
                <a:gd name="connsiteY16" fmla="*/ 31589 h 43952"/>
                <a:gd name="connsiteX17" fmla="*/ 53237 w 53483"/>
                <a:gd name="connsiteY17" fmla="*/ 35779 h 43952"/>
                <a:gd name="connsiteX18" fmla="*/ 53360 w 53483"/>
                <a:gd name="connsiteY18" fmla="*/ 39352 h 43952"/>
                <a:gd name="connsiteX19" fmla="*/ 53483 w 53483"/>
                <a:gd name="connsiteY19" fmla="*/ 42844 h 43952"/>
                <a:gd name="connsiteX20" fmla="*/ 52497 w 53483"/>
                <a:gd name="connsiteY20" fmla="*/ 43953 h 43952"/>
                <a:gd name="connsiteX21" fmla="*/ 51552 w 53483"/>
                <a:gd name="connsiteY21" fmla="*/ 43789 h 43952"/>
                <a:gd name="connsiteX22" fmla="*/ 51059 w 53483"/>
                <a:gd name="connsiteY22" fmla="*/ 43336 h 43952"/>
                <a:gd name="connsiteX23" fmla="*/ 50895 w 53483"/>
                <a:gd name="connsiteY23" fmla="*/ 42721 h 43952"/>
                <a:gd name="connsiteX24" fmla="*/ 50895 w 53483"/>
                <a:gd name="connsiteY24" fmla="*/ 41982 h 43952"/>
                <a:gd name="connsiteX25" fmla="*/ 50566 w 53483"/>
                <a:gd name="connsiteY25" fmla="*/ 39270 h 43952"/>
                <a:gd name="connsiteX26" fmla="*/ 49663 w 53483"/>
                <a:gd name="connsiteY26" fmla="*/ 38161 h 43952"/>
                <a:gd name="connsiteX27" fmla="*/ 47445 w 53483"/>
                <a:gd name="connsiteY27" fmla="*/ 37463 h 43952"/>
                <a:gd name="connsiteX28" fmla="*/ 9982 w 53483"/>
                <a:gd name="connsiteY28" fmla="*/ 28015 h 43952"/>
                <a:gd name="connsiteX29" fmla="*/ 5710 w 53483"/>
                <a:gd name="connsiteY29" fmla="*/ 27439 h 43952"/>
                <a:gd name="connsiteX30" fmla="*/ 2670 w 53483"/>
                <a:gd name="connsiteY30" fmla="*/ 28138 h 43952"/>
                <a:gd name="connsiteX31" fmla="*/ 1848 w 53483"/>
                <a:gd name="connsiteY31" fmla="*/ 30069 h 43952"/>
                <a:gd name="connsiteX32" fmla="*/ 4395 w 53483"/>
                <a:gd name="connsiteY32" fmla="*/ 33601 h 43952"/>
                <a:gd name="connsiteX33" fmla="*/ 11871 w 53483"/>
                <a:gd name="connsiteY33" fmla="*/ 36189 h 43952"/>
                <a:gd name="connsiteX34" fmla="*/ 13515 w 53483"/>
                <a:gd name="connsiteY34" fmla="*/ 36805 h 43952"/>
                <a:gd name="connsiteX35" fmla="*/ 13802 w 53483"/>
                <a:gd name="connsiteY35" fmla="*/ 37627 h 43952"/>
                <a:gd name="connsiteX36" fmla="*/ 12939 w 53483"/>
                <a:gd name="connsiteY36" fmla="*/ 38654 h 43952"/>
                <a:gd name="connsiteX37" fmla="*/ 11420 w 53483"/>
                <a:gd name="connsiteY37" fmla="*/ 38325 h 43952"/>
                <a:gd name="connsiteX38" fmla="*/ 8092 w 53483"/>
                <a:gd name="connsiteY38" fmla="*/ 37381 h 43952"/>
                <a:gd name="connsiteX39" fmla="*/ 4806 w 53483"/>
                <a:gd name="connsiteY39" fmla="*/ 36025 h 43952"/>
                <a:gd name="connsiteX40" fmla="*/ 3368 w 53483"/>
                <a:gd name="connsiteY40" fmla="*/ 35245 h 43952"/>
                <a:gd name="connsiteX41" fmla="*/ 1890 w 53483"/>
                <a:gd name="connsiteY41" fmla="*/ 34135 h 43952"/>
                <a:gd name="connsiteX42" fmla="*/ 493 w 53483"/>
                <a:gd name="connsiteY42" fmla="*/ 32246 h 43952"/>
                <a:gd name="connsiteX43" fmla="*/ 0 w 53483"/>
                <a:gd name="connsiteY43" fmla="*/ 29782 h 43952"/>
                <a:gd name="connsiteX44" fmla="*/ 1561 w 53483"/>
                <a:gd name="connsiteY44" fmla="*/ 24975 h 43952"/>
                <a:gd name="connsiteX45" fmla="*/ 6285 w 53483"/>
                <a:gd name="connsiteY45" fmla="*/ 22223 h 43952"/>
                <a:gd name="connsiteX46" fmla="*/ 1766 w 53483"/>
                <a:gd name="connsiteY46" fmla="*/ 17006 h 43952"/>
                <a:gd name="connsiteX47" fmla="*/ 0 w 53483"/>
                <a:gd name="connsiteY47" fmla="*/ 11214 h 43952"/>
                <a:gd name="connsiteX48" fmla="*/ 3779 w 53483"/>
                <a:gd name="connsiteY48" fmla="*/ 3204 h 43952"/>
                <a:gd name="connsiteX49" fmla="*/ 13432 w 53483"/>
                <a:gd name="connsiteY49" fmla="*/ 0 h 43952"/>
                <a:gd name="connsiteX50" fmla="*/ 9735 w 53483"/>
                <a:gd name="connsiteY50" fmla="*/ 6079 h 43952"/>
                <a:gd name="connsiteX51" fmla="*/ 3943 w 53483"/>
                <a:gd name="connsiteY51" fmla="*/ 7518 h 43952"/>
                <a:gd name="connsiteX52" fmla="*/ 1848 w 53483"/>
                <a:gd name="connsiteY52" fmla="*/ 11461 h 43952"/>
                <a:gd name="connsiteX53" fmla="*/ 5053 w 53483"/>
                <a:gd name="connsiteY53" fmla="*/ 18279 h 43952"/>
                <a:gd name="connsiteX54" fmla="*/ 10927 w 53483"/>
                <a:gd name="connsiteY54" fmla="*/ 22634 h 43952"/>
                <a:gd name="connsiteX55" fmla="*/ 27399 w 53483"/>
                <a:gd name="connsiteY55" fmla="*/ 26783 h 43952"/>
                <a:gd name="connsiteX56" fmla="*/ 28754 w 53483"/>
                <a:gd name="connsiteY56" fmla="*/ 27029 h 43952"/>
                <a:gd name="connsiteX57" fmla="*/ 29740 w 53483"/>
                <a:gd name="connsiteY57" fmla="*/ 26905 h 43952"/>
                <a:gd name="connsiteX58" fmla="*/ 31589 w 53483"/>
                <a:gd name="connsiteY58" fmla="*/ 26290 h 43952"/>
                <a:gd name="connsiteX59" fmla="*/ 33766 w 53483"/>
                <a:gd name="connsiteY59" fmla="*/ 25139 h 43952"/>
                <a:gd name="connsiteX60" fmla="*/ 35491 w 53483"/>
                <a:gd name="connsiteY60" fmla="*/ 23208 h 43952"/>
                <a:gd name="connsiteX61" fmla="*/ 36230 w 53483"/>
                <a:gd name="connsiteY61" fmla="*/ 20374 h 43952"/>
                <a:gd name="connsiteX62" fmla="*/ 34012 w 53483"/>
                <a:gd name="connsiteY62" fmla="*/ 15158 h 43952"/>
                <a:gd name="connsiteX63" fmla="*/ 27604 w 53483"/>
                <a:gd name="connsiteY63" fmla="*/ 10352 h 43952"/>
                <a:gd name="connsiteX64" fmla="*/ 19060 w 53483"/>
                <a:gd name="connsiteY64" fmla="*/ 7599 h 43952"/>
                <a:gd name="connsiteX65" fmla="*/ 9735 w 53483"/>
                <a:gd name="connsiteY65" fmla="*/ 6079 h 4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3483" h="43952">
                  <a:moveTo>
                    <a:pt x="13432" y="0"/>
                  </a:moveTo>
                  <a:cubicBezTo>
                    <a:pt x="17431" y="0"/>
                    <a:pt x="21360" y="1014"/>
                    <a:pt x="25222" y="3040"/>
                  </a:cubicBezTo>
                  <a:cubicBezTo>
                    <a:pt x="29083" y="5039"/>
                    <a:pt x="32205" y="7613"/>
                    <a:pt x="34587" y="10762"/>
                  </a:cubicBezTo>
                  <a:cubicBezTo>
                    <a:pt x="36942" y="13912"/>
                    <a:pt x="38120" y="17089"/>
                    <a:pt x="38120" y="20292"/>
                  </a:cubicBezTo>
                  <a:cubicBezTo>
                    <a:pt x="38120" y="22210"/>
                    <a:pt x="37600" y="23812"/>
                    <a:pt x="36559" y="25098"/>
                  </a:cubicBezTo>
                  <a:cubicBezTo>
                    <a:pt x="35491" y="26358"/>
                    <a:pt x="34204" y="27330"/>
                    <a:pt x="32698" y="28015"/>
                  </a:cubicBezTo>
                  <a:cubicBezTo>
                    <a:pt x="34560" y="28535"/>
                    <a:pt x="37723" y="29356"/>
                    <a:pt x="42187" y="30480"/>
                  </a:cubicBezTo>
                  <a:cubicBezTo>
                    <a:pt x="46650" y="31603"/>
                    <a:pt x="49101" y="32164"/>
                    <a:pt x="49540" y="32164"/>
                  </a:cubicBezTo>
                  <a:cubicBezTo>
                    <a:pt x="49786" y="32164"/>
                    <a:pt x="49964" y="32137"/>
                    <a:pt x="50074" y="32082"/>
                  </a:cubicBezTo>
                  <a:cubicBezTo>
                    <a:pt x="50183" y="32026"/>
                    <a:pt x="50306" y="31876"/>
                    <a:pt x="50443" y="31630"/>
                  </a:cubicBezTo>
                  <a:cubicBezTo>
                    <a:pt x="50608" y="31384"/>
                    <a:pt x="50717" y="30958"/>
                    <a:pt x="50772" y="30356"/>
                  </a:cubicBezTo>
                  <a:cubicBezTo>
                    <a:pt x="50854" y="29754"/>
                    <a:pt x="50895" y="28946"/>
                    <a:pt x="50895" y="27933"/>
                  </a:cubicBezTo>
                  <a:cubicBezTo>
                    <a:pt x="50895" y="27413"/>
                    <a:pt x="50895" y="27057"/>
                    <a:pt x="50895" y="26865"/>
                  </a:cubicBezTo>
                  <a:cubicBezTo>
                    <a:pt x="50923" y="26646"/>
                    <a:pt x="51005" y="26441"/>
                    <a:pt x="51142" y="26249"/>
                  </a:cubicBezTo>
                  <a:cubicBezTo>
                    <a:pt x="51278" y="26029"/>
                    <a:pt x="51498" y="25920"/>
                    <a:pt x="51799" y="25920"/>
                  </a:cubicBezTo>
                  <a:cubicBezTo>
                    <a:pt x="52922" y="25920"/>
                    <a:pt x="53483" y="26427"/>
                    <a:pt x="53483" y="27439"/>
                  </a:cubicBezTo>
                  <a:cubicBezTo>
                    <a:pt x="53483" y="28344"/>
                    <a:pt x="53442" y="29726"/>
                    <a:pt x="53360" y="31589"/>
                  </a:cubicBezTo>
                  <a:cubicBezTo>
                    <a:pt x="53278" y="33450"/>
                    <a:pt x="53237" y="34847"/>
                    <a:pt x="53237" y="35779"/>
                  </a:cubicBezTo>
                  <a:cubicBezTo>
                    <a:pt x="53237" y="36572"/>
                    <a:pt x="53278" y="37764"/>
                    <a:pt x="53360" y="39352"/>
                  </a:cubicBezTo>
                  <a:cubicBezTo>
                    <a:pt x="53442" y="40941"/>
                    <a:pt x="53483" y="42104"/>
                    <a:pt x="53483" y="42844"/>
                  </a:cubicBezTo>
                  <a:cubicBezTo>
                    <a:pt x="53483" y="43583"/>
                    <a:pt x="53154" y="43953"/>
                    <a:pt x="52497" y="43953"/>
                  </a:cubicBezTo>
                  <a:cubicBezTo>
                    <a:pt x="52114" y="43953"/>
                    <a:pt x="51799" y="43899"/>
                    <a:pt x="51552" y="43789"/>
                  </a:cubicBezTo>
                  <a:cubicBezTo>
                    <a:pt x="51333" y="43707"/>
                    <a:pt x="51169" y="43556"/>
                    <a:pt x="51059" y="43336"/>
                  </a:cubicBezTo>
                  <a:cubicBezTo>
                    <a:pt x="50977" y="43118"/>
                    <a:pt x="50923" y="42913"/>
                    <a:pt x="50895" y="42721"/>
                  </a:cubicBezTo>
                  <a:cubicBezTo>
                    <a:pt x="50895" y="42557"/>
                    <a:pt x="50895" y="42311"/>
                    <a:pt x="50895" y="41982"/>
                  </a:cubicBezTo>
                  <a:cubicBezTo>
                    <a:pt x="50895" y="40722"/>
                    <a:pt x="50786" y="39818"/>
                    <a:pt x="50566" y="39270"/>
                  </a:cubicBezTo>
                  <a:cubicBezTo>
                    <a:pt x="50375" y="38722"/>
                    <a:pt x="50074" y="38353"/>
                    <a:pt x="49663" y="38161"/>
                  </a:cubicBezTo>
                  <a:cubicBezTo>
                    <a:pt x="49279" y="37942"/>
                    <a:pt x="48540" y="37710"/>
                    <a:pt x="47445" y="37463"/>
                  </a:cubicBezTo>
                  <a:lnTo>
                    <a:pt x="9982" y="28015"/>
                  </a:lnTo>
                  <a:cubicBezTo>
                    <a:pt x="8311" y="27631"/>
                    <a:pt x="6887" y="27439"/>
                    <a:pt x="5710" y="27439"/>
                  </a:cubicBezTo>
                  <a:cubicBezTo>
                    <a:pt x="4231" y="27439"/>
                    <a:pt x="3218" y="27673"/>
                    <a:pt x="2670" y="28138"/>
                  </a:cubicBezTo>
                  <a:cubicBezTo>
                    <a:pt x="2122" y="28604"/>
                    <a:pt x="1848" y="29248"/>
                    <a:pt x="1848" y="30069"/>
                  </a:cubicBezTo>
                  <a:cubicBezTo>
                    <a:pt x="1848" y="31492"/>
                    <a:pt x="2697" y="32670"/>
                    <a:pt x="4395" y="33601"/>
                  </a:cubicBezTo>
                  <a:cubicBezTo>
                    <a:pt x="6093" y="34533"/>
                    <a:pt x="8585" y="35395"/>
                    <a:pt x="11871" y="36189"/>
                  </a:cubicBezTo>
                  <a:cubicBezTo>
                    <a:pt x="12775" y="36435"/>
                    <a:pt x="13323" y="36641"/>
                    <a:pt x="13515" y="36805"/>
                  </a:cubicBezTo>
                  <a:cubicBezTo>
                    <a:pt x="13706" y="36942"/>
                    <a:pt x="13802" y="37216"/>
                    <a:pt x="13802" y="37627"/>
                  </a:cubicBezTo>
                  <a:cubicBezTo>
                    <a:pt x="13775" y="38312"/>
                    <a:pt x="13487" y="38654"/>
                    <a:pt x="12939" y="38654"/>
                  </a:cubicBezTo>
                  <a:cubicBezTo>
                    <a:pt x="12802" y="38654"/>
                    <a:pt x="12296" y="38544"/>
                    <a:pt x="11420" y="38325"/>
                  </a:cubicBezTo>
                  <a:cubicBezTo>
                    <a:pt x="10516" y="38107"/>
                    <a:pt x="9407" y="37792"/>
                    <a:pt x="8092" y="37381"/>
                  </a:cubicBezTo>
                  <a:cubicBezTo>
                    <a:pt x="6750" y="36942"/>
                    <a:pt x="5655" y="36491"/>
                    <a:pt x="4806" y="36025"/>
                  </a:cubicBezTo>
                  <a:cubicBezTo>
                    <a:pt x="4231" y="35751"/>
                    <a:pt x="3752" y="35491"/>
                    <a:pt x="3368" y="35245"/>
                  </a:cubicBezTo>
                  <a:cubicBezTo>
                    <a:pt x="2985" y="34998"/>
                    <a:pt x="2492" y="34628"/>
                    <a:pt x="1890" y="34135"/>
                  </a:cubicBezTo>
                  <a:cubicBezTo>
                    <a:pt x="1287" y="33615"/>
                    <a:pt x="822" y="32985"/>
                    <a:pt x="493" y="32246"/>
                  </a:cubicBezTo>
                  <a:cubicBezTo>
                    <a:pt x="164" y="31506"/>
                    <a:pt x="0" y="30686"/>
                    <a:pt x="0" y="29782"/>
                  </a:cubicBezTo>
                  <a:cubicBezTo>
                    <a:pt x="0" y="28029"/>
                    <a:pt x="520" y="26427"/>
                    <a:pt x="1561" y="24975"/>
                  </a:cubicBezTo>
                  <a:cubicBezTo>
                    <a:pt x="2602" y="23524"/>
                    <a:pt x="4176" y="22606"/>
                    <a:pt x="6285" y="22223"/>
                  </a:cubicBezTo>
                  <a:cubicBezTo>
                    <a:pt x="4450" y="20662"/>
                    <a:pt x="2944" y="18923"/>
                    <a:pt x="1766" y="17006"/>
                  </a:cubicBezTo>
                  <a:cubicBezTo>
                    <a:pt x="589" y="15089"/>
                    <a:pt x="0" y="13159"/>
                    <a:pt x="0" y="11214"/>
                  </a:cubicBezTo>
                  <a:cubicBezTo>
                    <a:pt x="0" y="7983"/>
                    <a:pt x="1260" y="5313"/>
                    <a:pt x="3779" y="3204"/>
                  </a:cubicBezTo>
                  <a:cubicBezTo>
                    <a:pt x="6271" y="1068"/>
                    <a:pt x="9489" y="0"/>
                    <a:pt x="13432" y="0"/>
                  </a:cubicBezTo>
                  <a:moveTo>
                    <a:pt x="9735" y="6079"/>
                  </a:moveTo>
                  <a:cubicBezTo>
                    <a:pt x="7243" y="6079"/>
                    <a:pt x="5313" y="6559"/>
                    <a:pt x="3943" y="7518"/>
                  </a:cubicBezTo>
                  <a:cubicBezTo>
                    <a:pt x="2547" y="8448"/>
                    <a:pt x="1848" y="9762"/>
                    <a:pt x="1848" y="11461"/>
                  </a:cubicBezTo>
                  <a:cubicBezTo>
                    <a:pt x="1848" y="13570"/>
                    <a:pt x="2917" y="15843"/>
                    <a:pt x="5053" y="18279"/>
                  </a:cubicBezTo>
                  <a:cubicBezTo>
                    <a:pt x="7079" y="20689"/>
                    <a:pt x="9037" y="22140"/>
                    <a:pt x="10927" y="22634"/>
                  </a:cubicBezTo>
                  <a:lnTo>
                    <a:pt x="27399" y="26783"/>
                  </a:lnTo>
                  <a:lnTo>
                    <a:pt x="28754" y="27029"/>
                  </a:lnTo>
                  <a:cubicBezTo>
                    <a:pt x="28919" y="27029"/>
                    <a:pt x="29247" y="26988"/>
                    <a:pt x="29740" y="26905"/>
                  </a:cubicBezTo>
                  <a:cubicBezTo>
                    <a:pt x="30206" y="26796"/>
                    <a:pt x="30822" y="26591"/>
                    <a:pt x="31589" y="26290"/>
                  </a:cubicBezTo>
                  <a:cubicBezTo>
                    <a:pt x="32355" y="25961"/>
                    <a:pt x="33081" y="25578"/>
                    <a:pt x="33766" y="25139"/>
                  </a:cubicBezTo>
                  <a:cubicBezTo>
                    <a:pt x="34423" y="24674"/>
                    <a:pt x="34998" y="24030"/>
                    <a:pt x="35491" y="23208"/>
                  </a:cubicBezTo>
                  <a:cubicBezTo>
                    <a:pt x="35984" y="22360"/>
                    <a:pt x="36230" y="21415"/>
                    <a:pt x="36230" y="20374"/>
                  </a:cubicBezTo>
                  <a:cubicBezTo>
                    <a:pt x="36230" y="18704"/>
                    <a:pt x="35491" y="16965"/>
                    <a:pt x="34012" y="15158"/>
                  </a:cubicBezTo>
                  <a:cubicBezTo>
                    <a:pt x="32533" y="13322"/>
                    <a:pt x="30397" y="11720"/>
                    <a:pt x="27604" y="10352"/>
                  </a:cubicBezTo>
                  <a:cubicBezTo>
                    <a:pt x="25797" y="9503"/>
                    <a:pt x="22949" y="8586"/>
                    <a:pt x="19060" y="7599"/>
                  </a:cubicBezTo>
                  <a:cubicBezTo>
                    <a:pt x="15144" y="6586"/>
                    <a:pt x="12036" y="6079"/>
                    <a:pt x="9735" y="6079"/>
                  </a:cubicBezTo>
                  <a:close/>
                </a:path>
              </a:pathLst>
            </a:custGeom>
            <a:solidFill>
              <a:srgbClr val="000000"/>
            </a:solidFill>
            <a:ln w="873" cap="flat">
              <a:noFill/>
              <a:prstDash val="solid"/>
              <a:miter/>
            </a:ln>
          </p:spPr>
          <p:txBody>
            <a:bodyPr rtlCol="0" anchor="ctr"/>
            <a:lstStyle/>
            <a:p>
              <a:endParaRPr lang="en-US"/>
            </a:p>
          </p:txBody>
        </p:sp>
        <p:sp>
          <p:nvSpPr>
            <p:cNvPr id="809" name="Freeform 808">
              <a:extLst>
                <a:ext uri="{FF2B5EF4-FFF2-40B4-BE49-F238E27FC236}">
                  <a16:creationId xmlns="" xmlns:a16="http://schemas.microsoft.com/office/drawing/2014/main" id="{C20C3B74-750E-D02D-BEFA-1D5B21AA82E3}"/>
                </a:ext>
              </a:extLst>
            </p:cNvPr>
            <p:cNvSpPr/>
            <p:nvPr/>
          </p:nvSpPr>
          <p:spPr>
            <a:xfrm>
              <a:off x="2770711" y="4116831"/>
              <a:ext cx="84126" cy="19511"/>
            </a:xfrm>
            <a:custGeom>
              <a:avLst/>
              <a:gdLst>
                <a:gd name="connsiteX0" fmla="*/ 42063 w 84126"/>
                <a:gd name="connsiteY0" fmla="*/ 19512 h 19511"/>
                <a:gd name="connsiteX1" fmla="*/ 16390 w 84126"/>
                <a:gd name="connsiteY1" fmla="*/ 14213 h 19511"/>
                <a:gd name="connsiteX2" fmla="*/ 7558 w 84126"/>
                <a:gd name="connsiteY2" fmla="*/ 8790 h 19511"/>
                <a:gd name="connsiteX3" fmla="*/ 1766 w 84126"/>
                <a:gd name="connsiteY3" fmla="*/ 3532 h 19511"/>
                <a:gd name="connsiteX4" fmla="*/ 0 w 84126"/>
                <a:gd name="connsiteY4" fmla="*/ 862 h 19511"/>
                <a:gd name="connsiteX5" fmla="*/ 822 w 84126"/>
                <a:gd name="connsiteY5" fmla="*/ 0 h 19511"/>
                <a:gd name="connsiteX6" fmla="*/ 2259 w 84126"/>
                <a:gd name="connsiteY6" fmla="*/ 1108 h 19511"/>
                <a:gd name="connsiteX7" fmla="*/ 42063 w 84126"/>
                <a:gd name="connsiteY7" fmla="*/ 14623 h 19511"/>
                <a:gd name="connsiteX8" fmla="*/ 81416 w 84126"/>
                <a:gd name="connsiteY8" fmla="*/ 1437 h 19511"/>
                <a:gd name="connsiteX9" fmla="*/ 83305 w 84126"/>
                <a:gd name="connsiteY9" fmla="*/ 0 h 19511"/>
                <a:gd name="connsiteX10" fmla="*/ 84127 w 84126"/>
                <a:gd name="connsiteY10" fmla="*/ 862 h 19511"/>
                <a:gd name="connsiteX11" fmla="*/ 82443 w 84126"/>
                <a:gd name="connsiteY11" fmla="*/ 3451 h 19511"/>
                <a:gd name="connsiteX12" fmla="*/ 76897 w 84126"/>
                <a:gd name="connsiteY12" fmla="*/ 8585 h 19511"/>
                <a:gd name="connsiteX13" fmla="*/ 68312 w 84126"/>
                <a:gd name="connsiteY13" fmla="*/ 13966 h 19511"/>
                <a:gd name="connsiteX14" fmla="*/ 42063 w 84126"/>
                <a:gd name="connsiteY14" fmla="*/ 19512 h 19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126" h="19511">
                  <a:moveTo>
                    <a:pt x="42063" y="19512"/>
                  </a:moveTo>
                  <a:cubicBezTo>
                    <a:pt x="32588" y="19512"/>
                    <a:pt x="24030" y="17746"/>
                    <a:pt x="16390" y="14213"/>
                  </a:cubicBezTo>
                  <a:cubicBezTo>
                    <a:pt x="13186" y="12706"/>
                    <a:pt x="10242" y="10899"/>
                    <a:pt x="7558" y="8790"/>
                  </a:cubicBezTo>
                  <a:cubicBezTo>
                    <a:pt x="4875" y="6681"/>
                    <a:pt x="2944" y="4929"/>
                    <a:pt x="1766" y="3532"/>
                  </a:cubicBezTo>
                  <a:cubicBezTo>
                    <a:pt x="589" y="2135"/>
                    <a:pt x="0" y="1245"/>
                    <a:pt x="0" y="862"/>
                  </a:cubicBezTo>
                  <a:cubicBezTo>
                    <a:pt x="0" y="314"/>
                    <a:pt x="274" y="27"/>
                    <a:pt x="822" y="0"/>
                  </a:cubicBezTo>
                  <a:cubicBezTo>
                    <a:pt x="1095" y="0"/>
                    <a:pt x="1575" y="369"/>
                    <a:pt x="2259" y="1108"/>
                  </a:cubicBezTo>
                  <a:cubicBezTo>
                    <a:pt x="11461" y="10146"/>
                    <a:pt x="24729" y="14650"/>
                    <a:pt x="42063" y="14623"/>
                  </a:cubicBezTo>
                  <a:cubicBezTo>
                    <a:pt x="59453" y="14623"/>
                    <a:pt x="72570" y="10228"/>
                    <a:pt x="81416" y="1437"/>
                  </a:cubicBezTo>
                  <a:cubicBezTo>
                    <a:pt x="82374" y="479"/>
                    <a:pt x="83004" y="0"/>
                    <a:pt x="83305" y="0"/>
                  </a:cubicBezTo>
                  <a:cubicBezTo>
                    <a:pt x="83853" y="0"/>
                    <a:pt x="84127" y="288"/>
                    <a:pt x="84127" y="862"/>
                  </a:cubicBezTo>
                  <a:cubicBezTo>
                    <a:pt x="84127" y="1245"/>
                    <a:pt x="83565" y="2108"/>
                    <a:pt x="82443" y="3451"/>
                  </a:cubicBezTo>
                  <a:cubicBezTo>
                    <a:pt x="81320" y="4792"/>
                    <a:pt x="79471" y="6504"/>
                    <a:pt x="76897" y="8585"/>
                  </a:cubicBezTo>
                  <a:cubicBezTo>
                    <a:pt x="74323" y="10666"/>
                    <a:pt x="71461" y="12460"/>
                    <a:pt x="68312" y="13966"/>
                  </a:cubicBezTo>
                  <a:cubicBezTo>
                    <a:pt x="60672" y="17663"/>
                    <a:pt x="51922" y="19512"/>
                    <a:pt x="42063" y="19512"/>
                  </a:cubicBezTo>
                  <a:close/>
                </a:path>
              </a:pathLst>
            </a:custGeom>
            <a:solidFill>
              <a:srgbClr val="000000"/>
            </a:solidFill>
            <a:ln w="873" cap="flat">
              <a:noFill/>
              <a:prstDash val="solid"/>
              <a:miter/>
            </a:ln>
          </p:spPr>
          <p:txBody>
            <a:bodyPr rtlCol="0" anchor="ctr"/>
            <a:lstStyle/>
            <a:p>
              <a:endParaRPr lang="en-US"/>
            </a:p>
          </p:txBody>
        </p:sp>
        <p:sp>
          <p:nvSpPr>
            <p:cNvPr id="810" name="Freeform 809">
              <a:extLst>
                <a:ext uri="{FF2B5EF4-FFF2-40B4-BE49-F238E27FC236}">
                  <a16:creationId xmlns="" xmlns:a16="http://schemas.microsoft.com/office/drawing/2014/main" id="{26616D57-931A-827C-D6A4-0782E47F584F}"/>
                </a:ext>
              </a:extLst>
            </p:cNvPr>
            <p:cNvSpPr/>
            <p:nvPr/>
          </p:nvSpPr>
          <p:spPr>
            <a:xfrm>
              <a:off x="2796631" y="4068539"/>
              <a:ext cx="38119" cy="41899"/>
            </a:xfrm>
            <a:custGeom>
              <a:avLst/>
              <a:gdLst>
                <a:gd name="connsiteX0" fmla="*/ 5545 w 38119"/>
                <a:gd name="connsiteY0" fmla="*/ 0 h 41899"/>
                <a:gd name="connsiteX1" fmla="*/ 9160 w 38119"/>
                <a:gd name="connsiteY1" fmla="*/ 1438 h 41899"/>
                <a:gd name="connsiteX2" fmla="*/ 10434 w 38119"/>
                <a:gd name="connsiteY2" fmla="*/ 4519 h 41899"/>
                <a:gd name="connsiteX3" fmla="*/ 9530 w 38119"/>
                <a:gd name="connsiteY3" fmla="*/ 6901 h 41899"/>
                <a:gd name="connsiteX4" fmla="*/ 7476 w 38119"/>
                <a:gd name="connsiteY4" fmla="*/ 7723 h 41899"/>
                <a:gd name="connsiteX5" fmla="*/ 4560 w 38119"/>
                <a:gd name="connsiteY5" fmla="*/ 6572 h 41899"/>
                <a:gd name="connsiteX6" fmla="*/ 2917 w 38119"/>
                <a:gd name="connsiteY6" fmla="*/ 3697 h 41899"/>
                <a:gd name="connsiteX7" fmla="*/ 1848 w 38119"/>
                <a:gd name="connsiteY7" fmla="*/ 7887 h 41899"/>
                <a:gd name="connsiteX8" fmla="*/ 2711 w 38119"/>
                <a:gd name="connsiteY8" fmla="*/ 10968 h 41899"/>
                <a:gd name="connsiteX9" fmla="*/ 4683 w 38119"/>
                <a:gd name="connsiteY9" fmla="*/ 13227 h 41899"/>
                <a:gd name="connsiteX10" fmla="*/ 7394 w 38119"/>
                <a:gd name="connsiteY10" fmla="*/ 14788 h 41899"/>
                <a:gd name="connsiteX11" fmla="*/ 9900 w 38119"/>
                <a:gd name="connsiteY11" fmla="*/ 15773 h 41899"/>
                <a:gd name="connsiteX12" fmla="*/ 11789 w 38119"/>
                <a:gd name="connsiteY12" fmla="*/ 16226 h 41899"/>
                <a:gd name="connsiteX13" fmla="*/ 23291 w 38119"/>
                <a:gd name="connsiteY13" fmla="*/ 19101 h 41899"/>
                <a:gd name="connsiteX14" fmla="*/ 30685 w 38119"/>
                <a:gd name="connsiteY14" fmla="*/ 20498 h 41899"/>
                <a:gd name="connsiteX15" fmla="*/ 34669 w 38119"/>
                <a:gd name="connsiteY15" fmla="*/ 19348 h 41899"/>
                <a:gd name="connsiteX16" fmla="*/ 36230 w 38119"/>
                <a:gd name="connsiteY16" fmla="*/ 15897 h 41899"/>
                <a:gd name="connsiteX17" fmla="*/ 35984 w 38119"/>
                <a:gd name="connsiteY17" fmla="*/ 13966 h 41899"/>
                <a:gd name="connsiteX18" fmla="*/ 34957 w 38119"/>
                <a:gd name="connsiteY18" fmla="*/ 11625 h 41899"/>
                <a:gd name="connsiteX19" fmla="*/ 33026 w 38119"/>
                <a:gd name="connsiteY19" fmla="*/ 9078 h 41899"/>
                <a:gd name="connsiteX20" fmla="*/ 29822 w 38119"/>
                <a:gd name="connsiteY20" fmla="*/ 6655 h 41899"/>
                <a:gd name="connsiteX21" fmla="*/ 25222 w 38119"/>
                <a:gd name="connsiteY21" fmla="*/ 4683 h 41899"/>
                <a:gd name="connsiteX22" fmla="*/ 24318 w 38119"/>
                <a:gd name="connsiteY22" fmla="*/ 3615 h 41899"/>
                <a:gd name="connsiteX23" fmla="*/ 25139 w 38119"/>
                <a:gd name="connsiteY23" fmla="*/ 2588 h 41899"/>
                <a:gd name="connsiteX24" fmla="*/ 27317 w 38119"/>
                <a:gd name="connsiteY24" fmla="*/ 3163 h 41899"/>
                <a:gd name="connsiteX25" fmla="*/ 30644 w 38119"/>
                <a:gd name="connsiteY25" fmla="*/ 4889 h 41899"/>
                <a:gd name="connsiteX26" fmla="*/ 34177 w 38119"/>
                <a:gd name="connsiteY26" fmla="*/ 7559 h 41899"/>
                <a:gd name="connsiteX27" fmla="*/ 36970 w 38119"/>
                <a:gd name="connsiteY27" fmla="*/ 11337 h 41899"/>
                <a:gd name="connsiteX28" fmla="*/ 38120 w 38119"/>
                <a:gd name="connsiteY28" fmla="*/ 16061 h 41899"/>
                <a:gd name="connsiteX29" fmla="*/ 36230 w 38119"/>
                <a:gd name="connsiteY29" fmla="*/ 21935 h 41899"/>
                <a:gd name="connsiteX30" fmla="*/ 31712 w 38119"/>
                <a:gd name="connsiteY30" fmla="*/ 25139 h 41899"/>
                <a:gd name="connsiteX31" fmla="*/ 32574 w 38119"/>
                <a:gd name="connsiteY31" fmla="*/ 25632 h 41899"/>
                <a:gd name="connsiteX32" fmla="*/ 34177 w 38119"/>
                <a:gd name="connsiteY32" fmla="*/ 26783 h 41899"/>
                <a:gd name="connsiteX33" fmla="*/ 36066 w 38119"/>
                <a:gd name="connsiteY33" fmla="*/ 28549 h 41899"/>
                <a:gd name="connsiteX34" fmla="*/ 37463 w 38119"/>
                <a:gd name="connsiteY34" fmla="*/ 30972 h 41899"/>
                <a:gd name="connsiteX35" fmla="*/ 38120 w 38119"/>
                <a:gd name="connsiteY35" fmla="*/ 33971 h 41899"/>
                <a:gd name="connsiteX36" fmla="*/ 37545 w 38119"/>
                <a:gd name="connsiteY36" fmla="*/ 37710 h 41899"/>
                <a:gd name="connsiteX37" fmla="*/ 35655 w 38119"/>
                <a:gd name="connsiteY37" fmla="*/ 40666 h 41899"/>
                <a:gd name="connsiteX38" fmla="*/ 32533 w 38119"/>
                <a:gd name="connsiteY38" fmla="*/ 41899 h 41899"/>
                <a:gd name="connsiteX39" fmla="*/ 29124 w 38119"/>
                <a:gd name="connsiteY39" fmla="*/ 40544 h 41899"/>
                <a:gd name="connsiteX40" fmla="*/ 27686 w 38119"/>
                <a:gd name="connsiteY40" fmla="*/ 37257 h 41899"/>
                <a:gd name="connsiteX41" fmla="*/ 28385 w 38119"/>
                <a:gd name="connsiteY41" fmla="*/ 35121 h 41899"/>
                <a:gd name="connsiteX42" fmla="*/ 30603 w 38119"/>
                <a:gd name="connsiteY42" fmla="*/ 34135 h 41899"/>
                <a:gd name="connsiteX43" fmla="*/ 33560 w 38119"/>
                <a:gd name="connsiteY43" fmla="*/ 35286 h 41899"/>
                <a:gd name="connsiteX44" fmla="*/ 35162 w 38119"/>
                <a:gd name="connsiteY44" fmla="*/ 38079 h 41899"/>
                <a:gd name="connsiteX45" fmla="*/ 36230 w 38119"/>
                <a:gd name="connsiteY45" fmla="*/ 33889 h 41899"/>
                <a:gd name="connsiteX46" fmla="*/ 33848 w 38119"/>
                <a:gd name="connsiteY46" fmla="*/ 29041 h 41899"/>
                <a:gd name="connsiteX47" fmla="*/ 27481 w 38119"/>
                <a:gd name="connsiteY47" fmla="*/ 25879 h 41899"/>
                <a:gd name="connsiteX48" fmla="*/ 13638 w 38119"/>
                <a:gd name="connsiteY48" fmla="*/ 22347 h 41899"/>
                <a:gd name="connsiteX49" fmla="*/ 7476 w 38119"/>
                <a:gd name="connsiteY49" fmla="*/ 21360 h 41899"/>
                <a:gd name="connsiteX50" fmla="*/ 4560 w 38119"/>
                <a:gd name="connsiteY50" fmla="*/ 21812 h 41899"/>
                <a:gd name="connsiteX51" fmla="*/ 2834 w 38119"/>
                <a:gd name="connsiteY51" fmla="*/ 23044 h 41899"/>
                <a:gd name="connsiteX52" fmla="*/ 2054 w 38119"/>
                <a:gd name="connsiteY52" fmla="*/ 24483 h 41899"/>
                <a:gd name="connsiteX53" fmla="*/ 1848 w 38119"/>
                <a:gd name="connsiteY53" fmla="*/ 25879 h 41899"/>
                <a:gd name="connsiteX54" fmla="*/ 2341 w 38119"/>
                <a:gd name="connsiteY54" fmla="*/ 28508 h 41899"/>
                <a:gd name="connsiteX55" fmla="*/ 3985 w 38119"/>
                <a:gd name="connsiteY55" fmla="*/ 31506 h 41899"/>
                <a:gd name="connsiteX56" fmla="*/ 7394 w 38119"/>
                <a:gd name="connsiteY56" fmla="*/ 34628 h 41899"/>
                <a:gd name="connsiteX57" fmla="*/ 12857 w 38119"/>
                <a:gd name="connsiteY57" fmla="*/ 37175 h 41899"/>
                <a:gd name="connsiteX58" fmla="*/ 13802 w 38119"/>
                <a:gd name="connsiteY58" fmla="*/ 38284 h 41899"/>
                <a:gd name="connsiteX59" fmla="*/ 12939 w 38119"/>
                <a:gd name="connsiteY59" fmla="*/ 39270 h 41899"/>
                <a:gd name="connsiteX60" fmla="*/ 10803 w 38119"/>
                <a:gd name="connsiteY60" fmla="*/ 38736 h 41899"/>
                <a:gd name="connsiteX61" fmla="*/ 7476 w 38119"/>
                <a:gd name="connsiteY61" fmla="*/ 37011 h 41899"/>
                <a:gd name="connsiteX62" fmla="*/ 3985 w 38119"/>
                <a:gd name="connsiteY62" fmla="*/ 34300 h 41899"/>
                <a:gd name="connsiteX63" fmla="*/ 1150 w 38119"/>
                <a:gd name="connsiteY63" fmla="*/ 30480 h 41899"/>
                <a:gd name="connsiteX64" fmla="*/ 0 w 38119"/>
                <a:gd name="connsiteY64" fmla="*/ 25715 h 41899"/>
                <a:gd name="connsiteX65" fmla="*/ 246 w 38119"/>
                <a:gd name="connsiteY65" fmla="*/ 23537 h 41899"/>
                <a:gd name="connsiteX66" fmla="*/ 1068 w 38119"/>
                <a:gd name="connsiteY66" fmla="*/ 21114 h 41899"/>
                <a:gd name="connsiteX67" fmla="*/ 3040 w 38119"/>
                <a:gd name="connsiteY67" fmla="*/ 18567 h 41899"/>
                <a:gd name="connsiteX68" fmla="*/ 6367 w 38119"/>
                <a:gd name="connsiteY68" fmla="*/ 16636 h 41899"/>
                <a:gd name="connsiteX69" fmla="*/ 4519 w 38119"/>
                <a:gd name="connsiteY69" fmla="*/ 15487 h 41899"/>
                <a:gd name="connsiteX70" fmla="*/ 2506 w 38119"/>
                <a:gd name="connsiteY70" fmla="*/ 13720 h 41899"/>
                <a:gd name="connsiteX71" fmla="*/ 698 w 38119"/>
                <a:gd name="connsiteY71" fmla="*/ 11091 h 41899"/>
                <a:gd name="connsiteX72" fmla="*/ 0 w 38119"/>
                <a:gd name="connsiteY72" fmla="*/ 7805 h 41899"/>
                <a:gd name="connsiteX73" fmla="*/ 452 w 38119"/>
                <a:gd name="connsiteY73" fmla="*/ 4477 h 41899"/>
                <a:gd name="connsiteX74" fmla="*/ 2218 w 38119"/>
                <a:gd name="connsiteY74" fmla="*/ 1438 h 41899"/>
                <a:gd name="connsiteX75" fmla="*/ 5545 w 38119"/>
                <a:gd name="connsiteY75" fmla="*/ 0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8119" h="41899">
                  <a:moveTo>
                    <a:pt x="5545" y="0"/>
                  </a:moveTo>
                  <a:cubicBezTo>
                    <a:pt x="7079" y="0"/>
                    <a:pt x="8284" y="480"/>
                    <a:pt x="9160" y="1438"/>
                  </a:cubicBezTo>
                  <a:cubicBezTo>
                    <a:pt x="10009" y="2396"/>
                    <a:pt x="10434" y="3423"/>
                    <a:pt x="10434" y="4519"/>
                  </a:cubicBezTo>
                  <a:cubicBezTo>
                    <a:pt x="10434" y="5559"/>
                    <a:pt x="10132" y="6353"/>
                    <a:pt x="9530" y="6901"/>
                  </a:cubicBezTo>
                  <a:cubicBezTo>
                    <a:pt x="8928" y="7449"/>
                    <a:pt x="8243" y="7723"/>
                    <a:pt x="7476" y="7723"/>
                  </a:cubicBezTo>
                  <a:cubicBezTo>
                    <a:pt x="6436" y="7723"/>
                    <a:pt x="5463" y="7340"/>
                    <a:pt x="4560" y="6572"/>
                  </a:cubicBezTo>
                  <a:cubicBezTo>
                    <a:pt x="3656" y="5806"/>
                    <a:pt x="3108" y="4847"/>
                    <a:pt x="2917" y="3697"/>
                  </a:cubicBezTo>
                  <a:cubicBezTo>
                    <a:pt x="2204" y="4820"/>
                    <a:pt x="1848" y="6216"/>
                    <a:pt x="1848" y="7887"/>
                  </a:cubicBezTo>
                  <a:cubicBezTo>
                    <a:pt x="1848" y="8982"/>
                    <a:pt x="2136" y="10010"/>
                    <a:pt x="2711" y="10968"/>
                  </a:cubicBezTo>
                  <a:cubicBezTo>
                    <a:pt x="3286" y="11898"/>
                    <a:pt x="3943" y="12652"/>
                    <a:pt x="4683" y="13227"/>
                  </a:cubicBezTo>
                  <a:cubicBezTo>
                    <a:pt x="5422" y="13775"/>
                    <a:pt x="6326" y="14295"/>
                    <a:pt x="7394" y="14788"/>
                  </a:cubicBezTo>
                  <a:cubicBezTo>
                    <a:pt x="8435" y="15253"/>
                    <a:pt x="9270" y="15582"/>
                    <a:pt x="9900" y="15773"/>
                  </a:cubicBezTo>
                  <a:cubicBezTo>
                    <a:pt x="10502" y="15938"/>
                    <a:pt x="11132" y="16089"/>
                    <a:pt x="11789" y="16226"/>
                  </a:cubicBezTo>
                  <a:lnTo>
                    <a:pt x="23291" y="19101"/>
                  </a:lnTo>
                  <a:cubicBezTo>
                    <a:pt x="26933" y="20032"/>
                    <a:pt x="29398" y="20498"/>
                    <a:pt x="30685" y="20498"/>
                  </a:cubicBezTo>
                  <a:cubicBezTo>
                    <a:pt x="32273" y="20498"/>
                    <a:pt x="33601" y="20115"/>
                    <a:pt x="34669" y="19348"/>
                  </a:cubicBezTo>
                  <a:cubicBezTo>
                    <a:pt x="35710" y="18580"/>
                    <a:pt x="36230" y="17431"/>
                    <a:pt x="36230" y="15897"/>
                  </a:cubicBezTo>
                  <a:cubicBezTo>
                    <a:pt x="36230" y="15295"/>
                    <a:pt x="36148" y="14651"/>
                    <a:pt x="35984" y="13966"/>
                  </a:cubicBezTo>
                  <a:cubicBezTo>
                    <a:pt x="35792" y="13281"/>
                    <a:pt x="35450" y="12501"/>
                    <a:pt x="34957" y="11625"/>
                  </a:cubicBezTo>
                  <a:cubicBezTo>
                    <a:pt x="34437" y="10721"/>
                    <a:pt x="33793" y="9872"/>
                    <a:pt x="33026" y="9078"/>
                  </a:cubicBezTo>
                  <a:cubicBezTo>
                    <a:pt x="32232" y="8257"/>
                    <a:pt x="31164" y="7448"/>
                    <a:pt x="29822" y="6655"/>
                  </a:cubicBezTo>
                  <a:cubicBezTo>
                    <a:pt x="28480" y="5860"/>
                    <a:pt x="26947" y="5203"/>
                    <a:pt x="25222" y="4683"/>
                  </a:cubicBezTo>
                  <a:cubicBezTo>
                    <a:pt x="24619" y="4519"/>
                    <a:pt x="24318" y="4163"/>
                    <a:pt x="24318" y="3615"/>
                  </a:cubicBezTo>
                  <a:cubicBezTo>
                    <a:pt x="24318" y="2930"/>
                    <a:pt x="24592" y="2588"/>
                    <a:pt x="25139" y="2588"/>
                  </a:cubicBezTo>
                  <a:cubicBezTo>
                    <a:pt x="25605" y="2588"/>
                    <a:pt x="26331" y="2780"/>
                    <a:pt x="27317" y="3163"/>
                  </a:cubicBezTo>
                  <a:cubicBezTo>
                    <a:pt x="28275" y="3519"/>
                    <a:pt x="29384" y="4094"/>
                    <a:pt x="30644" y="4889"/>
                  </a:cubicBezTo>
                  <a:cubicBezTo>
                    <a:pt x="31876" y="5655"/>
                    <a:pt x="33054" y="6545"/>
                    <a:pt x="34177" y="7559"/>
                  </a:cubicBezTo>
                  <a:cubicBezTo>
                    <a:pt x="35272" y="8572"/>
                    <a:pt x="36203" y="9832"/>
                    <a:pt x="36970" y="11337"/>
                  </a:cubicBezTo>
                  <a:cubicBezTo>
                    <a:pt x="37737" y="12844"/>
                    <a:pt x="38120" y="14419"/>
                    <a:pt x="38120" y="16061"/>
                  </a:cubicBezTo>
                  <a:cubicBezTo>
                    <a:pt x="38120" y="18416"/>
                    <a:pt x="37490" y="20374"/>
                    <a:pt x="36230" y="21935"/>
                  </a:cubicBezTo>
                  <a:cubicBezTo>
                    <a:pt x="34971" y="23496"/>
                    <a:pt x="33465" y="24564"/>
                    <a:pt x="31712" y="25139"/>
                  </a:cubicBezTo>
                  <a:cubicBezTo>
                    <a:pt x="31958" y="25276"/>
                    <a:pt x="32246" y="25440"/>
                    <a:pt x="32574" y="25632"/>
                  </a:cubicBezTo>
                  <a:cubicBezTo>
                    <a:pt x="32903" y="25824"/>
                    <a:pt x="33437" y="26207"/>
                    <a:pt x="34177" y="26783"/>
                  </a:cubicBezTo>
                  <a:cubicBezTo>
                    <a:pt x="34888" y="27331"/>
                    <a:pt x="35518" y="27919"/>
                    <a:pt x="36066" y="28549"/>
                  </a:cubicBezTo>
                  <a:cubicBezTo>
                    <a:pt x="36586" y="29179"/>
                    <a:pt x="37052" y="29987"/>
                    <a:pt x="37463" y="30972"/>
                  </a:cubicBezTo>
                  <a:cubicBezTo>
                    <a:pt x="37901" y="31931"/>
                    <a:pt x="38120" y="32931"/>
                    <a:pt x="38120" y="33971"/>
                  </a:cubicBezTo>
                  <a:cubicBezTo>
                    <a:pt x="38120" y="35286"/>
                    <a:pt x="37928" y="36532"/>
                    <a:pt x="37545" y="37710"/>
                  </a:cubicBezTo>
                  <a:cubicBezTo>
                    <a:pt x="37161" y="38859"/>
                    <a:pt x="36532" y="39845"/>
                    <a:pt x="35655" y="40666"/>
                  </a:cubicBezTo>
                  <a:cubicBezTo>
                    <a:pt x="34779" y="41488"/>
                    <a:pt x="33738" y="41899"/>
                    <a:pt x="32533" y="41899"/>
                  </a:cubicBezTo>
                  <a:cubicBezTo>
                    <a:pt x="31192" y="41899"/>
                    <a:pt x="30055" y="41448"/>
                    <a:pt x="29124" y="40544"/>
                  </a:cubicBezTo>
                  <a:cubicBezTo>
                    <a:pt x="28166" y="39612"/>
                    <a:pt x="27686" y="38517"/>
                    <a:pt x="27686" y="37257"/>
                  </a:cubicBezTo>
                  <a:cubicBezTo>
                    <a:pt x="27686" y="36463"/>
                    <a:pt x="27919" y="35751"/>
                    <a:pt x="28385" y="35121"/>
                  </a:cubicBezTo>
                  <a:cubicBezTo>
                    <a:pt x="28850" y="34464"/>
                    <a:pt x="29590" y="34135"/>
                    <a:pt x="30603" y="34135"/>
                  </a:cubicBezTo>
                  <a:cubicBezTo>
                    <a:pt x="31726" y="34135"/>
                    <a:pt x="32711" y="34519"/>
                    <a:pt x="33560" y="35286"/>
                  </a:cubicBezTo>
                  <a:cubicBezTo>
                    <a:pt x="34409" y="36052"/>
                    <a:pt x="34943" y="36983"/>
                    <a:pt x="35162" y="38079"/>
                  </a:cubicBezTo>
                  <a:cubicBezTo>
                    <a:pt x="35874" y="36956"/>
                    <a:pt x="36230" y="35559"/>
                    <a:pt x="36230" y="33889"/>
                  </a:cubicBezTo>
                  <a:cubicBezTo>
                    <a:pt x="36230" y="32082"/>
                    <a:pt x="35436" y="30466"/>
                    <a:pt x="33848" y="29041"/>
                  </a:cubicBezTo>
                  <a:cubicBezTo>
                    <a:pt x="32260" y="27617"/>
                    <a:pt x="30137" y="26563"/>
                    <a:pt x="27481" y="25879"/>
                  </a:cubicBezTo>
                  <a:cubicBezTo>
                    <a:pt x="21100" y="24181"/>
                    <a:pt x="16486" y="23003"/>
                    <a:pt x="13638" y="22347"/>
                  </a:cubicBezTo>
                  <a:cubicBezTo>
                    <a:pt x="10762" y="21689"/>
                    <a:pt x="8708" y="21360"/>
                    <a:pt x="7476" y="21360"/>
                  </a:cubicBezTo>
                  <a:cubicBezTo>
                    <a:pt x="6326" y="21360"/>
                    <a:pt x="5354" y="21511"/>
                    <a:pt x="4560" y="21812"/>
                  </a:cubicBezTo>
                  <a:cubicBezTo>
                    <a:pt x="3765" y="22113"/>
                    <a:pt x="3190" y="22525"/>
                    <a:pt x="2834" y="23044"/>
                  </a:cubicBezTo>
                  <a:cubicBezTo>
                    <a:pt x="2451" y="23537"/>
                    <a:pt x="2191" y="24017"/>
                    <a:pt x="2054" y="24483"/>
                  </a:cubicBezTo>
                  <a:cubicBezTo>
                    <a:pt x="1917" y="24920"/>
                    <a:pt x="1848" y="25386"/>
                    <a:pt x="1848" y="25879"/>
                  </a:cubicBezTo>
                  <a:cubicBezTo>
                    <a:pt x="1848" y="26700"/>
                    <a:pt x="2013" y="27577"/>
                    <a:pt x="2341" y="28508"/>
                  </a:cubicBezTo>
                  <a:cubicBezTo>
                    <a:pt x="2670" y="29412"/>
                    <a:pt x="3218" y="30411"/>
                    <a:pt x="3985" y="31506"/>
                  </a:cubicBezTo>
                  <a:cubicBezTo>
                    <a:pt x="4724" y="32575"/>
                    <a:pt x="5860" y="33615"/>
                    <a:pt x="7394" y="34628"/>
                  </a:cubicBezTo>
                  <a:cubicBezTo>
                    <a:pt x="8928" y="35642"/>
                    <a:pt x="10749" y="36491"/>
                    <a:pt x="12857" y="37175"/>
                  </a:cubicBezTo>
                  <a:cubicBezTo>
                    <a:pt x="13487" y="37312"/>
                    <a:pt x="13802" y="37681"/>
                    <a:pt x="13802" y="38284"/>
                  </a:cubicBezTo>
                  <a:cubicBezTo>
                    <a:pt x="13775" y="38942"/>
                    <a:pt x="13487" y="39270"/>
                    <a:pt x="12939" y="39270"/>
                  </a:cubicBezTo>
                  <a:cubicBezTo>
                    <a:pt x="12474" y="39270"/>
                    <a:pt x="11762" y="39092"/>
                    <a:pt x="10803" y="38736"/>
                  </a:cubicBezTo>
                  <a:cubicBezTo>
                    <a:pt x="9817" y="38353"/>
                    <a:pt x="8708" y="37778"/>
                    <a:pt x="7476" y="37011"/>
                  </a:cubicBezTo>
                  <a:cubicBezTo>
                    <a:pt x="6244" y="36217"/>
                    <a:pt x="5080" y="35313"/>
                    <a:pt x="3985" y="34300"/>
                  </a:cubicBezTo>
                  <a:cubicBezTo>
                    <a:pt x="2862" y="33259"/>
                    <a:pt x="1917" y="31985"/>
                    <a:pt x="1150" y="30480"/>
                  </a:cubicBezTo>
                  <a:cubicBezTo>
                    <a:pt x="383" y="28946"/>
                    <a:pt x="0" y="27358"/>
                    <a:pt x="0" y="25715"/>
                  </a:cubicBezTo>
                  <a:cubicBezTo>
                    <a:pt x="0" y="24975"/>
                    <a:pt x="82" y="24249"/>
                    <a:pt x="246" y="23537"/>
                  </a:cubicBezTo>
                  <a:cubicBezTo>
                    <a:pt x="383" y="22798"/>
                    <a:pt x="657" y="21990"/>
                    <a:pt x="1068" y="21114"/>
                  </a:cubicBezTo>
                  <a:cubicBezTo>
                    <a:pt x="1479" y="20210"/>
                    <a:pt x="2136" y="19361"/>
                    <a:pt x="3040" y="18567"/>
                  </a:cubicBezTo>
                  <a:cubicBezTo>
                    <a:pt x="3943" y="17773"/>
                    <a:pt x="5053" y="17129"/>
                    <a:pt x="6367" y="16636"/>
                  </a:cubicBezTo>
                  <a:cubicBezTo>
                    <a:pt x="5737" y="16307"/>
                    <a:pt x="5121" y="15924"/>
                    <a:pt x="4519" y="15487"/>
                  </a:cubicBezTo>
                  <a:cubicBezTo>
                    <a:pt x="3916" y="15021"/>
                    <a:pt x="3245" y="14432"/>
                    <a:pt x="2506" y="13720"/>
                  </a:cubicBezTo>
                  <a:cubicBezTo>
                    <a:pt x="1739" y="12981"/>
                    <a:pt x="1136" y="12104"/>
                    <a:pt x="698" y="11091"/>
                  </a:cubicBezTo>
                  <a:cubicBezTo>
                    <a:pt x="233" y="10050"/>
                    <a:pt x="0" y="8955"/>
                    <a:pt x="0" y="7805"/>
                  </a:cubicBezTo>
                  <a:cubicBezTo>
                    <a:pt x="0" y="6682"/>
                    <a:pt x="151" y="5573"/>
                    <a:pt x="452" y="4477"/>
                  </a:cubicBezTo>
                  <a:cubicBezTo>
                    <a:pt x="726" y="3382"/>
                    <a:pt x="1314" y="2368"/>
                    <a:pt x="2218" y="1438"/>
                  </a:cubicBezTo>
                  <a:cubicBezTo>
                    <a:pt x="3095" y="480"/>
                    <a:pt x="4204" y="0"/>
                    <a:pt x="5545" y="0"/>
                  </a:cubicBezTo>
                  <a:close/>
                </a:path>
              </a:pathLst>
            </a:custGeom>
            <a:solidFill>
              <a:srgbClr val="000000"/>
            </a:solidFill>
            <a:ln w="873" cap="flat">
              <a:noFill/>
              <a:prstDash val="solid"/>
              <a:miter/>
            </a:ln>
          </p:spPr>
          <p:txBody>
            <a:bodyPr rtlCol="0" anchor="ctr"/>
            <a:lstStyle/>
            <a:p>
              <a:endParaRPr lang="en-US"/>
            </a:p>
          </p:txBody>
        </p:sp>
        <p:sp>
          <p:nvSpPr>
            <p:cNvPr id="811" name="Freeform 810">
              <a:extLst>
                <a:ext uri="{FF2B5EF4-FFF2-40B4-BE49-F238E27FC236}">
                  <a16:creationId xmlns="" xmlns:a16="http://schemas.microsoft.com/office/drawing/2014/main" id="{6C53F0DF-8EBD-DEDB-9F09-E7C2E39556C9}"/>
                </a:ext>
              </a:extLst>
            </p:cNvPr>
            <p:cNvSpPr/>
            <p:nvPr/>
          </p:nvSpPr>
          <p:spPr>
            <a:xfrm>
              <a:off x="2770711" y="4040930"/>
              <a:ext cx="84126" cy="19511"/>
            </a:xfrm>
            <a:custGeom>
              <a:avLst/>
              <a:gdLst>
                <a:gd name="connsiteX0" fmla="*/ 83305 w 84126"/>
                <a:gd name="connsiteY0" fmla="*/ 19512 h 19511"/>
                <a:gd name="connsiteX1" fmla="*/ 81868 w 84126"/>
                <a:gd name="connsiteY1" fmla="*/ 18443 h 19511"/>
                <a:gd name="connsiteX2" fmla="*/ 42063 w 84126"/>
                <a:gd name="connsiteY2" fmla="*/ 4888 h 19511"/>
                <a:gd name="connsiteX3" fmla="*/ 2793 w 84126"/>
                <a:gd name="connsiteY3" fmla="*/ 17909 h 19511"/>
                <a:gd name="connsiteX4" fmla="*/ 822 w 84126"/>
                <a:gd name="connsiteY4" fmla="*/ 19512 h 19511"/>
                <a:gd name="connsiteX5" fmla="*/ 0 w 84126"/>
                <a:gd name="connsiteY5" fmla="*/ 18690 h 19511"/>
                <a:gd name="connsiteX6" fmla="*/ 1684 w 84126"/>
                <a:gd name="connsiteY6" fmla="*/ 16102 h 19511"/>
                <a:gd name="connsiteX7" fmla="*/ 7230 w 84126"/>
                <a:gd name="connsiteY7" fmla="*/ 10967 h 19511"/>
                <a:gd name="connsiteX8" fmla="*/ 15815 w 84126"/>
                <a:gd name="connsiteY8" fmla="*/ 5545 h 19511"/>
                <a:gd name="connsiteX9" fmla="*/ 42063 w 84126"/>
                <a:gd name="connsiteY9" fmla="*/ 0 h 19511"/>
                <a:gd name="connsiteX10" fmla="*/ 67737 w 84126"/>
                <a:gd name="connsiteY10" fmla="*/ 5299 h 19511"/>
                <a:gd name="connsiteX11" fmla="*/ 76569 w 84126"/>
                <a:gd name="connsiteY11" fmla="*/ 10721 h 19511"/>
                <a:gd name="connsiteX12" fmla="*/ 82361 w 84126"/>
                <a:gd name="connsiteY12" fmla="*/ 15979 h 19511"/>
                <a:gd name="connsiteX13" fmla="*/ 84127 w 84126"/>
                <a:gd name="connsiteY13" fmla="*/ 18690 h 19511"/>
                <a:gd name="connsiteX14" fmla="*/ 83305 w 84126"/>
                <a:gd name="connsiteY14" fmla="*/ 19512 h 19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126" h="19511">
                  <a:moveTo>
                    <a:pt x="83305" y="19512"/>
                  </a:moveTo>
                  <a:cubicBezTo>
                    <a:pt x="83031" y="19512"/>
                    <a:pt x="82552" y="19156"/>
                    <a:pt x="81868" y="18443"/>
                  </a:cubicBezTo>
                  <a:cubicBezTo>
                    <a:pt x="72666" y="9406"/>
                    <a:pt x="59398" y="4888"/>
                    <a:pt x="42063" y="4888"/>
                  </a:cubicBezTo>
                  <a:cubicBezTo>
                    <a:pt x="24674" y="4888"/>
                    <a:pt x="11584" y="9228"/>
                    <a:pt x="2793" y="17909"/>
                  </a:cubicBezTo>
                  <a:cubicBezTo>
                    <a:pt x="1780" y="18978"/>
                    <a:pt x="1123" y="19512"/>
                    <a:pt x="822" y="19512"/>
                  </a:cubicBezTo>
                  <a:cubicBezTo>
                    <a:pt x="274" y="19512"/>
                    <a:pt x="0" y="19238"/>
                    <a:pt x="0" y="18690"/>
                  </a:cubicBezTo>
                  <a:cubicBezTo>
                    <a:pt x="0" y="18307"/>
                    <a:pt x="561" y="17444"/>
                    <a:pt x="1684" y="16102"/>
                  </a:cubicBezTo>
                  <a:cubicBezTo>
                    <a:pt x="2807" y="14733"/>
                    <a:pt x="4655" y="13022"/>
                    <a:pt x="7230" y="10967"/>
                  </a:cubicBezTo>
                  <a:cubicBezTo>
                    <a:pt x="9804" y="8886"/>
                    <a:pt x="12666" y="7079"/>
                    <a:pt x="15815" y="5545"/>
                  </a:cubicBezTo>
                  <a:cubicBezTo>
                    <a:pt x="23455" y="1848"/>
                    <a:pt x="32205" y="0"/>
                    <a:pt x="42063" y="0"/>
                  </a:cubicBezTo>
                  <a:cubicBezTo>
                    <a:pt x="51539" y="0"/>
                    <a:pt x="60096" y="1766"/>
                    <a:pt x="67737" y="5299"/>
                  </a:cubicBezTo>
                  <a:cubicBezTo>
                    <a:pt x="70941" y="6805"/>
                    <a:pt x="73885" y="8612"/>
                    <a:pt x="76569" y="10721"/>
                  </a:cubicBezTo>
                  <a:cubicBezTo>
                    <a:pt x="79252" y="12830"/>
                    <a:pt x="81183" y="14582"/>
                    <a:pt x="82361" y="15979"/>
                  </a:cubicBezTo>
                  <a:cubicBezTo>
                    <a:pt x="83538" y="17375"/>
                    <a:pt x="84127" y="18279"/>
                    <a:pt x="84127" y="18690"/>
                  </a:cubicBezTo>
                  <a:cubicBezTo>
                    <a:pt x="84127" y="19238"/>
                    <a:pt x="83853" y="19512"/>
                    <a:pt x="83305" y="19512"/>
                  </a:cubicBezTo>
                  <a:close/>
                </a:path>
              </a:pathLst>
            </a:custGeom>
            <a:solidFill>
              <a:srgbClr val="000000"/>
            </a:solidFill>
            <a:ln w="873" cap="flat">
              <a:noFill/>
              <a:prstDash val="solid"/>
              <a:miter/>
            </a:ln>
          </p:spPr>
          <p:txBody>
            <a:bodyPr rtlCol="0" anchor="ctr"/>
            <a:lstStyle/>
            <a:p>
              <a:endParaRPr lang="en-US"/>
            </a:p>
          </p:txBody>
        </p:sp>
        <p:sp>
          <p:nvSpPr>
            <p:cNvPr id="812" name="Freeform 811">
              <a:extLst>
                <a:ext uri="{FF2B5EF4-FFF2-40B4-BE49-F238E27FC236}">
                  <a16:creationId xmlns="" xmlns:a16="http://schemas.microsoft.com/office/drawing/2014/main" id="{4013A207-8643-0622-D1AD-283E3FCC849A}"/>
                </a:ext>
              </a:extLst>
            </p:cNvPr>
            <p:cNvSpPr/>
            <p:nvPr/>
          </p:nvSpPr>
          <p:spPr>
            <a:xfrm>
              <a:off x="2872591" y="4032144"/>
              <a:ext cx="4489" cy="157549"/>
            </a:xfrm>
            <a:custGeom>
              <a:avLst/>
              <a:gdLst>
                <a:gd name="connsiteX0" fmla="*/ 4490 w 4489"/>
                <a:gd name="connsiteY0" fmla="*/ 157550 h 157549"/>
                <a:gd name="connsiteX1" fmla="*/ 4490 w 4489"/>
                <a:gd name="connsiteY1" fmla="*/ 0 h 157549"/>
                <a:gd name="connsiteX2" fmla="*/ 0 w 4489"/>
                <a:gd name="connsiteY2" fmla="*/ 0 h 157549"/>
                <a:gd name="connsiteX3" fmla="*/ 0 w 4489"/>
                <a:gd name="connsiteY3" fmla="*/ 157550 h 157549"/>
              </a:gdLst>
              <a:ahLst/>
              <a:cxnLst>
                <a:cxn ang="0">
                  <a:pos x="connsiteX0" y="connsiteY0"/>
                </a:cxn>
                <a:cxn ang="0">
                  <a:pos x="connsiteX1" y="connsiteY1"/>
                </a:cxn>
                <a:cxn ang="0">
                  <a:pos x="connsiteX2" y="connsiteY2"/>
                </a:cxn>
                <a:cxn ang="0">
                  <a:pos x="connsiteX3" y="connsiteY3"/>
                </a:cxn>
              </a:cxnLst>
              <a:rect l="l" t="t" r="r" b="b"/>
              <a:pathLst>
                <a:path w="4489" h="157549">
                  <a:moveTo>
                    <a:pt x="4490" y="157550"/>
                  </a:moveTo>
                  <a:lnTo>
                    <a:pt x="4490" y="0"/>
                  </a:lnTo>
                  <a:lnTo>
                    <a:pt x="0" y="0"/>
                  </a:lnTo>
                  <a:lnTo>
                    <a:pt x="0" y="157550"/>
                  </a:lnTo>
                  <a:close/>
                </a:path>
              </a:pathLst>
            </a:custGeom>
            <a:solidFill>
              <a:srgbClr val="000000"/>
            </a:solidFill>
            <a:ln w="873" cap="flat">
              <a:noFill/>
              <a:prstDash val="solid"/>
              <a:miter/>
            </a:ln>
          </p:spPr>
          <p:txBody>
            <a:bodyPr rtlCol="0" anchor="ctr"/>
            <a:lstStyle/>
            <a:p>
              <a:endParaRPr lang="en-US"/>
            </a:p>
          </p:txBody>
        </p:sp>
        <p:sp>
          <p:nvSpPr>
            <p:cNvPr id="813" name="Freeform 812">
              <a:extLst>
                <a:ext uri="{FF2B5EF4-FFF2-40B4-BE49-F238E27FC236}">
                  <a16:creationId xmlns="" xmlns:a16="http://schemas.microsoft.com/office/drawing/2014/main" id="{F9828BFB-418A-32AF-00FB-F9557F34F82A}"/>
                </a:ext>
              </a:extLst>
            </p:cNvPr>
            <p:cNvSpPr/>
            <p:nvPr/>
          </p:nvSpPr>
          <p:spPr>
            <a:xfrm>
              <a:off x="2920355" y="4150640"/>
              <a:ext cx="53482" cy="34669"/>
            </a:xfrm>
            <a:custGeom>
              <a:avLst/>
              <a:gdLst>
                <a:gd name="connsiteX0" fmla="*/ 904 w 53482"/>
                <a:gd name="connsiteY0" fmla="*/ 0 h 34669"/>
                <a:gd name="connsiteX1" fmla="*/ 47691 w 53482"/>
                <a:gd name="connsiteY1" fmla="*/ 11625 h 34669"/>
                <a:gd name="connsiteX2" fmla="*/ 49540 w 53482"/>
                <a:gd name="connsiteY2" fmla="*/ 11954 h 34669"/>
                <a:gd name="connsiteX3" fmla="*/ 50238 w 53482"/>
                <a:gd name="connsiteY3" fmla="*/ 11830 h 34669"/>
                <a:gd name="connsiteX4" fmla="*/ 50690 w 53482"/>
                <a:gd name="connsiteY4" fmla="*/ 10762 h 34669"/>
                <a:gd name="connsiteX5" fmla="*/ 50895 w 53482"/>
                <a:gd name="connsiteY5" fmla="*/ 7928 h 34669"/>
                <a:gd name="connsiteX6" fmla="*/ 50895 w 53482"/>
                <a:gd name="connsiteY6" fmla="*/ 6983 h 34669"/>
                <a:gd name="connsiteX7" fmla="*/ 50978 w 53482"/>
                <a:gd name="connsiteY7" fmla="*/ 6367 h 34669"/>
                <a:gd name="connsiteX8" fmla="*/ 51265 w 53482"/>
                <a:gd name="connsiteY8" fmla="*/ 5874 h 34669"/>
                <a:gd name="connsiteX9" fmla="*/ 51799 w 53482"/>
                <a:gd name="connsiteY9" fmla="*/ 5751 h 34669"/>
                <a:gd name="connsiteX10" fmla="*/ 53483 w 53482"/>
                <a:gd name="connsiteY10" fmla="*/ 7230 h 34669"/>
                <a:gd name="connsiteX11" fmla="*/ 53360 w 53482"/>
                <a:gd name="connsiteY11" fmla="*/ 11542 h 34669"/>
                <a:gd name="connsiteX12" fmla="*/ 53237 w 53482"/>
                <a:gd name="connsiteY12" fmla="*/ 15897 h 34669"/>
                <a:gd name="connsiteX13" fmla="*/ 53360 w 53482"/>
                <a:gd name="connsiteY13" fmla="*/ 20128 h 34669"/>
                <a:gd name="connsiteX14" fmla="*/ 53483 w 53482"/>
                <a:gd name="connsiteY14" fmla="*/ 24318 h 34669"/>
                <a:gd name="connsiteX15" fmla="*/ 53237 w 53482"/>
                <a:gd name="connsiteY15" fmla="*/ 25098 h 34669"/>
                <a:gd name="connsiteX16" fmla="*/ 52785 w 53482"/>
                <a:gd name="connsiteY16" fmla="*/ 25386 h 34669"/>
                <a:gd name="connsiteX17" fmla="*/ 52580 w 53482"/>
                <a:gd name="connsiteY17" fmla="*/ 25427 h 34669"/>
                <a:gd name="connsiteX18" fmla="*/ 51142 w 53482"/>
                <a:gd name="connsiteY18" fmla="*/ 24975 h 34669"/>
                <a:gd name="connsiteX19" fmla="*/ 50895 w 53482"/>
                <a:gd name="connsiteY19" fmla="*/ 23496 h 34669"/>
                <a:gd name="connsiteX20" fmla="*/ 50361 w 53482"/>
                <a:gd name="connsiteY20" fmla="*/ 18937 h 34669"/>
                <a:gd name="connsiteX21" fmla="*/ 48102 w 53482"/>
                <a:gd name="connsiteY21" fmla="*/ 17417 h 34669"/>
                <a:gd name="connsiteX22" fmla="*/ 33067 w 53482"/>
                <a:gd name="connsiteY22" fmla="*/ 13638 h 34669"/>
                <a:gd name="connsiteX23" fmla="*/ 38120 w 53482"/>
                <a:gd name="connsiteY23" fmla="*/ 23579 h 34669"/>
                <a:gd name="connsiteX24" fmla="*/ 34423 w 53482"/>
                <a:gd name="connsiteY24" fmla="*/ 31506 h 34669"/>
                <a:gd name="connsiteX25" fmla="*/ 24647 w 53482"/>
                <a:gd name="connsiteY25" fmla="*/ 34669 h 34669"/>
                <a:gd name="connsiteX26" fmla="*/ 15651 w 53482"/>
                <a:gd name="connsiteY26" fmla="*/ 32903 h 34669"/>
                <a:gd name="connsiteX27" fmla="*/ 7723 w 53482"/>
                <a:gd name="connsiteY27" fmla="*/ 28302 h 34669"/>
                <a:gd name="connsiteX28" fmla="*/ 2177 w 53482"/>
                <a:gd name="connsiteY28" fmla="*/ 21771 h 34669"/>
                <a:gd name="connsiteX29" fmla="*/ 0 w 53482"/>
                <a:gd name="connsiteY29" fmla="*/ 14419 h 34669"/>
                <a:gd name="connsiteX30" fmla="*/ 1356 w 53482"/>
                <a:gd name="connsiteY30" fmla="*/ 9982 h 34669"/>
                <a:gd name="connsiteX31" fmla="*/ 5874 w 53482"/>
                <a:gd name="connsiteY31" fmla="*/ 6572 h 34669"/>
                <a:gd name="connsiteX32" fmla="*/ 2095 w 53482"/>
                <a:gd name="connsiteY32" fmla="*/ 3533 h 34669"/>
                <a:gd name="connsiteX33" fmla="*/ 82 w 53482"/>
                <a:gd name="connsiteY33" fmla="*/ 863 h 34669"/>
                <a:gd name="connsiteX34" fmla="*/ 370 w 53482"/>
                <a:gd name="connsiteY34" fmla="*/ 246 h 34669"/>
                <a:gd name="connsiteX35" fmla="*/ 904 w 53482"/>
                <a:gd name="connsiteY35" fmla="*/ 0 h 34669"/>
                <a:gd name="connsiteX36" fmla="*/ 9242 w 53482"/>
                <a:gd name="connsiteY36" fmla="*/ 7764 h 34669"/>
                <a:gd name="connsiteX37" fmla="*/ 7805 w 53482"/>
                <a:gd name="connsiteY37" fmla="*/ 8092 h 34669"/>
                <a:gd name="connsiteX38" fmla="*/ 5381 w 53482"/>
                <a:gd name="connsiteY38" fmla="*/ 9037 h 34669"/>
                <a:gd name="connsiteX39" fmla="*/ 2917 w 53482"/>
                <a:gd name="connsiteY39" fmla="*/ 11091 h 34669"/>
                <a:gd name="connsiteX40" fmla="*/ 1848 w 53482"/>
                <a:gd name="connsiteY40" fmla="*/ 14419 h 34669"/>
                <a:gd name="connsiteX41" fmla="*/ 4477 w 53482"/>
                <a:gd name="connsiteY41" fmla="*/ 20046 h 34669"/>
                <a:gd name="connsiteX42" fmla="*/ 11584 w 53482"/>
                <a:gd name="connsiteY42" fmla="*/ 24811 h 34669"/>
                <a:gd name="connsiteX43" fmla="*/ 20046 w 53482"/>
                <a:gd name="connsiteY43" fmla="*/ 27358 h 34669"/>
                <a:gd name="connsiteX44" fmla="*/ 28344 w 53482"/>
                <a:gd name="connsiteY44" fmla="*/ 28714 h 34669"/>
                <a:gd name="connsiteX45" fmla="*/ 29740 w 53482"/>
                <a:gd name="connsiteY45" fmla="*/ 28672 h 34669"/>
                <a:gd name="connsiteX46" fmla="*/ 31712 w 53482"/>
                <a:gd name="connsiteY46" fmla="*/ 28261 h 34669"/>
                <a:gd name="connsiteX47" fmla="*/ 33889 w 53482"/>
                <a:gd name="connsiteY47" fmla="*/ 27439 h 34669"/>
                <a:gd name="connsiteX48" fmla="*/ 35532 w 53482"/>
                <a:gd name="connsiteY48" fmla="*/ 25837 h 34669"/>
                <a:gd name="connsiteX49" fmla="*/ 36230 w 53482"/>
                <a:gd name="connsiteY49" fmla="*/ 23332 h 34669"/>
                <a:gd name="connsiteX50" fmla="*/ 33560 w 53482"/>
                <a:gd name="connsiteY50" fmla="*/ 17089 h 34669"/>
                <a:gd name="connsiteX51" fmla="*/ 28508 w 53482"/>
                <a:gd name="connsiteY51" fmla="*/ 12652 h 34669"/>
                <a:gd name="connsiteX52" fmla="*/ 18937 w 53482"/>
                <a:gd name="connsiteY52" fmla="*/ 10146 h 34669"/>
                <a:gd name="connsiteX53" fmla="*/ 9242 w 53482"/>
                <a:gd name="connsiteY53" fmla="*/ 7764 h 34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3482" h="34669">
                  <a:moveTo>
                    <a:pt x="904" y="0"/>
                  </a:moveTo>
                  <a:lnTo>
                    <a:pt x="47691" y="11625"/>
                  </a:lnTo>
                  <a:cubicBezTo>
                    <a:pt x="48677" y="11844"/>
                    <a:pt x="49293" y="11954"/>
                    <a:pt x="49540" y="11954"/>
                  </a:cubicBezTo>
                  <a:cubicBezTo>
                    <a:pt x="49868" y="11954"/>
                    <a:pt x="50101" y="11912"/>
                    <a:pt x="50238" y="11830"/>
                  </a:cubicBezTo>
                  <a:cubicBezTo>
                    <a:pt x="50402" y="11720"/>
                    <a:pt x="50553" y="11364"/>
                    <a:pt x="50690" y="10762"/>
                  </a:cubicBezTo>
                  <a:cubicBezTo>
                    <a:pt x="50827" y="10132"/>
                    <a:pt x="50895" y="9188"/>
                    <a:pt x="50895" y="7928"/>
                  </a:cubicBezTo>
                  <a:cubicBezTo>
                    <a:pt x="50895" y="7462"/>
                    <a:pt x="50895" y="7147"/>
                    <a:pt x="50895" y="6983"/>
                  </a:cubicBezTo>
                  <a:cubicBezTo>
                    <a:pt x="50895" y="6820"/>
                    <a:pt x="50922" y="6613"/>
                    <a:pt x="50978" y="6367"/>
                  </a:cubicBezTo>
                  <a:cubicBezTo>
                    <a:pt x="51032" y="6121"/>
                    <a:pt x="51128" y="5956"/>
                    <a:pt x="51265" y="5874"/>
                  </a:cubicBezTo>
                  <a:cubicBezTo>
                    <a:pt x="51402" y="5792"/>
                    <a:pt x="51580" y="5751"/>
                    <a:pt x="51799" y="5751"/>
                  </a:cubicBezTo>
                  <a:cubicBezTo>
                    <a:pt x="52922" y="5751"/>
                    <a:pt x="53483" y="6243"/>
                    <a:pt x="53483" y="7230"/>
                  </a:cubicBezTo>
                  <a:cubicBezTo>
                    <a:pt x="53483" y="8160"/>
                    <a:pt x="53442" y="9598"/>
                    <a:pt x="53360" y="11542"/>
                  </a:cubicBezTo>
                  <a:cubicBezTo>
                    <a:pt x="53278" y="13486"/>
                    <a:pt x="53237" y="14939"/>
                    <a:pt x="53237" y="15897"/>
                  </a:cubicBezTo>
                  <a:cubicBezTo>
                    <a:pt x="53237" y="16828"/>
                    <a:pt x="53278" y="18238"/>
                    <a:pt x="53360" y="20128"/>
                  </a:cubicBezTo>
                  <a:cubicBezTo>
                    <a:pt x="53442" y="22018"/>
                    <a:pt x="53483" y="23414"/>
                    <a:pt x="53483" y="24318"/>
                  </a:cubicBezTo>
                  <a:cubicBezTo>
                    <a:pt x="53483" y="24647"/>
                    <a:pt x="53401" y="24906"/>
                    <a:pt x="53237" y="25098"/>
                  </a:cubicBezTo>
                  <a:cubicBezTo>
                    <a:pt x="53100" y="25290"/>
                    <a:pt x="52949" y="25386"/>
                    <a:pt x="52785" y="25386"/>
                  </a:cubicBezTo>
                  <a:lnTo>
                    <a:pt x="52580" y="25427"/>
                  </a:lnTo>
                  <a:cubicBezTo>
                    <a:pt x="51812" y="25427"/>
                    <a:pt x="51334" y="25276"/>
                    <a:pt x="51142" y="24975"/>
                  </a:cubicBezTo>
                  <a:cubicBezTo>
                    <a:pt x="50978" y="24674"/>
                    <a:pt x="50895" y="24181"/>
                    <a:pt x="50895" y="23496"/>
                  </a:cubicBezTo>
                  <a:cubicBezTo>
                    <a:pt x="50868" y="21142"/>
                    <a:pt x="50690" y="19622"/>
                    <a:pt x="50361" y="18937"/>
                  </a:cubicBezTo>
                  <a:cubicBezTo>
                    <a:pt x="50032" y="18252"/>
                    <a:pt x="49280" y="17746"/>
                    <a:pt x="48102" y="17417"/>
                  </a:cubicBezTo>
                  <a:lnTo>
                    <a:pt x="33067" y="13638"/>
                  </a:lnTo>
                  <a:cubicBezTo>
                    <a:pt x="36435" y="17006"/>
                    <a:pt x="38120" y="20319"/>
                    <a:pt x="38120" y="23579"/>
                  </a:cubicBezTo>
                  <a:cubicBezTo>
                    <a:pt x="38120" y="26727"/>
                    <a:pt x="36888" y="29370"/>
                    <a:pt x="34423" y="31506"/>
                  </a:cubicBezTo>
                  <a:cubicBezTo>
                    <a:pt x="31931" y="33615"/>
                    <a:pt x="28672" y="34669"/>
                    <a:pt x="24647" y="34669"/>
                  </a:cubicBezTo>
                  <a:cubicBezTo>
                    <a:pt x="21662" y="34669"/>
                    <a:pt x="18663" y="34081"/>
                    <a:pt x="15651" y="32903"/>
                  </a:cubicBezTo>
                  <a:cubicBezTo>
                    <a:pt x="12639" y="31698"/>
                    <a:pt x="9996" y="30165"/>
                    <a:pt x="7723" y="28302"/>
                  </a:cubicBezTo>
                  <a:cubicBezTo>
                    <a:pt x="5450" y="26413"/>
                    <a:pt x="3601" y="24236"/>
                    <a:pt x="2177" y="21771"/>
                  </a:cubicBezTo>
                  <a:cubicBezTo>
                    <a:pt x="726" y="19306"/>
                    <a:pt x="0" y="16855"/>
                    <a:pt x="0" y="14419"/>
                  </a:cubicBezTo>
                  <a:cubicBezTo>
                    <a:pt x="0" y="12857"/>
                    <a:pt x="452" y="11378"/>
                    <a:pt x="1356" y="9982"/>
                  </a:cubicBezTo>
                  <a:cubicBezTo>
                    <a:pt x="2260" y="8557"/>
                    <a:pt x="3765" y="7421"/>
                    <a:pt x="5874" y="6572"/>
                  </a:cubicBezTo>
                  <a:cubicBezTo>
                    <a:pt x="4669" y="5860"/>
                    <a:pt x="3409" y="4847"/>
                    <a:pt x="2095" y="3533"/>
                  </a:cubicBezTo>
                  <a:cubicBezTo>
                    <a:pt x="753" y="2218"/>
                    <a:pt x="82" y="1328"/>
                    <a:pt x="82" y="863"/>
                  </a:cubicBezTo>
                  <a:cubicBezTo>
                    <a:pt x="82" y="588"/>
                    <a:pt x="178" y="383"/>
                    <a:pt x="370" y="246"/>
                  </a:cubicBezTo>
                  <a:cubicBezTo>
                    <a:pt x="534" y="82"/>
                    <a:pt x="712" y="0"/>
                    <a:pt x="904" y="0"/>
                  </a:cubicBezTo>
                  <a:moveTo>
                    <a:pt x="9242" y="7764"/>
                  </a:moveTo>
                  <a:cubicBezTo>
                    <a:pt x="8969" y="7764"/>
                    <a:pt x="8490" y="7874"/>
                    <a:pt x="7805" y="8092"/>
                  </a:cubicBezTo>
                  <a:cubicBezTo>
                    <a:pt x="7120" y="8284"/>
                    <a:pt x="6313" y="8599"/>
                    <a:pt x="5381" y="9037"/>
                  </a:cubicBezTo>
                  <a:cubicBezTo>
                    <a:pt x="4423" y="9448"/>
                    <a:pt x="3601" y="10132"/>
                    <a:pt x="2917" y="11091"/>
                  </a:cubicBezTo>
                  <a:cubicBezTo>
                    <a:pt x="2204" y="12049"/>
                    <a:pt x="1848" y="13159"/>
                    <a:pt x="1848" y="14419"/>
                  </a:cubicBezTo>
                  <a:cubicBezTo>
                    <a:pt x="1848" y="16226"/>
                    <a:pt x="2724" y="18102"/>
                    <a:pt x="4477" y="20046"/>
                  </a:cubicBezTo>
                  <a:cubicBezTo>
                    <a:pt x="6202" y="21962"/>
                    <a:pt x="8572" y="23550"/>
                    <a:pt x="11584" y="24811"/>
                  </a:cubicBezTo>
                  <a:cubicBezTo>
                    <a:pt x="13556" y="25605"/>
                    <a:pt x="16376" y="26454"/>
                    <a:pt x="20046" y="27358"/>
                  </a:cubicBezTo>
                  <a:cubicBezTo>
                    <a:pt x="23715" y="28262"/>
                    <a:pt x="26482" y="28714"/>
                    <a:pt x="28344" y="28714"/>
                  </a:cubicBezTo>
                  <a:cubicBezTo>
                    <a:pt x="28782" y="28714"/>
                    <a:pt x="29248" y="28700"/>
                    <a:pt x="29740" y="28672"/>
                  </a:cubicBezTo>
                  <a:cubicBezTo>
                    <a:pt x="30233" y="28617"/>
                    <a:pt x="30890" y="28480"/>
                    <a:pt x="31712" y="28261"/>
                  </a:cubicBezTo>
                  <a:cubicBezTo>
                    <a:pt x="32533" y="28043"/>
                    <a:pt x="33259" y="27768"/>
                    <a:pt x="33889" y="27439"/>
                  </a:cubicBezTo>
                  <a:cubicBezTo>
                    <a:pt x="34519" y="27083"/>
                    <a:pt x="35067" y="26549"/>
                    <a:pt x="35532" y="25837"/>
                  </a:cubicBezTo>
                  <a:cubicBezTo>
                    <a:pt x="35998" y="25126"/>
                    <a:pt x="36230" y="24291"/>
                    <a:pt x="36230" y="23332"/>
                  </a:cubicBezTo>
                  <a:cubicBezTo>
                    <a:pt x="36230" y="21251"/>
                    <a:pt x="35340" y="19170"/>
                    <a:pt x="33560" y="17089"/>
                  </a:cubicBezTo>
                  <a:cubicBezTo>
                    <a:pt x="31781" y="15007"/>
                    <a:pt x="30096" y="13528"/>
                    <a:pt x="28508" y="12652"/>
                  </a:cubicBezTo>
                  <a:cubicBezTo>
                    <a:pt x="28344" y="12542"/>
                    <a:pt x="25153" y="11707"/>
                    <a:pt x="18937" y="10146"/>
                  </a:cubicBezTo>
                  <a:cubicBezTo>
                    <a:pt x="12721" y="8558"/>
                    <a:pt x="9489" y="7764"/>
                    <a:pt x="9242" y="7764"/>
                  </a:cubicBezTo>
                  <a:close/>
                </a:path>
              </a:pathLst>
            </a:custGeom>
            <a:solidFill>
              <a:srgbClr val="000000"/>
            </a:solidFill>
            <a:ln w="873" cap="flat">
              <a:noFill/>
              <a:prstDash val="solid"/>
              <a:miter/>
            </a:ln>
          </p:spPr>
          <p:txBody>
            <a:bodyPr rtlCol="0" anchor="ctr"/>
            <a:lstStyle/>
            <a:p>
              <a:endParaRPr lang="en-US"/>
            </a:p>
          </p:txBody>
        </p:sp>
        <p:sp>
          <p:nvSpPr>
            <p:cNvPr id="814" name="Freeform 813">
              <a:extLst>
                <a:ext uri="{FF2B5EF4-FFF2-40B4-BE49-F238E27FC236}">
                  <a16:creationId xmlns="" xmlns:a16="http://schemas.microsoft.com/office/drawing/2014/main" id="{1D5EC0A3-9A95-15DD-76D9-B7FE24C3728A}"/>
                </a:ext>
              </a:extLst>
            </p:cNvPr>
            <p:cNvSpPr/>
            <p:nvPr/>
          </p:nvSpPr>
          <p:spPr>
            <a:xfrm>
              <a:off x="2894435" y="4121920"/>
              <a:ext cx="84126" cy="19511"/>
            </a:xfrm>
            <a:custGeom>
              <a:avLst/>
              <a:gdLst>
                <a:gd name="connsiteX0" fmla="*/ 42063 w 84126"/>
                <a:gd name="connsiteY0" fmla="*/ 19512 h 19511"/>
                <a:gd name="connsiteX1" fmla="*/ 16390 w 84126"/>
                <a:gd name="connsiteY1" fmla="*/ 14213 h 19511"/>
                <a:gd name="connsiteX2" fmla="*/ 7558 w 84126"/>
                <a:gd name="connsiteY2" fmla="*/ 8791 h 19511"/>
                <a:gd name="connsiteX3" fmla="*/ 1766 w 84126"/>
                <a:gd name="connsiteY3" fmla="*/ 3532 h 19511"/>
                <a:gd name="connsiteX4" fmla="*/ 0 w 84126"/>
                <a:gd name="connsiteY4" fmla="*/ 863 h 19511"/>
                <a:gd name="connsiteX5" fmla="*/ 822 w 84126"/>
                <a:gd name="connsiteY5" fmla="*/ 0 h 19511"/>
                <a:gd name="connsiteX6" fmla="*/ 2260 w 84126"/>
                <a:gd name="connsiteY6" fmla="*/ 1109 h 19511"/>
                <a:gd name="connsiteX7" fmla="*/ 42063 w 84126"/>
                <a:gd name="connsiteY7" fmla="*/ 14624 h 19511"/>
                <a:gd name="connsiteX8" fmla="*/ 81416 w 84126"/>
                <a:gd name="connsiteY8" fmla="*/ 1437 h 19511"/>
                <a:gd name="connsiteX9" fmla="*/ 83305 w 84126"/>
                <a:gd name="connsiteY9" fmla="*/ 0 h 19511"/>
                <a:gd name="connsiteX10" fmla="*/ 84127 w 84126"/>
                <a:gd name="connsiteY10" fmla="*/ 863 h 19511"/>
                <a:gd name="connsiteX11" fmla="*/ 82443 w 84126"/>
                <a:gd name="connsiteY11" fmla="*/ 3451 h 19511"/>
                <a:gd name="connsiteX12" fmla="*/ 76898 w 84126"/>
                <a:gd name="connsiteY12" fmla="*/ 8585 h 19511"/>
                <a:gd name="connsiteX13" fmla="*/ 68312 w 84126"/>
                <a:gd name="connsiteY13" fmla="*/ 13966 h 19511"/>
                <a:gd name="connsiteX14" fmla="*/ 42063 w 84126"/>
                <a:gd name="connsiteY14" fmla="*/ 19512 h 19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126" h="19511">
                  <a:moveTo>
                    <a:pt x="42063" y="19512"/>
                  </a:moveTo>
                  <a:cubicBezTo>
                    <a:pt x="32589" y="19512"/>
                    <a:pt x="24030" y="17746"/>
                    <a:pt x="16390" y="14213"/>
                  </a:cubicBezTo>
                  <a:cubicBezTo>
                    <a:pt x="13186" y="12707"/>
                    <a:pt x="10242" y="10900"/>
                    <a:pt x="7558" y="8791"/>
                  </a:cubicBezTo>
                  <a:cubicBezTo>
                    <a:pt x="4875" y="6682"/>
                    <a:pt x="2944" y="4929"/>
                    <a:pt x="1766" y="3532"/>
                  </a:cubicBezTo>
                  <a:cubicBezTo>
                    <a:pt x="588" y="2135"/>
                    <a:pt x="0" y="1246"/>
                    <a:pt x="0" y="863"/>
                  </a:cubicBezTo>
                  <a:cubicBezTo>
                    <a:pt x="0" y="315"/>
                    <a:pt x="274" y="27"/>
                    <a:pt x="822" y="0"/>
                  </a:cubicBezTo>
                  <a:cubicBezTo>
                    <a:pt x="1095" y="0"/>
                    <a:pt x="1575" y="370"/>
                    <a:pt x="2260" y="1109"/>
                  </a:cubicBezTo>
                  <a:cubicBezTo>
                    <a:pt x="11461" y="10146"/>
                    <a:pt x="24728" y="14651"/>
                    <a:pt x="42063" y="14624"/>
                  </a:cubicBezTo>
                  <a:cubicBezTo>
                    <a:pt x="59453" y="14624"/>
                    <a:pt x="72571" y="10228"/>
                    <a:pt x="81416" y="1437"/>
                  </a:cubicBezTo>
                  <a:cubicBezTo>
                    <a:pt x="82375" y="479"/>
                    <a:pt x="83004" y="0"/>
                    <a:pt x="83305" y="0"/>
                  </a:cubicBezTo>
                  <a:cubicBezTo>
                    <a:pt x="83853" y="0"/>
                    <a:pt x="84127" y="288"/>
                    <a:pt x="84127" y="863"/>
                  </a:cubicBezTo>
                  <a:cubicBezTo>
                    <a:pt x="84127" y="1246"/>
                    <a:pt x="83565" y="2108"/>
                    <a:pt x="82443" y="3451"/>
                  </a:cubicBezTo>
                  <a:cubicBezTo>
                    <a:pt x="81320" y="4792"/>
                    <a:pt x="79471" y="6504"/>
                    <a:pt x="76898" y="8585"/>
                  </a:cubicBezTo>
                  <a:cubicBezTo>
                    <a:pt x="74323" y="10666"/>
                    <a:pt x="71461" y="12461"/>
                    <a:pt x="68312" y="13966"/>
                  </a:cubicBezTo>
                  <a:cubicBezTo>
                    <a:pt x="60672" y="17663"/>
                    <a:pt x="51922" y="19512"/>
                    <a:pt x="42063" y="19512"/>
                  </a:cubicBezTo>
                  <a:close/>
                </a:path>
              </a:pathLst>
            </a:custGeom>
            <a:solidFill>
              <a:srgbClr val="000000"/>
            </a:solidFill>
            <a:ln w="873" cap="flat">
              <a:noFill/>
              <a:prstDash val="solid"/>
              <a:miter/>
            </a:ln>
          </p:spPr>
          <p:txBody>
            <a:bodyPr rtlCol="0" anchor="ctr"/>
            <a:lstStyle/>
            <a:p>
              <a:endParaRPr lang="en-US"/>
            </a:p>
          </p:txBody>
        </p:sp>
        <p:sp>
          <p:nvSpPr>
            <p:cNvPr id="815" name="Freeform 814">
              <a:extLst>
                <a:ext uri="{FF2B5EF4-FFF2-40B4-BE49-F238E27FC236}">
                  <a16:creationId xmlns="" xmlns:a16="http://schemas.microsoft.com/office/drawing/2014/main" id="{E26DC993-328F-B53D-563E-7D6124178467}"/>
                </a:ext>
              </a:extLst>
            </p:cNvPr>
            <p:cNvSpPr/>
            <p:nvPr/>
          </p:nvSpPr>
          <p:spPr>
            <a:xfrm>
              <a:off x="2920355" y="4073629"/>
              <a:ext cx="38119" cy="41899"/>
            </a:xfrm>
            <a:custGeom>
              <a:avLst/>
              <a:gdLst>
                <a:gd name="connsiteX0" fmla="*/ 5545 w 38119"/>
                <a:gd name="connsiteY0" fmla="*/ 0 h 41899"/>
                <a:gd name="connsiteX1" fmla="*/ 9161 w 38119"/>
                <a:gd name="connsiteY1" fmla="*/ 1438 h 41899"/>
                <a:gd name="connsiteX2" fmla="*/ 10434 w 38119"/>
                <a:gd name="connsiteY2" fmla="*/ 4519 h 41899"/>
                <a:gd name="connsiteX3" fmla="*/ 9530 w 38119"/>
                <a:gd name="connsiteY3" fmla="*/ 6901 h 41899"/>
                <a:gd name="connsiteX4" fmla="*/ 7476 w 38119"/>
                <a:gd name="connsiteY4" fmla="*/ 7723 h 41899"/>
                <a:gd name="connsiteX5" fmla="*/ 4560 w 38119"/>
                <a:gd name="connsiteY5" fmla="*/ 6572 h 41899"/>
                <a:gd name="connsiteX6" fmla="*/ 2917 w 38119"/>
                <a:gd name="connsiteY6" fmla="*/ 3697 h 41899"/>
                <a:gd name="connsiteX7" fmla="*/ 1848 w 38119"/>
                <a:gd name="connsiteY7" fmla="*/ 7887 h 41899"/>
                <a:gd name="connsiteX8" fmla="*/ 2711 w 38119"/>
                <a:gd name="connsiteY8" fmla="*/ 10968 h 41899"/>
                <a:gd name="connsiteX9" fmla="*/ 4683 w 38119"/>
                <a:gd name="connsiteY9" fmla="*/ 13227 h 41899"/>
                <a:gd name="connsiteX10" fmla="*/ 7394 w 38119"/>
                <a:gd name="connsiteY10" fmla="*/ 14788 h 41899"/>
                <a:gd name="connsiteX11" fmla="*/ 9900 w 38119"/>
                <a:gd name="connsiteY11" fmla="*/ 15774 h 41899"/>
                <a:gd name="connsiteX12" fmla="*/ 11790 w 38119"/>
                <a:gd name="connsiteY12" fmla="*/ 16226 h 41899"/>
                <a:gd name="connsiteX13" fmla="*/ 23291 w 38119"/>
                <a:gd name="connsiteY13" fmla="*/ 19101 h 41899"/>
                <a:gd name="connsiteX14" fmla="*/ 30685 w 38119"/>
                <a:gd name="connsiteY14" fmla="*/ 20498 h 41899"/>
                <a:gd name="connsiteX15" fmla="*/ 34669 w 38119"/>
                <a:gd name="connsiteY15" fmla="*/ 19348 h 41899"/>
                <a:gd name="connsiteX16" fmla="*/ 36230 w 38119"/>
                <a:gd name="connsiteY16" fmla="*/ 15897 h 41899"/>
                <a:gd name="connsiteX17" fmla="*/ 35984 w 38119"/>
                <a:gd name="connsiteY17" fmla="*/ 13966 h 41899"/>
                <a:gd name="connsiteX18" fmla="*/ 34957 w 38119"/>
                <a:gd name="connsiteY18" fmla="*/ 11625 h 41899"/>
                <a:gd name="connsiteX19" fmla="*/ 33026 w 38119"/>
                <a:gd name="connsiteY19" fmla="*/ 9078 h 41899"/>
                <a:gd name="connsiteX20" fmla="*/ 29823 w 38119"/>
                <a:gd name="connsiteY20" fmla="*/ 6655 h 41899"/>
                <a:gd name="connsiteX21" fmla="*/ 25222 w 38119"/>
                <a:gd name="connsiteY21" fmla="*/ 4683 h 41899"/>
                <a:gd name="connsiteX22" fmla="*/ 24318 w 38119"/>
                <a:gd name="connsiteY22" fmla="*/ 3615 h 41899"/>
                <a:gd name="connsiteX23" fmla="*/ 25139 w 38119"/>
                <a:gd name="connsiteY23" fmla="*/ 2588 h 41899"/>
                <a:gd name="connsiteX24" fmla="*/ 27317 w 38119"/>
                <a:gd name="connsiteY24" fmla="*/ 3163 h 41899"/>
                <a:gd name="connsiteX25" fmla="*/ 30644 w 38119"/>
                <a:gd name="connsiteY25" fmla="*/ 4889 h 41899"/>
                <a:gd name="connsiteX26" fmla="*/ 34177 w 38119"/>
                <a:gd name="connsiteY26" fmla="*/ 7559 h 41899"/>
                <a:gd name="connsiteX27" fmla="*/ 36970 w 38119"/>
                <a:gd name="connsiteY27" fmla="*/ 11337 h 41899"/>
                <a:gd name="connsiteX28" fmla="*/ 38120 w 38119"/>
                <a:gd name="connsiteY28" fmla="*/ 16062 h 41899"/>
                <a:gd name="connsiteX29" fmla="*/ 36230 w 38119"/>
                <a:gd name="connsiteY29" fmla="*/ 21935 h 41899"/>
                <a:gd name="connsiteX30" fmla="*/ 31712 w 38119"/>
                <a:gd name="connsiteY30" fmla="*/ 25139 h 41899"/>
                <a:gd name="connsiteX31" fmla="*/ 32575 w 38119"/>
                <a:gd name="connsiteY31" fmla="*/ 25632 h 41899"/>
                <a:gd name="connsiteX32" fmla="*/ 34177 w 38119"/>
                <a:gd name="connsiteY32" fmla="*/ 26783 h 41899"/>
                <a:gd name="connsiteX33" fmla="*/ 36066 w 38119"/>
                <a:gd name="connsiteY33" fmla="*/ 28549 h 41899"/>
                <a:gd name="connsiteX34" fmla="*/ 37463 w 38119"/>
                <a:gd name="connsiteY34" fmla="*/ 30972 h 41899"/>
                <a:gd name="connsiteX35" fmla="*/ 38120 w 38119"/>
                <a:gd name="connsiteY35" fmla="*/ 33971 h 41899"/>
                <a:gd name="connsiteX36" fmla="*/ 37545 w 38119"/>
                <a:gd name="connsiteY36" fmla="*/ 37710 h 41899"/>
                <a:gd name="connsiteX37" fmla="*/ 35656 w 38119"/>
                <a:gd name="connsiteY37" fmla="*/ 40667 h 41899"/>
                <a:gd name="connsiteX38" fmla="*/ 32533 w 38119"/>
                <a:gd name="connsiteY38" fmla="*/ 41899 h 41899"/>
                <a:gd name="connsiteX39" fmla="*/ 29124 w 38119"/>
                <a:gd name="connsiteY39" fmla="*/ 40544 h 41899"/>
                <a:gd name="connsiteX40" fmla="*/ 27687 w 38119"/>
                <a:gd name="connsiteY40" fmla="*/ 37258 h 41899"/>
                <a:gd name="connsiteX41" fmla="*/ 28385 w 38119"/>
                <a:gd name="connsiteY41" fmla="*/ 35122 h 41899"/>
                <a:gd name="connsiteX42" fmla="*/ 30603 w 38119"/>
                <a:gd name="connsiteY42" fmla="*/ 34135 h 41899"/>
                <a:gd name="connsiteX43" fmla="*/ 33560 w 38119"/>
                <a:gd name="connsiteY43" fmla="*/ 35286 h 41899"/>
                <a:gd name="connsiteX44" fmla="*/ 35162 w 38119"/>
                <a:gd name="connsiteY44" fmla="*/ 38079 h 41899"/>
                <a:gd name="connsiteX45" fmla="*/ 36230 w 38119"/>
                <a:gd name="connsiteY45" fmla="*/ 33889 h 41899"/>
                <a:gd name="connsiteX46" fmla="*/ 33848 w 38119"/>
                <a:gd name="connsiteY46" fmla="*/ 29042 h 41899"/>
                <a:gd name="connsiteX47" fmla="*/ 27481 w 38119"/>
                <a:gd name="connsiteY47" fmla="*/ 25879 h 41899"/>
                <a:gd name="connsiteX48" fmla="*/ 13638 w 38119"/>
                <a:gd name="connsiteY48" fmla="*/ 22346 h 41899"/>
                <a:gd name="connsiteX49" fmla="*/ 7476 w 38119"/>
                <a:gd name="connsiteY49" fmla="*/ 21361 h 41899"/>
                <a:gd name="connsiteX50" fmla="*/ 4560 w 38119"/>
                <a:gd name="connsiteY50" fmla="*/ 21812 h 41899"/>
                <a:gd name="connsiteX51" fmla="*/ 2834 w 38119"/>
                <a:gd name="connsiteY51" fmla="*/ 23044 h 41899"/>
                <a:gd name="connsiteX52" fmla="*/ 2054 w 38119"/>
                <a:gd name="connsiteY52" fmla="*/ 24483 h 41899"/>
                <a:gd name="connsiteX53" fmla="*/ 1848 w 38119"/>
                <a:gd name="connsiteY53" fmla="*/ 25879 h 41899"/>
                <a:gd name="connsiteX54" fmla="*/ 2341 w 38119"/>
                <a:gd name="connsiteY54" fmla="*/ 28508 h 41899"/>
                <a:gd name="connsiteX55" fmla="*/ 3985 w 38119"/>
                <a:gd name="connsiteY55" fmla="*/ 31506 h 41899"/>
                <a:gd name="connsiteX56" fmla="*/ 7394 w 38119"/>
                <a:gd name="connsiteY56" fmla="*/ 34628 h 41899"/>
                <a:gd name="connsiteX57" fmla="*/ 12858 w 38119"/>
                <a:gd name="connsiteY57" fmla="*/ 37175 h 41899"/>
                <a:gd name="connsiteX58" fmla="*/ 13802 w 38119"/>
                <a:gd name="connsiteY58" fmla="*/ 38285 h 41899"/>
                <a:gd name="connsiteX59" fmla="*/ 12939 w 38119"/>
                <a:gd name="connsiteY59" fmla="*/ 39270 h 41899"/>
                <a:gd name="connsiteX60" fmla="*/ 10803 w 38119"/>
                <a:gd name="connsiteY60" fmla="*/ 38736 h 41899"/>
                <a:gd name="connsiteX61" fmla="*/ 7476 w 38119"/>
                <a:gd name="connsiteY61" fmla="*/ 37011 h 41899"/>
                <a:gd name="connsiteX62" fmla="*/ 3985 w 38119"/>
                <a:gd name="connsiteY62" fmla="*/ 34300 h 41899"/>
                <a:gd name="connsiteX63" fmla="*/ 1150 w 38119"/>
                <a:gd name="connsiteY63" fmla="*/ 30480 h 41899"/>
                <a:gd name="connsiteX64" fmla="*/ 0 w 38119"/>
                <a:gd name="connsiteY64" fmla="*/ 25715 h 41899"/>
                <a:gd name="connsiteX65" fmla="*/ 246 w 38119"/>
                <a:gd name="connsiteY65" fmla="*/ 23537 h 41899"/>
                <a:gd name="connsiteX66" fmla="*/ 1068 w 38119"/>
                <a:gd name="connsiteY66" fmla="*/ 21114 h 41899"/>
                <a:gd name="connsiteX67" fmla="*/ 3040 w 38119"/>
                <a:gd name="connsiteY67" fmla="*/ 18567 h 41899"/>
                <a:gd name="connsiteX68" fmla="*/ 6367 w 38119"/>
                <a:gd name="connsiteY68" fmla="*/ 16636 h 41899"/>
                <a:gd name="connsiteX69" fmla="*/ 4519 w 38119"/>
                <a:gd name="connsiteY69" fmla="*/ 15487 h 41899"/>
                <a:gd name="connsiteX70" fmla="*/ 2506 w 38119"/>
                <a:gd name="connsiteY70" fmla="*/ 13720 h 41899"/>
                <a:gd name="connsiteX71" fmla="*/ 699 w 38119"/>
                <a:gd name="connsiteY71" fmla="*/ 11091 h 41899"/>
                <a:gd name="connsiteX72" fmla="*/ 0 w 38119"/>
                <a:gd name="connsiteY72" fmla="*/ 7805 h 41899"/>
                <a:gd name="connsiteX73" fmla="*/ 452 w 38119"/>
                <a:gd name="connsiteY73" fmla="*/ 4477 h 41899"/>
                <a:gd name="connsiteX74" fmla="*/ 2219 w 38119"/>
                <a:gd name="connsiteY74" fmla="*/ 1438 h 41899"/>
                <a:gd name="connsiteX75" fmla="*/ 5545 w 38119"/>
                <a:gd name="connsiteY75" fmla="*/ 0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8119" h="41899">
                  <a:moveTo>
                    <a:pt x="5545" y="0"/>
                  </a:moveTo>
                  <a:cubicBezTo>
                    <a:pt x="7079" y="0"/>
                    <a:pt x="8285" y="480"/>
                    <a:pt x="9161" y="1438"/>
                  </a:cubicBezTo>
                  <a:cubicBezTo>
                    <a:pt x="10010" y="2396"/>
                    <a:pt x="10434" y="3423"/>
                    <a:pt x="10434" y="4519"/>
                  </a:cubicBezTo>
                  <a:cubicBezTo>
                    <a:pt x="10434" y="5559"/>
                    <a:pt x="10132" y="6353"/>
                    <a:pt x="9530" y="6901"/>
                  </a:cubicBezTo>
                  <a:cubicBezTo>
                    <a:pt x="8928" y="7449"/>
                    <a:pt x="8244" y="7723"/>
                    <a:pt x="7476" y="7723"/>
                  </a:cubicBezTo>
                  <a:cubicBezTo>
                    <a:pt x="6435" y="7723"/>
                    <a:pt x="5464" y="7340"/>
                    <a:pt x="4560" y="6572"/>
                  </a:cubicBezTo>
                  <a:cubicBezTo>
                    <a:pt x="3656" y="5806"/>
                    <a:pt x="3109" y="4847"/>
                    <a:pt x="2917" y="3697"/>
                  </a:cubicBezTo>
                  <a:cubicBezTo>
                    <a:pt x="2204" y="4820"/>
                    <a:pt x="1848" y="6216"/>
                    <a:pt x="1848" y="7887"/>
                  </a:cubicBezTo>
                  <a:cubicBezTo>
                    <a:pt x="1848" y="8982"/>
                    <a:pt x="2136" y="10010"/>
                    <a:pt x="2711" y="10968"/>
                  </a:cubicBezTo>
                  <a:cubicBezTo>
                    <a:pt x="3287" y="11899"/>
                    <a:pt x="3943" y="12653"/>
                    <a:pt x="4683" y="13227"/>
                  </a:cubicBezTo>
                  <a:cubicBezTo>
                    <a:pt x="5422" y="13775"/>
                    <a:pt x="6326" y="14295"/>
                    <a:pt x="7394" y="14788"/>
                  </a:cubicBezTo>
                  <a:cubicBezTo>
                    <a:pt x="8435" y="15253"/>
                    <a:pt x="9270" y="15582"/>
                    <a:pt x="9900" y="15774"/>
                  </a:cubicBezTo>
                  <a:cubicBezTo>
                    <a:pt x="10502" y="15938"/>
                    <a:pt x="11132" y="16089"/>
                    <a:pt x="11790" y="16226"/>
                  </a:cubicBezTo>
                  <a:lnTo>
                    <a:pt x="23291" y="19101"/>
                  </a:lnTo>
                  <a:cubicBezTo>
                    <a:pt x="26934" y="20032"/>
                    <a:pt x="29398" y="20498"/>
                    <a:pt x="30685" y="20498"/>
                  </a:cubicBezTo>
                  <a:cubicBezTo>
                    <a:pt x="32273" y="20498"/>
                    <a:pt x="33601" y="20115"/>
                    <a:pt x="34669" y="19348"/>
                  </a:cubicBezTo>
                  <a:cubicBezTo>
                    <a:pt x="35710" y="18580"/>
                    <a:pt x="36230" y="17431"/>
                    <a:pt x="36230" y="15897"/>
                  </a:cubicBezTo>
                  <a:cubicBezTo>
                    <a:pt x="36230" y="15295"/>
                    <a:pt x="36148" y="14651"/>
                    <a:pt x="35984" y="13966"/>
                  </a:cubicBezTo>
                  <a:cubicBezTo>
                    <a:pt x="35792" y="13281"/>
                    <a:pt x="35450" y="12501"/>
                    <a:pt x="34957" y="11625"/>
                  </a:cubicBezTo>
                  <a:cubicBezTo>
                    <a:pt x="34437" y="10721"/>
                    <a:pt x="33793" y="9872"/>
                    <a:pt x="33026" y="9078"/>
                  </a:cubicBezTo>
                  <a:cubicBezTo>
                    <a:pt x="32233" y="8257"/>
                    <a:pt x="31164" y="7449"/>
                    <a:pt x="29823" y="6655"/>
                  </a:cubicBezTo>
                  <a:cubicBezTo>
                    <a:pt x="28480" y="5861"/>
                    <a:pt x="26947" y="5203"/>
                    <a:pt x="25222" y="4683"/>
                  </a:cubicBezTo>
                  <a:cubicBezTo>
                    <a:pt x="24619" y="4519"/>
                    <a:pt x="24318" y="4163"/>
                    <a:pt x="24318" y="3615"/>
                  </a:cubicBezTo>
                  <a:cubicBezTo>
                    <a:pt x="24318" y="2931"/>
                    <a:pt x="24591" y="2588"/>
                    <a:pt x="25139" y="2588"/>
                  </a:cubicBezTo>
                  <a:cubicBezTo>
                    <a:pt x="25605" y="2588"/>
                    <a:pt x="26331" y="2780"/>
                    <a:pt x="27317" y="3163"/>
                  </a:cubicBezTo>
                  <a:cubicBezTo>
                    <a:pt x="28275" y="3519"/>
                    <a:pt x="29384" y="4094"/>
                    <a:pt x="30644" y="4889"/>
                  </a:cubicBezTo>
                  <a:cubicBezTo>
                    <a:pt x="31876" y="5655"/>
                    <a:pt x="33053" y="6545"/>
                    <a:pt x="34177" y="7559"/>
                  </a:cubicBezTo>
                  <a:cubicBezTo>
                    <a:pt x="35272" y="8572"/>
                    <a:pt x="36203" y="9832"/>
                    <a:pt x="36970" y="11337"/>
                  </a:cubicBezTo>
                  <a:cubicBezTo>
                    <a:pt x="37737" y="12844"/>
                    <a:pt x="38120" y="14419"/>
                    <a:pt x="38120" y="16062"/>
                  </a:cubicBezTo>
                  <a:cubicBezTo>
                    <a:pt x="38120" y="18416"/>
                    <a:pt x="37490" y="20374"/>
                    <a:pt x="36230" y="21935"/>
                  </a:cubicBezTo>
                  <a:cubicBezTo>
                    <a:pt x="34970" y="23497"/>
                    <a:pt x="33465" y="24565"/>
                    <a:pt x="31712" y="25139"/>
                  </a:cubicBezTo>
                  <a:cubicBezTo>
                    <a:pt x="31958" y="25276"/>
                    <a:pt x="32246" y="25440"/>
                    <a:pt x="32575" y="25632"/>
                  </a:cubicBezTo>
                  <a:cubicBezTo>
                    <a:pt x="32903" y="25824"/>
                    <a:pt x="33437" y="26207"/>
                    <a:pt x="34177" y="26783"/>
                  </a:cubicBezTo>
                  <a:cubicBezTo>
                    <a:pt x="34889" y="27331"/>
                    <a:pt x="35518" y="27919"/>
                    <a:pt x="36066" y="28549"/>
                  </a:cubicBezTo>
                  <a:cubicBezTo>
                    <a:pt x="36586" y="29179"/>
                    <a:pt x="37052" y="29987"/>
                    <a:pt x="37463" y="30972"/>
                  </a:cubicBezTo>
                  <a:cubicBezTo>
                    <a:pt x="37901" y="31931"/>
                    <a:pt x="38120" y="32930"/>
                    <a:pt x="38120" y="33971"/>
                  </a:cubicBezTo>
                  <a:cubicBezTo>
                    <a:pt x="38120" y="35286"/>
                    <a:pt x="37928" y="36532"/>
                    <a:pt x="37545" y="37710"/>
                  </a:cubicBezTo>
                  <a:cubicBezTo>
                    <a:pt x="37161" y="38859"/>
                    <a:pt x="36532" y="39846"/>
                    <a:pt x="35656" y="40667"/>
                  </a:cubicBezTo>
                  <a:cubicBezTo>
                    <a:pt x="34779" y="41489"/>
                    <a:pt x="33738" y="41899"/>
                    <a:pt x="32533" y="41899"/>
                  </a:cubicBezTo>
                  <a:cubicBezTo>
                    <a:pt x="31192" y="41899"/>
                    <a:pt x="30055" y="41448"/>
                    <a:pt x="29124" y="40544"/>
                  </a:cubicBezTo>
                  <a:cubicBezTo>
                    <a:pt x="28166" y="39612"/>
                    <a:pt x="27687" y="38517"/>
                    <a:pt x="27687" y="37258"/>
                  </a:cubicBezTo>
                  <a:cubicBezTo>
                    <a:pt x="27687" y="36463"/>
                    <a:pt x="27919" y="35751"/>
                    <a:pt x="28385" y="35122"/>
                  </a:cubicBezTo>
                  <a:cubicBezTo>
                    <a:pt x="28850" y="34464"/>
                    <a:pt x="29590" y="34135"/>
                    <a:pt x="30603" y="34135"/>
                  </a:cubicBezTo>
                  <a:cubicBezTo>
                    <a:pt x="31726" y="34135"/>
                    <a:pt x="32711" y="34519"/>
                    <a:pt x="33560" y="35286"/>
                  </a:cubicBezTo>
                  <a:cubicBezTo>
                    <a:pt x="34410" y="36053"/>
                    <a:pt x="34944" y="36983"/>
                    <a:pt x="35162" y="38079"/>
                  </a:cubicBezTo>
                  <a:cubicBezTo>
                    <a:pt x="35874" y="36956"/>
                    <a:pt x="36230" y="35559"/>
                    <a:pt x="36230" y="33889"/>
                  </a:cubicBezTo>
                  <a:cubicBezTo>
                    <a:pt x="36230" y="32082"/>
                    <a:pt x="35436" y="30466"/>
                    <a:pt x="33848" y="29042"/>
                  </a:cubicBezTo>
                  <a:cubicBezTo>
                    <a:pt x="32260" y="27618"/>
                    <a:pt x="30137" y="26563"/>
                    <a:pt x="27481" y="25879"/>
                  </a:cubicBezTo>
                  <a:cubicBezTo>
                    <a:pt x="21100" y="24181"/>
                    <a:pt x="16486" y="23003"/>
                    <a:pt x="13638" y="22346"/>
                  </a:cubicBezTo>
                  <a:cubicBezTo>
                    <a:pt x="10763" y="21690"/>
                    <a:pt x="8708" y="21361"/>
                    <a:pt x="7476" y="21361"/>
                  </a:cubicBezTo>
                  <a:cubicBezTo>
                    <a:pt x="6326" y="21361"/>
                    <a:pt x="5353" y="21512"/>
                    <a:pt x="4560" y="21812"/>
                  </a:cubicBezTo>
                  <a:cubicBezTo>
                    <a:pt x="3765" y="22113"/>
                    <a:pt x="3190" y="22524"/>
                    <a:pt x="2834" y="23044"/>
                  </a:cubicBezTo>
                  <a:cubicBezTo>
                    <a:pt x="2451" y="23537"/>
                    <a:pt x="2191" y="24017"/>
                    <a:pt x="2054" y="24483"/>
                  </a:cubicBezTo>
                  <a:cubicBezTo>
                    <a:pt x="1917" y="24920"/>
                    <a:pt x="1848" y="25386"/>
                    <a:pt x="1848" y="25879"/>
                  </a:cubicBezTo>
                  <a:cubicBezTo>
                    <a:pt x="1848" y="26700"/>
                    <a:pt x="2012" y="27577"/>
                    <a:pt x="2341" y="28508"/>
                  </a:cubicBezTo>
                  <a:cubicBezTo>
                    <a:pt x="2670" y="29412"/>
                    <a:pt x="3217" y="30411"/>
                    <a:pt x="3985" y="31506"/>
                  </a:cubicBezTo>
                  <a:cubicBezTo>
                    <a:pt x="4724" y="32574"/>
                    <a:pt x="5860" y="33615"/>
                    <a:pt x="7394" y="34628"/>
                  </a:cubicBezTo>
                  <a:cubicBezTo>
                    <a:pt x="8928" y="35642"/>
                    <a:pt x="10749" y="36491"/>
                    <a:pt x="12858" y="37175"/>
                  </a:cubicBezTo>
                  <a:cubicBezTo>
                    <a:pt x="13487" y="37312"/>
                    <a:pt x="13802" y="37682"/>
                    <a:pt x="13802" y="38285"/>
                  </a:cubicBezTo>
                  <a:cubicBezTo>
                    <a:pt x="13775" y="38942"/>
                    <a:pt x="13487" y="39270"/>
                    <a:pt x="12939" y="39270"/>
                  </a:cubicBezTo>
                  <a:cubicBezTo>
                    <a:pt x="12474" y="39270"/>
                    <a:pt x="11762" y="39092"/>
                    <a:pt x="10803" y="38736"/>
                  </a:cubicBezTo>
                  <a:cubicBezTo>
                    <a:pt x="9818" y="38353"/>
                    <a:pt x="8708" y="37778"/>
                    <a:pt x="7476" y="37011"/>
                  </a:cubicBezTo>
                  <a:cubicBezTo>
                    <a:pt x="6244" y="36217"/>
                    <a:pt x="5080" y="35313"/>
                    <a:pt x="3985" y="34300"/>
                  </a:cubicBezTo>
                  <a:cubicBezTo>
                    <a:pt x="2861" y="33259"/>
                    <a:pt x="1917" y="31986"/>
                    <a:pt x="1150" y="30480"/>
                  </a:cubicBezTo>
                  <a:cubicBezTo>
                    <a:pt x="383" y="28946"/>
                    <a:pt x="0" y="27358"/>
                    <a:pt x="0" y="25715"/>
                  </a:cubicBezTo>
                  <a:cubicBezTo>
                    <a:pt x="0" y="24975"/>
                    <a:pt x="82" y="24249"/>
                    <a:pt x="246" y="23537"/>
                  </a:cubicBezTo>
                  <a:cubicBezTo>
                    <a:pt x="383" y="22798"/>
                    <a:pt x="657" y="21990"/>
                    <a:pt x="1068" y="21114"/>
                  </a:cubicBezTo>
                  <a:cubicBezTo>
                    <a:pt x="1479" y="20210"/>
                    <a:pt x="2136" y="19362"/>
                    <a:pt x="3040" y="18567"/>
                  </a:cubicBezTo>
                  <a:cubicBezTo>
                    <a:pt x="3944" y="17774"/>
                    <a:pt x="5053" y="17130"/>
                    <a:pt x="6367" y="16636"/>
                  </a:cubicBezTo>
                  <a:cubicBezTo>
                    <a:pt x="5737" y="16307"/>
                    <a:pt x="5121" y="15924"/>
                    <a:pt x="4519" y="15487"/>
                  </a:cubicBezTo>
                  <a:cubicBezTo>
                    <a:pt x="3916" y="15021"/>
                    <a:pt x="3245" y="14432"/>
                    <a:pt x="2506" y="13720"/>
                  </a:cubicBezTo>
                  <a:cubicBezTo>
                    <a:pt x="1739" y="12981"/>
                    <a:pt x="1136" y="12104"/>
                    <a:pt x="699" y="11091"/>
                  </a:cubicBezTo>
                  <a:cubicBezTo>
                    <a:pt x="233" y="10050"/>
                    <a:pt x="0" y="8955"/>
                    <a:pt x="0" y="7805"/>
                  </a:cubicBezTo>
                  <a:cubicBezTo>
                    <a:pt x="0" y="6682"/>
                    <a:pt x="151" y="5573"/>
                    <a:pt x="452" y="4477"/>
                  </a:cubicBezTo>
                  <a:cubicBezTo>
                    <a:pt x="726" y="3382"/>
                    <a:pt x="1314" y="2368"/>
                    <a:pt x="2219" y="1438"/>
                  </a:cubicBezTo>
                  <a:cubicBezTo>
                    <a:pt x="3095" y="480"/>
                    <a:pt x="4204" y="0"/>
                    <a:pt x="5545" y="0"/>
                  </a:cubicBezTo>
                  <a:close/>
                </a:path>
              </a:pathLst>
            </a:custGeom>
            <a:solidFill>
              <a:srgbClr val="000000"/>
            </a:solidFill>
            <a:ln w="873" cap="flat">
              <a:noFill/>
              <a:prstDash val="solid"/>
              <a:miter/>
            </a:ln>
          </p:spPr>
          <p:txBody>
            <a:bodyPr rtlCol="0" anchor="ctr"/>
            <a:lstStyle/>
            <a:p>
              <a:endParaRPr lang="en-US"/>
            </a:p>
          </p:txBody>
        </p:sp>
        <p:sp>
          <p:nvSpPr>
            <p:cNvPr id="816" name="Freeform 815">
              <a:extLst>
                <a:ext uri="{FF2B5EF4-FFF2-40B4-BE49-F238E27FC236}">
                  <a16:creationId xmlns="" xmlns:a16="http://schemas.microsoft.com/office/drawing/2014/main" id="{988E4944-9505-0C6F-37E2-C153690304A0}"/>
                </a:ext>
              </a:extLst>
            </p:cNvPr>
            <p:cNvSpPr/>
            <p:nvPr/>
          </p:nvSpPr>
          <p:spPr>
            <a:xfrm>
              <a:off x="2894435" y="4046020"/>
              <a:ext cx="84126" cy="19511"/>
            </a:xfrm>
            <a:custGeom>
              <a:avLst/>
              <a:gdLst>
                <a:gd name="connsiteX0" fmla="*/ 83305 w 84126"/>
                <a:gd name="connsiteY0" fmla="*/ 19512 h 19511"/>
                <a:gd name="connsiteX1" fmla="*/ 81868 w 84126"/>
                <a:gd name="connsiteY1" fmla="*/ 18444 h 19511"/>
                <a:gd name="connsiteX2" fmla="*/ 42063 w 84126"/>
                <a:gd name="connsiteY2" fmla="*/ 4888 h 19511"/>
                <a:gd name="connsiteX3" fmla="*/ 2793 w 84126"/>
                <a:gd name="connsiteY3" fmla="*/ 17909 h 19511"/>
                <a:gd name="connsiteX4" fmla="*/ 822 w 84126"/>
                <a:gd name="connsiteY4" fmla="*/ 19512 h 19511"/>
                <a:gd name="connsiteX5" fmla="*/ 0 w 84126"/>
                <a:gd name="connsiteY5" fmla="*/ 18690 h 19511"/>
                <a:gd name="connsiteX6" fmla="*/ 1684 w 84126"/>
                <a:gd name="connsiteY6" fmla="*/ 16102 h 19511"/>
                <a:gd name="connsiteX7" fmla="*/ 7230 w 84126"/>
                <a:gd name="connsiteY7" fmla="*/ 10967 h 19511"/>
                <a:gd name="connsiteX8" fmla="*/ 15815 w 84126"/>
                <a:gd name="connsiteY8" fmla="*/ 5545 h 19511"/>
                <a:gd name="connsiteX9" fmla="*/ 42063 w 84126"/>
                <a:gd name="connsiteY9" fmla="*/ 0 h 19511"/>
                <a:gd name="connsiteX10" fmla="*/ 67737 w 84126"/>
                <a:gd name="connsiteY10" fmla="*/ 5299 h 19511"/>
                <a:gd name="connsiteX11" fmla="*/ 76569 w 84126"/>
                <a:gd name="connsiteY11" fmla="*/ 10721 h 19511"/>
                <a:gd name="connsiteX12" fmla="*/ 82361 w 84126"/>
                <a:gd name="connsiteY12" fmla="*/ 15979 h 19511"/>
                <a:gd name="connsiteX13" fmla="*/ 84127 w 84126"/>
                <a:gd name="connsiteY13" fmla="*/ 18690 h 19511"/>
                <a:gd name="connsiteX14" fmla="*/ 83305 w 84126"/>
                <a:gd name="connsiteY14" fmla="*/ 19512 h 19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126" h="19511">
                  <a:moveTo>
                    <a:pt x="83305" y="19512"/>
                  </a:moveTo>
                  <a:cubicBezTo>
                    <a:pt x="83031" y="19512"/>
                    <a:pt x="82553" y="19156"/>
                    <a:pt x="81868" y="18444"/>
                  </a:cubicBezTo>
                  <a:cubicBezTo>
                    <a:pt x="72667" y="9406"/>
                    <a:pt x="59398" y="4888"/>
                    <a:pt x="42063" y="4888"/>
                  </a:cubicBezTo>
                  <a:cubicBezTo>
                    <a:pt x="24674" y="4888"/>
                    <a:pt x="11584" y="9228"/>
                    <a:pt x="2793" y="17909"/>
                  </a:cubicBezTo>
                  <a:cubicBezTo>
                    <a:pt x="1780" y="18978"/>
                    <a:pt x="1122" y="19512"/>
                    <a:pt x="822" y="19512"/>
                  </a:cubicBezTo>
                  <a:cubicBezTo>
                    <a:pt x="274" y="19512"/>
                    <a:pt x="0" y="19238"/>
                    <a:pt x="0" y="18690"/>
                  </a:cubicBezTo>
                  <a:cubicBezTo>
                    <a:pt x="0" y="18307"/>
                    <a:pt x="561" y="17444"/>
                    <a:pt x="1684" y="16102"/>
                  </a:cubicBezTo>
                  <a:cubicBezTo>
                    <a:pt x="2807" y="14733"/>
                    <a:pt x="4655" y="13022"/>
                    <a:pt x="7230" y="10967"/>
                  </a:cubicBezTo>
                  <a:cubicBezTo>
                    <a:pt x="9804" y="8886"/>
                    <a:pt x="12666" y="7079"/>
                    <a:pt x="15815" y="5545"/>
                  </a:cubicBezTo>
                  <a:cubicBezTo>
                    <a:pt x="23455" y="1849"/>
                    <a:pt x="32204" y="0"/>
                    <a:pt x="42063" y="0"/>
                  </a:cubicBezTo>
                  <a:cubicBezTo>
                    <a:pt x="51539" y="0"/>
                    <a:pt x="60096" y="1766"/>
                    <a:pt x="67737" y="5299"/>
                  </a:cubicBezTo>
                  <a:cubicBezTo>
                    <a:pt x="70941" y="6805"/>
                    <a:pt x="73885" y="8612"/>
                    <a:pt x="76569" y="10721"/>
                  </a:cubicBezTo>
                  <a:cubicBezTo>
                    <a:pt x="79253" y="12830"/>
                    <a:pt x="81183" y="14583"/>
                    <a:pt x="82361" y="15979"/>
                  </a:cubicBezTo>
                  <a:cubicBezTo>
                    <a:pt x="83538" y="17376"/>
                    <a:pt x="84127" y="18280"/>
                    <a:pt x="84127" y="18690"/>
                  </a:cubicBezTo>
                  <a:cubicBezTo>
                    <a:pt x="84127" y="19238"/>
                    <a:pt x="83853" y="19512"/>
                    <a:pt x="83305" y="19512"/>
                  </a:cubicBezTo>
                  <a:close/>
                </a:path>
              </a:pathLst>
            </a:custGeom>
            <a:solidFill>
              <a:srgbClr val="000000"/>
            </a:solidFill>
            <a:ln w="873" cap="flat">
              <a:noFill/>
              <a:prstDash val="solid"/>
              <a:miter/>
            </a:ln>
          </p:spPr>
          <p:txBody>
            <a:bodyPr rtlCol="0" anchor="ctr"/>
            <a:lstStyle/>
            <a:p>
              <a:endParaRPr lang="en-US"/>
            </a:p>
          </p:txBody>
        </p:sp>
      </p:grpSp>
      <p:sp>
        <p:nvSpPr>
          <p:cNvPr id="817" name="Freeform 816">
            <a:extLst>
              <a:ext uri="{FF2B5EF4-FFF2-40B4-BE49-F238E27FC236}">
                <a16:creationId xmlns="" xmlns:a16="http://schemas.microsoft.com/office/drawing/2014/main" id="{3D91E52A-D99A-AD22-5173-80D2DE403986}"/>
              </a:ext>
            </a:extLst>
          </p:cNvPr>
          <p:cNvSpPr/>
          <p:nvPr/>
        </p:nvSpPr>
        <p:spPr>
          <a:xfrm>
            <a:off x="3193104" y="3565943"/>
            <a:ext cx="1662663" cy="1098928"/>
          </a:xfrm>
          <a:custGeom>
            <a:avLst/>
            <a:gdLst>
              <a:gd name="connsiteX0" fmla="*/ 0 w 1662663"/>
              <a:gd name="connsiteY0" fmla="*/ 0 h 1098928"/>
              <a:gd name="connsiteX1" fmla="*/ 1664 w 1662663"/>
              <a:gd name="connsiteY1" fmla="*/ 13121 h 1098928"/>
              <a:gd name="connsiteX2" fmla="*/ 3329 w 1662663"/>
              <a:gd name="connsiteY2" fmla="*/ 26087 h 1098928"/>
              <a:gd name="connsiteX3" fmla="*/ 4993 w 1662663"/>
              <a:gd name="connsiteY3" fmla="*/ 38896 h 1098928"/>
              <a:gd name="connsiteX4" fmla="*/ 6657 w 1662663"/>
              <a:gd name="connsiteY4" fmla="*/ 51553 h 1098928"/>
              <a:gd name="connsiteX5" fmla="*/ 8322 w 1662663"/>
              <a:gd name="connsiteY5" fmla="*/ 64059 h 1098928"/>
              <a:gd name="connsiteX6" fmla="*/ 9986 w 1662663"/>
              <a:gd name="connsiteY6" fmla="*/ 76416 h 1098928"/>
              <a:gd name="connsiteX7" fmla="*/ 11650 w 1662663"/>
              <a:gd name="connsiteY7" fmla="*/ 88625 h 1098928"/>
              <a:gd name="connsiteX8" fmla="*/ 13315 w 1662663"/>
              <a:gd name="connsiteY8" fmla="*/ 100688 h 1098928"/>
              <a:gd name="connsiteX9" fmla="*/ 14979 w 1662663"/>
              <a:gd name="connsiteY9" fmla="*/ 112608 h 1098928"/>
              <a:gd name="connsiteX10" fmla="*/ 16643 w 1662663"/>
              <a:gd name="connsiteY10" fmla="*/ 124384 h 1098928"/>
              <a:gd name="connsiteX11" fmla="*/ 18308 w 1662663"/>
              <a:gd name="connsiteY11" fmla="*/ 136021 h 1098928"/>
              <a:gd name="connsiteX12" fmla="*/ 19972 w 1662663"/>
              <a:gd name="connsiteY12" fmla="*/ 147518 h 1098928"/>
              <a:gd name="connsiteX13" fmla="*/ 21636 w 1662663"/>
              <a:gd name="connsiteY13" fmla="*/ 158878 h 1098928"/>
              <a:gd name="connsiteX14" fmla="*/ 23301 w 1662663"/>
              <a:gd name="connsiteY14" fmla="*/ 170103 h 1098928"/>
              <a:gd name="connsiteX15" fmla="*/ 24965 w 1662663"/>
              <a:gd name="connsiteY15" fmla="*/ 181193 h 1098928"/>
              <a:gd name="connsiteX16" fmla="*/ 26629 w 1662663"/>
              <a:gd name="connsiteY16" fmla="*/ 192151 h 1098928"/>
              <a:gd name="connsiteX17" fmla="*/ 28294 w 1662663"/>
              <a:gd name="connsiteY17" fmla="*/ 202979 h 1098928"/>
              <a:gd name="connsiteX18" fmla="*/ 29958 w 1662663"/>
              <a:gd name="connsiteY18" fmla="*/ 213676 h 1098928"/>
              <a:gd name="connsiteX19" fmla="*/ 31622 w 1662663"/>
              <a:gd name="connsiteY19" fmla="*/ 224247 h 1098928"/>
              <a:gd name="connsiteX20" fmla="*/ 33287 w 1662663"/>
              <a:gd name="connsiteY20" fmla="*/ 234690 h 1098928"/>
              <a:gd name="connsiteX21" fmla="*/ 34951 w 1662663"/>
              <a:gd name="connsiteY21" fmla="*/ 245010 h 1098928"/>
              <a:gd name="connsiteX22" fmla="*/ 36615 w 1662663"/>
              <a:gd name="connsiteY22" fmla="*/ 255206 h 1098928"/>
              <a:gd name="connsiteX23" fmla="*/ 38280 w 1662663"/>
              <a:gd name="connsiteY23" fmla="*/ 265280 h 1098928"/>
              <a:gd name="connsiteX24" fmla="*/ 39944 w 1662663"/>
              <a:gd name="connsiteY24" fmla="*/ 275234 h 1098928"/>
              <a:gd name="connsiteX25" fmla="*/ 41608 w 1662663"/>
              <a:gd name="connsiteY25" fmla="*/ 285069 h 1098928"/>
              <a:gd name="connsiteX26" fmla="*/ 43272 w 1662663"/>
              <a:gd name="connsiteY26" fmla="*/ 294787 h 1098928"/>
              <a:gd name="connsiteX27" fmla="*/ 44937 w 1662663"/>
              <a:gd name="connsiteY27" fmla="*/ 304389 h 1098928"/>
              <a:gd name="connsiteX28" fmla="*/ 46601 w 1662663"/>
              <a:gd name="connsiteY28" fmla="*/ 313876 h 1098928"/>
              <a:gd name="connsiteX29" fmla="*/ 48265 w 1662663"/>
              <a:gd name="connsiteY29" fmla="*/ 323250 h 1098928"/>
              <a:gd name="connsiteX30" fmla="*/ 49930 w 1662663"/>
              <a:gd name="connsiteY30" fmla="*/ 332511 h 1098928"/>
              <a:gd name="connsiteX31" fmla="*/ 51594 w 1662663"/>
              <a:gd name="connsiteY31" fmla="*/ 341662 h 1098928"/>
              <a:gd name="connsiteX32" fmla="*/ 53258 w 1662663"/>
              <a:gd name="connsiteY32" fmla="*/ 350705 h 1098928"/>
              <a:gd name="connsiteX33" fmla="*/ 54923 w 1662663"/>
              <a:gd name="connsiteY33" fmla="*/ 359639 h 1098928"/>
              <a:gd name="connsiteX34" fmla="*/ 56587 w 1662663"/>
              <a:gd name="connsiteY34" fmla="*/ 368466 h 1098928"/>
              <a:gd name="connsiteX35" fmla="*/ 58251 w 1662663"/>
              <a:gd name="connsiteY35" fmla="*/ 377188 h 1098928"/>
              <a:gd name="connsiteX36" fmla="*/ 59916 w 1662663"/>
              <a:gd name="connsiteY36" fmla="*/ 385806 h 1098928"/>
              <a:gd name="connsiteX37" fmla="*/ 61580 w 1662663"/>
              <a:gd name="connsiteY37" fmla="*/ 394320 h 1098928"/>
              <a:gd name="connsiteX38" fmla="*/ 63244 w 1662663"/>
              <a:gd name="connsiteY38" fmla="*/ 402734 h 1098928"/>
              <a:gd name="connsiteX39" fmla="*/ 64909 w 1662663"/>
              <a:gd name="connsiteY39" fmla="*/ 411047 h 1098928"/>
              <a:gd name="connsiteX40" fmla="*/ 66573 w 1662663"/>
              <a:gd name="connsiteY40" fmla="*/ 419260 h 1098928"/>
              <a:gd name="connsiteX41" fmla="*/ 68237 w 1662663"/>
              <a:gd name="connsiteY41" fmla="*/ 427375 h 1098928"/>
              <a:gd name="connsiteX42" fmla="*/ 69902 w 1662663"/>
              <a:gd name="connsiteY42" fmla="*/ 435394 h 1098928"/>
              <a:gd name="connsiteX43" fmla="*/ 71566 w 1662663"/>
              <a:gd name="connsiteY43" fmla="*/ 443317 h 1098928"/>
              <a:gd name="connsiteX44" fmla="*/ 73230 w 1662663"/>
              <a:gd name="connsiteY44" fmla="*/ 451145 h 1098928"/>
              <a:gd name="connsiteX45" fmla="*/ 74895 w 1662663"/>
              <a:gd name="connsiteY45" fmla="*/ 458880 h 1098928"/>
              <a:gd name="connsiteX46" fmla="*/ 76559 w 1662663"/>
              <a:gd name="connsiteY46" fmla="*/ 466522 h 1098928"/>
              <a:gd name="connsiteX47" fmla="*/ 78223 w 1662663"/>
              <a:gd name="connsiteY47" fmla="*/ 474074 h 1098928"/>
              <a:gd name="connsiteX48" fmla="*/ 79888 w 1662663"/>
              <a:gd name="connsiteY48" fmla="*/ 481534 h 1098928"/>
              <a:gd name="connsiteX49" fmla="*/ 81552 w 1662663"/>
              <a:gd name="connsiteY49" fmla="*/ 488906 h 1098928"/>
              <a:gd name="connsiteX50" fmla="*/ 83216 w 1662663"/>
              <a:gd name="connsiteY50" fmla="*/ 496190 h 1098928"/>
              <a:gd name="connsiteX51" fmla="*/ 84881 w 1662663"/>
              <a:gd name="connsiteY51" fmla="*/ 503387 h 1098928"/>
              <a:gd name="connsiteX52" fmla="*/ 86545 w 1662663"/>
              <a:gd name="connsiteY52" fmla="*/ 510498 h 1098928"/>
              <a:gd name="connsiteX53" fmla="*/ 88209 w 1662663"/>
              <a:gd name="connsiteY53" fmla="*/ 517524 h 1098928"/>
              <a:gd name="connsiteX54" fmla="*/ 89874 w 1662663"/>
              <a:gd name="connsiteY54" fmla="*/ 524467 h 1098928"/>
              <a:gd name="connsiteX55" fmla="*/ 91538 w 1662663"/>
              <a:gd name="connsiteY55" fmla="*/ 531326 h 1098928"/>
              <a:gd name="connsiteX56" fmla="*/ 93202 w 1662663"/>
              <a:gd name="connsiteY56" fmla="*/ 538103 h 1098928"/>
              <a:gd name="connsiteX57" fmla="*/ 94867 w 1662663"/>
              <a:gd name="connsiteY57" fmla="*/ 544800 h 1098928"/>
              <a:gd name="connsiteX58" fmla="*/ 96531 w 1662663"/>
              <a:gd name="connsiteY58" fmla="*/ 551416 h 1098928"/>
              <a:gd name="connsiteX59" fmla="*/ 98195 w 1662663"/>
              <a:gd name="connsiteY59" fmla="*/ 557953 h 1098928"/>
              <a:gd name="connsiteX60" fmla="*/ 99860 w 1662663"/>
              <a:gd name="connsiteY60" fmla="*/ 564413 h 1098928"/>
              <a:gd name="connsiteX61" fmla="*/ 101524 w 1662663"/>
              <a:gd name="connsiteY61" fmla="*/ 570795 h 1098928"/>
              <a:gd name="connsiteX62" fmla="*/ 103188 w 1662663"/>
              <a:gd name="connsiteY62" fmla="*/ 577102 h 1098928"/>
              <a:gd name="connsiteX63" fmla="*/ 104853 w 1662663"/>
              <a:gd name="connsiteY63" fmla="*/ 583332 h 1098928"/>
              <a:gd name="connsiteX64" fmla="*/ 106517 w 1662663"/>
              <a:gd name="connsiteY64" fmla="*/ 589488 h 1098928"/>
              <a:gd name="connsiteX65" fmla="*/ 108181 w 1662663"/>
              <a:gd name="connsiteY65" fmla="*/ 595571 h 1098928"/>
              <a:gd name="connsiteX66" fmla="*/ 109846 w 1662663"/>
              <a:gd name="connsiteY66" fmla="*/ 601581 h 1098928"/>
              <a:gd name="connsiteX67" fmla="*/ 111510 w 1662663"/>
              <a:gd name="connsiteY67" fmla="*/ 607520 h 1098928"/>
              <a:gd name="connsiteX68" fmla="*/ 113174 w 1662663"/>
              <a:gd name="connsiteY68" fmla="*/ 613388 h 1098928"/>
              <a:gd name="connsiteX69" fmla="*/ 114839 w 1662663"/>
              <a:gd name="connsiteY69" fmla="*/ 619185 h 1098928"/>
              <a:gd name="connsiteX70" fmla="*/ 116503 w 1662663"/>
              <a:gd name="connsiteY70" fmla="*/ 624914 h 1098928"/>
              <a:gd name="connsiteX71" fmla="*/ 118167 w 1662663"/>
              <a:gd name="connsiteY71" fmla="*/ 630574 h 1098928"/>
              <a:gd name="connsiteX72" fmla="*/ 119832 w 1662663"/>
              <a:gd name="connsiteY72" fmla="*/ 636166 h 1098928"/>
              <a:gd name="connsiteX73" fmla="*/ 121496 w 1662663"/>
              <a:gd name="connsiteY73" fmla="*/ 641691 h 1098928"/>
              <a:gd name="connsiteX74" fmla="*/ 123160 w 1662663"/>
              <a:gd name="connsiteY74" fmla="*/ 647151 h 1098928"/>
              <a:gd name="connsiteX75" fmla="*/ 124825 w 1662663"/>
              <a:gd name="connsiteY75" fmla="*/ 652545 h 1098928"/>
              <a:gd name="connsiteX76" fmla="*/ 126489 w 1662663"/>
              <a:gd name="connsiteY76" fmla="*/ 657876 h 1098928"/>
              <a:gd name="connsiteX77" fmla="*/ 128153 w 1662663"/>
              <a:gd name="connsiteY77" fmla="*/ 663141 h 1098928"/>
              <a:gd name="connsiteX78" fmla="*/ 129817 w 1662663"/>
              <a:gd name="connsiteY78" fmla="*/ 668345 h 1098928"/>
              <a:gd name="connsiteX79" fmla="*/ 131482 w 1662663"/>
              <a:gd name="connsiteY79" fmla="*/ 673487 h 1098928"/>
              <a:gd name="connsiteX80" fmla="*/ 133146 w 1662663"/>
              <a:gd name="connsiteY80" fmla="*/ 678567 h 1098928"/>
              <a:gd name="connsiteX81" fmla="*/ 134810 w 1662663"/>
              <a:gd name="connsiteY81" fmla="*/ 683586 h 1098928"/>
              <a:gd name="connsiteX82" fmla="*/ 136475 w 1662663"/>
              <a:gd name="connsiteY82" fmla="*/ 688546 h 1098928"/>
              <a:gd name="connsiteX83" fmla="*/ 138139 w 1662663"/>
              <a:gd name="connsiteY83" fmla="*/ 693446 h 1098928"/>
              <a:gd name="connsiteX84" fmla="*/ 139803 w 1662663"/>
              <a:gd name="connsiteY84" fmla="*/ 698287 h 1098928"/>
              <a:gd name="connsiteX85" fmla="*/ 141468 w 1662663"/>
              <a:gd name="connsiteY85" fmla="*/ 703071 h 1098928"/>
              <a:gd name="connsiteX86" fmla="*/ 143132 w 1662663"/>
              <a:gd name="connsiteY86" fmla="*/ 707798 h 1098928"/>
              <a:gd name="connsiteX87" fmla="*/ 144796 w 1662663"/>
              <a:gd name="connsiteY87" fmla="*/ 712468 h 1098928"/>
              <a:gd name="connsiteX88" fmla="*/ 146461 w 1662663"/>
              <a:gd name="connsiteY88" fmla="*/ 717082 h 1098928"/>
              <a:gd name="connsiteX89" fmla="*/ 148125 w 1662663"/>
              <a:gd name="connsiteY89" fmla="*/ 721642 h 1098928"/>
              <a:gd name="connsiteX90" fmla="*/ 149789 w 1662663"/>
              <a:gd name="connsiteY90" fmla="*/ 726146 h 1098928"/>
              <a:gd name="connsiteX91" fmla="*/ 151454 w 1662663"/>
              <a:gd name="connsiteY91" fmla="*/ 730598 h 1098928"/>
              <a:gd name="connsiteX92" fmla="*/ 153118 w 1662663"/>
              <a:gd name="connsiteY92" fmla="*/ 734996 h 1098928"/>
              <a:gd name="connsiteX93" fmla="*/ 154782 w 1662663"/>
              <a:gd name="connsiteY93" fmla="*/ 739342 h 1098928"/>
              <a:gd name="connsiteX94" fmla="*/ 156447 w 1662663"/>
              <a:gd name="connsiteY94" fmla="*/ 743635 h 1098928"/>
              <a:gd name="connsiteX95" fmla="*/ 158111 w 1662663"/>
              <a:gd name="connsiteY95" fmla="*/ 747877 h 1098928"/>
              <a:gd name="connsiteX96" fmla="*/ 159775 w 1662663"/>
              <a:gd name="connsiteY96" fmla="*/ 752069 h 1098928"/>
              <a:gd name="connsiteX97" fmla="*/ 161440 w 1662663"/>
              <a:gd name="connsiteY97" fmla="*/ 756211 h 1098928"/>
              <a:gd name="connsiteX98" fmla="*/ 163104 w 1662663"/>
              <a:gd name="connsiteY98" fmla="*/ 760303 h 1098928"/>
              <a:gd name="connsiteX99" fmla="*/ 164768 w 1662663"/>
              <a:gd name="connsiteY99" fmla="*/ 764346 h 1098928"/>
              <a:gd name="connsiteX100" fmla="*/ 166433 w 1662663"/>
              <a:gd name="connsiteY100" fmla="*/ 768341 h 1098928"/>
              <a:gd name="connsiteX101" fmla="*/ 168097 w 1662663"/>
              <a:gd name="connsiteY101" fmla="*/ 772289 h 1098928"/>
              <a:gd name="connsiteX102" fmla="*/ 169761 w 1662663"/>
              <a:gd name="connsiteY102" fmla="*/ 776189 h 1098928"/>
              <a:gd name="connsiteX103" fmla="*/ 171426 w 1662663"/>
              <a:gd name="connsiteY103" fmla="*/ 780043 h 1098928"/>
              <a:gd name="connsiteX104" fmla="*/ 173090 w 1662663"/>
              <a:gd name="connsiteY104" fmla="*/ 783851 h 1098928"/>
              <a:gd name="connsiteX105" fmla="*/ 174754 w 1662663"/>
              <a:gd name="connsiteY105" fmla="*/ 787612 h 1098928"/>
              <a:gd name="connsiteX106" fmla="*/ 176419 w 1662663"/>
              <a:gd name="connsiteY106" fmla="*/ 791330 h 1098928"/>
              <a:gd name="connsiteX107" fmla="*/ 178083 w 1662663"/>
              <a:gd name="connsiteY107" fmla="*/ 795003 h 1098928"/>
              <a:gd name="connsiteX108" fmla="*/ 179747 w 1662663"/>
              <a:gd name="connsiteY108" fmla="*/ 798631 h 1098928"/>
              <a:gd name="connsiteX109" fmla="*/ 181412 w 1662663"/>
              <a:gd name="connsiteY109" fmla="*/ 802218 h 1098928"/>
              <a:gd name="connsiteX110" fmla="*/ 183076 w 1662663"/>
              <a:gd name="connsiteY110" fmla="*/ 805760 h 1098928"/>
              <a:gd name="connsiteX111" fmla="*/ 184740 w 1662663"/>
              <a:gd name="connsiteY111" fmla="*/ 809258 h 1098928"/>
              <a:gd name="connsiteX112" fmla="*/ 186405 w 1662663"/>
              <a:gd name="connsiteY112" fmla="*/ 812722 h 1098928"/>
              <a:gd name="connsiteX113" fmla="*/ 188069 w 1662663"/>
              <a:gd name="connsiteY113" fmla="*/ 816133 h 1098928"/>
              <a:gd name="connsiteX114" fmla="*/ 189733 w 1662663"/>
              <a:gd name="connsiteY114" fmla="*/ 819518 h 1098928"/>
              <a:gd name="connsiteX115" fmla="*/ 191398 w 1662663"/>
              <a:gd name="connsiteY115" fmla="*/ 822850 h 1098928"/>
              <a:gd name="connsiteX116" fmla="*/ 193062 w 1662663"/>
              <a:gd name="connsiteY116" fmla="*/ 826147 h 1098928"/>
              <a:gd name="connsiteX117" fmla="*/ 194726 w 1662663"/>
              <a:gd name="connsiteY117" fmla="*/ 829400 h 1098928"/>
              <a:gd name="connsiteX118" fmla="*/ 196391 w 1662663"/>
              <a:gd name="connsiteY118" fmla="*/ 832619 h 1098928"/>
              <a:gd name="connsiteX119" fmla="*/ 198055 w 1662663"/>
              <a:gd name="connsiteY119" fmla="*/ 835802 h 1098928"/>
              <a:gd name="connsiteX120" fmla="*/ 199719 w 1662663"/>
              <a:gd name="connsiteY120" fmla="*/ 838941 h 1098928"/>
              <a:gd name="connsiteX121" fmla="*/ 201384 w 1662663"/>
              <a:gd name="connsiteY121" fmla="*/ 842045 h 1098928"/>
              <a:gd name="connsiteX122" fmla="*/ 203048 w 1662663"/>
              <a:gd name="connsiteY122" fmla="*/ 845114 h 1098928"/>
              <a:gd name="connsiteX123" fmla="*/ 204712 w 1662663"/>
              <a:gd name="connsiteY123" fmla="*/ 848148 h 1098928"/>
              <a:gd name="connsiteX124" fmla="*/ 206377 w 1662663"/>
              <a:gd name="connsiteY124" fmla="*/ 851138 h 1098928"/>
              <a:gd name="connsiteX125" fmla="*/ 208041 w 1662663"/>
              <a:gd name="connsiteY125" fmla="*/ 854102 h 1098928"/>
              <a:gd name="connsiteX126" fmla="*/ 209705 w 1662663"/>
              <a:gd name="connsiteY126" fmla="*/ 857022 h 1098928"/>
              <a:gd name="connsiteX127" fmla="*/ 211370 w 1662663"/>
              <a:gd name="connsiteY127" fmla="*/ 859907 h 1098928"/>
              <a:gd name="connsiteX128" fmla="*/ 213034 w 1662663"/>
              <a:gd name="connsiteY128" fmla="*/ 862766 h 1098928"/>
              <a:gd name="connsiteX129" fmla="*/ 214698 w 1662663"/>
              <a:gd name="connsiteY129" fmla="*/ 865589 h 1098928"/>
              <a:gd name="connsiteX130" fmla="*/ 216362 w 1662663"/>
              <a:gd name="connsiteY130" fmla="*/ 868369 h 1098928"/>
              <a:gd name="connsiteX131" fmla="*/ 218027 w 1662663"/>
              <a:gd name="connsiteY131" fmla="*/ 871123 h 1098928"/>
              <a:gd name="connsiteX132" fmla="*/ 219691 w 1662663"/>
              <a:gd name="connsiteY132" fmla="*/ 873841 h 1098928"/>
              <a:gd name="connsiteX133" fmla="*/ 221355 w 1662663"/>
              <a:gd name="connsiteY133" fmla="*/ 876533 h 1098928"/>
              <a:gd name="connsiteX134" fmla="*/ 223020 w 1662663"/>
              <a:gd name="connsiteY134" fmla="*/ 879190 h 1098928"/>
              <a:gd name="connsiteX135" fmla="*/ 224684 w 1662663"/>
              <a:gd name="connsiteY135" fmla="*/ 881812 h 1098928"/>
              <a:gd name="connsiteX136" fmla="*/ 226348 w 1662663"/>
              <a:gd name="connsiteY136" fmla="*/ 884407 h 1098928"/>
              <a:gd name="connsiteX137" fmla="*/ 228013 w 1662663"/>
              <a:gd name="connsiteY137" fmla="*/ 886968 h 1098928"/>
              <a:gd name="connsiteX138" fmla="*/ 229677 w 1662663"/>
              <a:gd name="connsiteY138" fmla="*/ 889493 h 1098928"/>
              <a:gd name="connsiteX139" fmla="*/ 231341 w 1662663"/>
              <a:gd name="connsiteY139" fmla="*/ 892001 h 1098928"/>
              <a:gd name="connsiteX140" fmla="*/ 233006 w 1662663"/>
              <a:gd name="connsiteY140" fmla="*/ 894465 h 1098928"/>
              <a:gd name="connsiteX141" fmla="*/ 234670 w 1662663"/>
              <a:gd name="connsiteY141" fmla="*/ 896912 h 1098928"/>
              <a:gd name="connsiteX142" fmla="*/ 236334 w 1662663"/>
              <a:gd name="connsiteY142" fmla="*/ 899323 h 1098928"/>
              <a:gd name="connsiteX143" fmla="*/ 237999 w 1662663"/>
              <a:gd name="connsiteY143" fmla="*/ 901708 h 1098928"/>
              <a:gd name="connsiteX144" fmla="*/ 239663 w 1662663"/>
              <a:gd name="connsiteY144" fmla="*/ 904058 h 1098928"/>
              <a:gd name="connsiteX145" fmla="*/ 241327 w 1662663"/>
              <a:gd name="connsiteY145" fmla="*/ 906391 h 1098928"/>
              <a:gd name="connsiteX146" fmla="*/ 242992 w 1662663"/>
              <a:gd name="connsiteY146" fmla="*/ 908688 h 1098928"/>
              <a:gd name="connsiteX147" fmla="*/ 244656 w 1662663"/>
              <a:gd name="connsiteY147" fmla="*/ 910959 h 1098928"/>
              <a:gd name="connsiteX148" fmla="*/ 246320 w 1662663"/>
              <a:gd name="connsiteY148" fmla="*/ 913204 h 1098928"/>
              <a:gd name="connsiteX149" fmla="*/ 247985 w 1662663"/>
              <a:gd name="connsiteY149" fmla="*/ 915423 h 1098928"/>
              <a:gd name="connsiteX150" fmla="*/ 249649 w 1662663"/>
              <a:gd name="connsiteY150" fmla="*/ 917615 h 1098928"/>
              <a:gd name="connsiteX151" fmla="*/ 251313 w 1662663"/>
              <a:gd name="connsiteY151" fmla="*/ 919781 h 1098928"/>
              <a:gd name="connsiteX152" fmla="*/ 252978 w 1662663"/>
              <a:gd name="connsiteY152" fmla="*/ 921912 h 1098928"/>
              <a:gd name="connsiteX153" fmla="*/ 254642 w 1662663"/>
              <a:gd name="connsiteY153" fmla="*/ 924034 h 1098928"/>
              <a:gd name="connsiteX154" fmla="*/ 256306 w 1662663"/>
              <a:gd name="connsiteY154" fmla="*/ 926121 h 1098928"/>
              <a:gd name="connsiteX155" fmla="*/ 257971 w 1662663"/>
              <a:gd name="connsiteY155" fmla="*/ 928181 h 1098928"/>
              <a:gd name="connsiteX156" fmla="*/ 259635 w 1662663"/>
              <a:gd name="connsiteY156" fmla="*/ 930225 h 1098928"/>
              <a:gd name="connsiteX157" fmla="*/ 261299 w 1662663"/>
              <a:gd name="connsiteY157" fmla="*/ 932233 h 1098928"/>
              <a:gd name="connsiteX158" fmla="*/ 262964 w 1662663"/>
              <a:gd name="connsiteY158" fmla="*/ 934223 h 1098928"/>
              <a:gd name="connsiteX159" fmla="*/ 264628 w 1662663"/>
              <a:gd name="connsiteY159" fmla="*/ 936196 h 1098928"/>
              <a:gd name="connsiteX160" fmla="*/ 266292 w 1662663"/>
              <a:gd name="connsiteY160" fmla="*/ 938134 h 1098928"/>
              <a:gd name="connsiteX161" fmla="*/ 267957 w 1662663"/>
              <a:gd name="connsiteY161" fmla="*/ 940054 h 1098928"/>
              <a:gd name="connsiteX162" fmla="*/ 269621 w 1662663"/>
              <a:gd name="connsiteY162" fmla="*/ 941949 h 1098928"/>
              <a:gd name="connsiteX163" fmla="*/ 271285 w 1662663"/>
              <a:gd name="connsiteY163" fmla="*/ 943825 h 1098928"/>
              <a:gd name="connsiteX164" fmla="*/ 272950 w 1662663"/>
              <a:gd name="connsiteY164" fmla="*/ 945675 h 1098928"/>
              <a:gd name="connsiteX165" fmla="*/ 274614 w 1662663"/>
              <a:gd name="connsiteY165" fmla="*/ 947508 h 1098928"/>
              <a:gd name="connsiteX166" fmla="*/ 276278 w 1662663"/>
              <a:gd name="connsiteY166" fmla="*/ 949314 h 1098928"/>
              <a:gd name="connsiteX167" fmla="*/ 277943 w 1662663"/>
              <a:gd name="connsiteY167" fmla="*/ 951103 h 1098928"/>
              <a:gd name="connsiteX168" fmla="*/ 279606 w 1662663"/>
              <a:gd name="connsiteY168" fmla="*/ 952866 h 1098928"/>
              <a:gd name="connsiteX169" fmla="*/ 281270 w 1662663"/>
              <a:gd name="connsiteY169" fmla="*/ 954611 h 1098928"/>
              <a:gd name="connsiteX170" fmla="*/ 282935 w 1662663"/>
              <a:gd name="connsiteY170" fmla="*/ 956338 h 1098928"/>
              <a:gd name="connsiteX171" fmla="*/ 284599 w 1662663"/>
              <a:gd name="connsiteY171" fmla="*/ 958039 h 1098928"/>
              <a:gd name="connsiteX172" fmla="*/ 286263 w 1662663"/>
              <a:gd name="connsiteY172" fmla="*/ 959723 h 1098928"/>
              <a:gd name="connsiteX173" fmla="*/ 287928 w 1662663"/>
              <a:gd name="connsiteY173" fmla="*/ 961380 h 1098928"/>
              <a:gd name="connsiteX174" fmla="*/ 289592 w 1662663"/>
              <a:gd name="connsiteY174" fmla="*/ 963029 h 1098928"/>
              <a:gd name="connsiteX175" fmla="*/ 291256 w 1662663"/>
              <a:gd name="connsiteY175" fmla="*/ 964651 h 1098928"/>
              <a:gd name="connsiteX176" fmla="*/ 292921 w 1662663"/>
              <a:gd name="connsiteY176" fmla="*/ 966256 h 1098928"/>
              <a:gd name="connsiteX177" fmla="*/ 294585 w 1662663"/>
              <a:gd name="connsiteY177" fmla="*/ 967834 h 1098928"/>
              <a:gd name="connsiteX178" fmla="*/ 296249 w 1662663"/>
              <a:gd name="connsiteY178" fmla="*/ 969404 h 1098928"/>
              <a:gd name="connsiteX179" fmla="*/ 297914 w 1662663"/>
              <a:gd name="connsiteY179" fmla="*/ 970947 h 1098928"/>
              <a:gd name="connsiteX180" fmla="*/ 299578 w 1662663"/>
              <a:gd name="connsiteY180" fmla="*/ 972473 h 1098928"/>
              <a:gd name="connsiteX181" fmla="*/ 301242 w 1662663"/>
              <a:gd name="connsiteY181" fmla="*/ 973990 h 1098928"/>
              <a:gd name="connsiteX182" fmla="*/ 302907 w 1662663"/>
              <a:gd name="connsiteY182" fmla="*/ 975481 h 1098928"/>
              <a:gd name="connsiteX183" fmla="*/ 304571 w 1662663"/>
              <a:gd name="connsiteY183" fmla="*/ 976954 h 1098928"/>
              <a:gd name="connsiteX184" fmla="*/ 306235 w 1662663"/>
              <a:gd name="connsiteY184" fmla="*/ 978409 h 1098928"/>
              <a:gd name="connsiteX185" fmla="*/ 307900 w 1662663"/>
              <a:gd name="connsiteY185" fmla="*/ 979847 h 1098928"/>
              <a:gd name="connsiteX186" fmla="*/ 309564 w 1662663"/>
              <a:gd name="connsiteY186" fmla="*/ 981268 h 1098928"/>
              <a:gd name="connsiteX187" fmla="*/ 311228 w 1662663"/>
              <a:gd name="connsiteY187" fmla="*/ 982671 h 1098928"/>
              <a:gd name="connsiteX188" fmla="*/ 312893 w 1662663"/>
              <a:gd name="connsiteY188" fmla="*/ 984065 h 1098928"/>
              <a:gd name="connsiteX189" fmla="*/ 314557 w 1662663"/>
              <a:gd name="connsiteY189" fmla="*/ 985433 h 1098928"/>
              <a:gd name="connsiteX190" fmla="*/ 316221 w 1662663"/>
              <a:gd name="connsiteY190" fmla="*/ 986792 h 1098928"/>
              <a:gd name="connsiteX191" fmla="*/ 317886 w 1662663"/>
              <a:gd name="connsiteY191" fmla="*/ 988125 h 1098928"/>
              <a:gd name="connsiteX192" fmla="*/ 319550 w 1662663"/>
              <a:gd name="connsiteY192" fmla="*/ 989449 h 1098928"/>
              <a:gd name="connsiteX193" fmla="*/ 321214 w 1662663"/>
              <a:gd name="connsiteY193" fmla="*/ 990756 h 1098928"/>
              <a:gd name="connsiteX194" fmla="*/ 322879 w 1662663"/>
              <a:gd name="connsiteY194" fmla="*/ 992054 h 1098928"/>
              <a:gd name="connsiteX195" fmla="*/ 324543 w 1662663"/>
              <a:gd name="connsiteY195" fmla="*/ 993325 h 1098928"/>
              <a:gd name="connsiteX196" fmla="*/ 326207 w 1662663"/>
              <a:gd name="connsiteY196" fmla="*/ 994588 h 1098928"/>
              <a:gd name="connsiteX197" fmla="*/ 327872 w 1662663"/>
              <a:gd name="connsiteY197" fmla="*/ 995833 h 1098928"/>
              <a:gd name="connsiteX198" fmla="*/ 329536 w 1662663"/>
              <a:gd name="connsiteY198" fmla="*/ 997070 h 1098928"/>
              <a:gd name="connsiteX199" fmla="*/ 331200 w 1662663"/>
              <a:gd name="connsiteY199" fmla="*/ 998280 h 1098928"/>
              <a:gd name="connsiteX200" fmla="*/ 332864 w 1662663"/>
              <a:gd name="connsiteY200" fmla="*/ 999481 h 1098928"/>
              <a:gd name="connsiteX201" fmla="*/ 334529 w 1662663"/>
              <a:gd name="connsiteY201" fmla="*/ 1000673 h 1098928"/>
              <a:gd name="connsiteX202" fmla="*/ 336193 w 1662663"/>
              <a:gd name="connsiteY202" fmla="*/ 1001848 h 1098928"/>
              <a:gd name="connsiteX203" fmla="*/ 337858 w 1662663"/>
              <a:gd name="connsiteY203" fmla="*/ 1003006 h 1098928"/>
              <a:gd name="connsiteX204" fmla="*/ 339522 w 1662663"/>
              <a:gd name="connsiteY204" fmla="*/ 1004146 h 1098928"/>
              <a:gd name="connsiteX205" fmla="*/ 341186 w 1662663"/>
              <a:gd name="connsiteY205" fmla="*/ 1005277 h 1098928"/>
              <a:gd name="connsiteX206" fmla="*/ 342850 w 1662663"/>
              <a:gd name="connsiteY206" fmla="*/ 1006400 h 1098928"/>
              <a:gd name="connsiteX207" fmla="*/ 344515 w 1662663"/>
              <a:gd name="connsiteY207" fmla="*/ 1007504 h 1098928"/>
              <a:gd name="connsiteX208" fmla="*/ 346179 w 1662663"/>
              <a:gd name="connsiteY208" fmla="*/ 1008592 h 1098928"/>
              <a:gd name="connsiteX209" fmla="*/ 347843 w 1662663"/>
              <a:gd name="connsiteY209" fmla="*/ 1009679 h 1098928"/>
              <a:gd name="connsiteX210" fmla="*/ 349508 w 1662663"/>
              <a:gd name="connsiteY210" fmla="*/ 1010740 h 1098928"/>
              <a:gd name="connsiteX211" fmla="*/ 351172 w 1662663"/>
              <a:gd name="connsiteY211" fmla="*/ 1011792 h 1098928"/>
              <a:gd name="connsiteX212" fmla="*/ 352836 w 1662663"/>
              <a:gd name="connsiteY212" fmla="*/ 1012836 h 1098928"/>
              <a:gd name="connsiteX213" fmla="*/ 354501 w 1662663"/>
              <a:gd name="connsiteY213" fmla="*/ 1013862 h 1098928"/>
              <a:gd name="connsiteX214" fmla="*/ 356165 w 1662663"/>
              <a:gd name="connsiteY214" fmla="*/ 1014879 h 1098928"/>
              <a:gd name="connsiteX215" fmla="*/ 357829 w 1662663"/>
              <a:gd name="connsiteY215" fmla="*/ 1015879 h 1098928"/>
              <a:gd name="connsiteX216" fmla="*/ 359494 w 1662663"/>
              <a:gd name="connsiteY216" fmla="*/ 1016870 h 1098928"/>
              <a:gd name="connsiteX217" fmla="*/ 361158 w 1662663"/>
              <a:gd name="connsiteY217" fmla="*/ 1017852 h 1098928"/>
              <a:gd name="connsiteX218" fmla="*/ 362822 w 1662663"/>
              <a:gd name="connsiteY218" fmla="*/ 1018825 h 1098928"/>
              <a:gd name="connsiteX219" fmla="*/ 364487 w 1662663"/>
              <a:gd name="connsiteY219" fmla="*/ 1019781 h 1098928"/>
              <a:gd name="connsiteX220" fmla="*/ 366151 w 1662663"/>
              <a:gd name="connsiteY220" fmla="*/ 1020719 h 1098928"/>
              <a:gd name="connsiteX221" fmla="*/ 367815 w 1662663"/>
              <a:gd name="connsiteY221" fmla="*/ 1021657 h 1098928"/>
              <a:gd name="connsiteX222" fmla="*/ 369480 w 1662663"/>
              <a:gd name="connsiteY222" fmla="*/ 1022578 h 1098928"/>
              <a:gd name="connsiteX223" fmla="*/ 371144 w 1662663"/>
              <a:gd name="connsiteY223" fmla="*/ 1023490 h 1098928"/>
              <a:gd name="connsiteX224" fmla="*/ 372808 w 1662663"/>
              <a:gd name="connsiteY224" fmla="*/ 1024393 h 1098928"/>
              <a:gd name="connsiteX225" fmla="*/ 374473 w 1662663"/>
              <a:gd name="connsiteY225" fmla="*/ 1025279 h 1098928"/>
              <a:gd name="connsiteX226" fmla="*/ 376137 w 1662663"/>
              <a:gd name="connsiteY226" fmla="*/ 1026164 h 1098928"/>
              <a:gd name="connsiteX227" fmla="*/ 377801 w 1662663"/>
              <a:gd name="connsiteY227" fmla="*/ 1027033 h 1098928"/>
              <a:gd name="connsiteX228" fmla="*/ 379466 w 1662663"/>
              <a:gd name="connsiteY228" fmla="*/ 1027892 h 1098928"/>
              <a:gd name="connsiteX229" fmla="*/ 381130 w 1662663"/>
              <a:gd name="connsiteY229" fmla="*/ 1028734 h 1098928"/>
              <a:gd name="connsiteX230" fmla="*/ 382794 w 1662663"/>
              <a:gd name="connsiteY230" fmla="*/ 1029576 h 1098928"/>
              <a:gd name="connsiteX231" fmla="*/ 384459 w 1662663"/>
              <a:gd name="connsiteY231" fmla="*/ 1030409 h 1098928"/>
              <a:gd name="connsiteX232" fmla="*/ 386123 w 1662663"/>
              <a:gd name="connsiteY232" fmla="*/ 1031224 h 1098928"/>
              <a:gd name="connsiteX233" fmla="*/ 387787 w 1662663"/>
              <a:gd name="connsiteY233" fmla="*/ 1032031 h 1098928"/>
              <a:gd name="connsiteX234" fmla="*/ 389452 w 1662663"/>
              <a:gd name="connsiteY234" fmla="*/ 1032829 h 1098928"/>
              <a:gd name="connsiteX235" fmla="*/ 391116 w 1662663"/>
              <a:gd name="connsiteY235" fmla="*/ 1033618 h 1098928"/>
              <a:gd name="connsiteX236" fmla="*/ 392780 w 1662663"/>
              <a:gd name="connsiteY236" fmla="*/ 1034398 h 1098928"/>
              <a:gd name="connsiteX237" fmla="*/ 394445 w 1662663"/>
              <a:gd name="connsiteY237" fmla="*/ 1035170 h 1098928"/>
              <a:gd name="connsiteX238" fmla="*/ 396109 w 1662663"/>
              <a:gd name="connsiteY238" fmla="*/ 1035933 h 1098928"/>
              <a:gd name="connsiteX239" fmla="*/ 397773 w 1662663"/>
              <a:gd name="connsiteY239" fmla="*/ 1036687 h 1098928"/>
              <a:gd name="connsiteX240" fmla="*/ 399438 w 1662663"/>
              <a:gd name="connsiteY240" fmla="*/ 1037424 h 1098928"/>
              <a:gd name="connsiteX241" fmla="*/ 401102 w 1662663"/>
              <a:gd name="connsiteY241" fmla="*/ 1038160 h 1098928"/>
              <a:gd name="connsiteX242" fmla="*/ 402766 w 1662663"/>
              <a:gd name="connsiteY242" fmla="*/ 1038888 h 1098928"/>
              <a:gd name="connsiteX243" fmla="*/ 404431 w 1662663"/>
              <a:gd name="connsiteY243" fmla="*/ 1039607 h 1098928"/>
              <a:gd name="connsiteX244" fmla="*/ 406095 w 1662663"/>
              <a:gd name="connsiteY244" fmla="*/ 1040309 h 1098928"/>
              <a:gd name="connsiteX245" fmla="*/ 407759 w 1662663"/>
              <a:gd name="connsiteY245" fmla="*/ 1041010 h 1098928"/>
              <a:gd name="connsiteX246" fmla="*/ 409424 w 1662663"/>
              <a:gd name="connsiteY246" fmla="*/ 1041703 h 1098928"/>
              <a:gd name="connsiteX247" fmla="*/ 411088 w 1662663"/>
              <a:gd name="connsiteY247" fmla="*/ 1042387 h 1098928"/>
              <a:gd name="connsiteX248" fmla="*/ 412752 w 1662663"/>
              <a:gd name="connsiteY248" fmla="*/ 1043062 h 1098928"/>
              <a:gd name="connsiteX249" fmla="*/ 414417 w 1662663"/>
              <a:gd name="connsiteY249" fmla="*/ 1043728 h 1098928"/>
              <a:gd name="connsiteX250" fmla="*/ 416081 w 1662663"/>
              <a:gd name="connsiteY250" fmla="*/ 1044386 h 1098928"/>
              <a:gd name="connsiteX251" fmla="*/ 417745 w 1662663"/>
              <a:gd name="connsiteY251" fmla="*/ 1045044 h 1098928"/>
              <a:gd name="connsiteX252" fmla="*/ 419410 w 1662663"/>
              <a:gd name="connsiteY252" fmla="*/ 1045684 h 1098928"/>
              <a:gd name="connsiteX253" fmla="*/ 421074 w 1662663"/>
              <a:gd name="connsiteY253" fmla="*/ 1046324 h 1098928"/>
              <a:gd name="connsiteX254" fmla="*/ 422738 w 1662663"/>
              <a:gd name="connsiteY254" fmla="*/ 1046947 h 1098928"/>
              <a:gd name="connsiteX255" fmla="*/ 424402 w 1662663"/>
              <a:gd name="connsiteY255" fmla="*/ 1047569 h 1098928"/>
              <a:gd name="connsiteX256" fmla="*/ 426067 w 1662663"/>
              <a:gd name="connsiteY256" fmla="*/ 1048183 h 1098928"/>
              <a:gd name="connsiteX257" fmla="*/ 427731 w 1662663"/>
              <a:gd name="connsiteY257" fmla="*/ 1048788 h 1098928"/>
              <a:gd name="connsiteX258" fmla="*/ 429396 w 1662663"/>
              <a:gd name="connsiteY258" fmla="*/ 1049384 h 1098928"/>
              <a:gd name="connsiteX259" fmla="*/ 431060 w 1662663"/>
              <a:gd name="connsiteY259" fmla="*/ 1049981 h 1098928"/>
              <a:gd name="connsiteX260" fmla="*/ 432724 w 1662663"/>
              <a:gd name="connsiteY260" fmla="*/ 1050559 h 1098928"/>
              <a:gd name="connsiteX261" fmla="*/ 434388 w 1662663"/>
              <a:gd name="connsiteY261" fmla="*/ 1051138 h 1098928"/>
              <a:gd name="connsiteX262" fmla="*/ 436053 w 1662663"/>
              <a:gd name="connsiteY262" fmla="*/ 1051708 h 1098928"/>
              <a:gd name="connsiteX263" fmla="*/ 437717 w 1662663"/>
              <a:gd name="connsiteY263" fmla="*/ 1052278 h 1098928"/>
              <a:gd name="connsiteX264" fmla="*/ 439381 w 1662663"/>
              <a:gd name="connsiteY264" fmla="*/ 1052831 h 1098928"/>
              <a:gd name="connsiteX265" fmla="*/ 441046 w 1662663"/>
              <a:gd name="connsiteY265" fmla="*/ 1053383 h 1098928"/>
              <a:gd name="connsiteX266" fmla="*/ 442710 w 1662663"/>
              <a:gd name="connsiteY266" fmla="*/ 1053927 h 1098928"/>
              <a:gd name="connsiteX267" fmla="*/ 444374 w 1662663"/>
              <a:gd name="connsiteY267" fmla="*/ 1054462 h 1098928"/>
              <a:gd name="connsiteX268" fmla="*/ 446039 w 1662663"/>
              <a:gd name="connsiteY268" fmla="*/ 1054996 h 1098928"/>
              <a:gd name="connsiteX269" fmla="*/ 447703 w 1662663"/>
              <a:gd name="connsiteY269" fmla="*/ 1055523 h 1098928"/>
              <a:gd name="connsiteX270" fmla="*/ 449367 w 1662663"/>
              <a:gd name="connsiteY270" fmla="*/ 1056040 h 1098928"/>
              <a:gd name="connsiteX271" fmla="*/ 451032 w 1662663"/>
              <a:gd name="connsiteY271" fmla="*/ 1056549 h 1098928"/>
              <a:gd name="connsiteX272" fmla="*/ 452696 w 1662663"/>
              <a:gd name="connsiteY272" fmla="*/ 1057057 h 1098928"/>
              <a:gd name="connsiteX273" fmla="*/ 454360 w 1662663"/>
              <a:gd name="connsiteY273" fmla="*/ 1057557 h 1098928"/>
              <a:gd name="connsiteX274" fmla="*/ 456025 w 1662663"/>
              <a:gd name="connsiteY274" fmla="*/ 1058048 h 1098928"/>
              <a:gd name="connsiteX275" fmla="*/ 457689 w 1662663"/>
              <a:gd name="connsiteY275" fmla="*/ 1058539 h 1098928"/>
              <a:gd name="connsiteX276" fmla="*/ 459353 w 1662663"/>
              <a:gd name="connsiteY276" fmla="*/ 1059021 h 1098928"/>
              <a:gd name="connsiteX277" fmla="*/ 461018 w 1662663"/>
              <a:gd name="connsiteY277" fmla="*/ 1059495 h 1098928"/>
              <a:gd name="connsiteX278" fmla="*/ 462682 w 1662663"/>
              <a:gd name="connsiteY278" fmla="*/ 1059968 h 1098928"/>
              <a:gd name="connsiteX279" fmla="*/ 464346 w 1662663"/>
              <a:gd name="connsiteY279" fmla="*/ 1060433 h 1098928"/>
              <a:gd name="connsiteX280" fmla="*/ 466011 w 1662663"/>
              <a:gd name="connsiteY280" fmla="*/ 1060898 h 1098928"/>
              <a:gd name="connsiteX281" fmla="*/ 467675 w 1662663"/>
              <a:gd name="connsiteY281" fmla="*/ 1061345 h 1098928"/>
              <a:gd name="connsiteX282" fmla="*/ 469339 w 1662663"/>
              <a:gd name="connsiteY282" fmla="*/ 1061801 h 1098928"/>
              <a:gd name="connsiteX283" fmla="*/ 471004 w 1662663"/>
              <a:gd name="connsiteY283" fmla="*/ 1062240 h 1098928"/>
              <a:gd name="connsiteX284" fmla="*/ 472668 w 1662663"/>
              <a:gd name="connsiteY284" fmla="*/ 1062678 h 1098928"/>
              <a:gd name="connsiteX285" fmla="*/ 474332 w 1662663"/>
              <a:gd name="connsiteY285" fmla="*/ 1063108 h 1098928"/>
              <a:gd name="connsiteX286" fmla="*/ 475997 w 1662663"/>
              <a:gd name="connsiteY286" fmla="*/ 1063537 h 1098928"/>
              <a:gd name="connsiteX287" fmla="*/ 477659 w 1662663"/>
              <a:gd name="connsiteY287" fmla="*/ 1063958 h 1098928"/>
              <a:gd name="connsiteX288" fmla="*/ 479325 w 1662663"/>
              <a:gd name="connsiteY288" fmla="*/ 1064379 h 1098928"/>
              <a:gd name="connsiteX289" fmla="*/ 480991 w 1662663"/>
              <a:gd name="connsiteY289" fmla="*/ 1064791 h 1098928"/>
              <a:gd name="connsiteX290" fmla="*/ 482657 w 1662663"/>
              <a:gd name="connsiteY290" fmla="*/ 1065203 h 1098928"/>
              <a:gd name="connsiteX291" fmla="*/ 484315 w 1662663"/>
              <a:gd name="connsiteY291" fmla="*/ 1065607 h 1098928"/>
              <a:gd name="connsiteX292" fmla="*/ 485981 w 1662663"/>
              <a:gd name="connsiteY292" fmla="*/ 1066001 h 1098928"/>
              <a:gd name="connsiteX293" fmla="*/ 487647 w 1662663"/>
              <a:gd name="connsiteY293" fmla="*/ 1066396 h 1098928"/>
              <a:gd name="connsiteX294" fmla="*/ 489313 w 1662663"/>
              <a:gd name="connsiteY294" fmla="*/ 1066782 h 1098928"/>
              <a:gd name="connsiteX295" fmla="*/ 490979 w 1662663"/>
              <a:gd name="connsiteY295" fmla="*/ 1067168 h 1098928"/>
              <a:gd name="connsiteX296" fmla="*/ 492636 w 1662663"/>
              <a:gd name="connsiteY296" fmla="*/ 1067545 h 1098928"/>
              <a:gd name="connsiteX297" fmla="*/ 494302 w 1662663"/>
              <a:gd name="connsiteY297" fmla="*/ 1067922 h 1098928"/>
              <a:gd name="connsiteX298" fmla="*/ 495969 w 1662663"/>
              <a:gd name="connsiteY298" fmla="*/ 1068290 h 1098928"/>
              <a:gd name="connsiteX299" fmla="*/ 497635 w 1662663"/>
              <a:gd name="connsiteY299" fmla="*/ 1068658 h 1098928"/>
              <a:gd name="connsiteX300" fmla="*/ 499301 w 1662663"/>
              <a:gd name="connsiteY300" fmla="*/ 1069018 h 1098928"/>
              <a:gd name="connsiteX301" fmla="*/ 500958 w 1662663"/>
              <a:gd name="connsiteY301" fmla="*/ 1069377 h 1098928"/>
              <a:gd name="connsiteX302" fmla="*/ 502624 w 1662663"/>
              <a:gd name="connsiteY302" fmla="*/ 1069728 h 1098928"/>
              <a:gd name="connsiteX303" fmla="*/ 504290 w 1662663"/>
              <a:gd name="connsiteY303" fmla="*/ 1070079 h 1098928"/>
              <a:gd name="connsiteX304" fmla="*/ 505956 w 1662663"/>
              <a:gd name="connsiteY304" fmla="*/ 1070421 h 1098928"/>
              <a:gd name="connsiteX305" fmla="*/ 507622 w 1662663"/>
              <a:gd name="connsiteY305" fmla="*/ 1070763 h 1098928"/>
              <a:gd name="connsiteX306" fmla="*/ 509280 w 1662663"/>
              <a:gd name="connsiteY306" fmla="*/ 1071096 h 1098928"/>
              <a:gd name="connsiteX307" fmla="*/ 510946 w 1662663"/>
              <a:gd name="connsiteY307" fmla="*/ 1071429 h 1098928"/>
              <a:gd name="connsiteX308" fmla="*/ 512612 w 1662663"/>
              <a:gd name="connsiteY308" fmla="*/ 1071762 h 1098928"/>
              <a:gd name="connsiteX309" fmla="*/ 514278 w 1662663"/>
              <a:gd name="connsiteY309" fmla="*/ 1072087 h 1098928"/>
              <a:gd name="connsiteX310" fmla="*/ 515944 w 1662663"/>
              <a:gd name="connsiteY310" fmla="*/ 1072403 h 1098928"/>
              <a:gd name="connsiteX311" fmla="*/ 517601 w 1662663"/>
              <a:gd name="connsiteY311" fmla="*/ 1072718 h 1098928"/>
              <a:gd name="connsiteX312" fmla="*/ 519267 w 1662663"/>
              <a:gd name="connsiteY312" fmla="*/ 1073034 h 1098928"/>
              <a:gd name="connsiteX313" fmla="*/ 520933 w 1662663"/>
              <a:gd name="connsiteY313" fmla="*/ 1073341 h 1098928"/>
              <a:gd name="connsiteX314" fmla="*/ 522600 w 1662663"/>
              <a:gd name="connsiteY314" fmla="*/ 1073648 h 1098928"/>
              <a:gd name="connsiteX315" fmla="*/ 524266 w 1662663"/>
              <a:gd name="connsiteY315" fmla="*/ 1073955 h 1098928"/>
              <a:gd name="connsiteX316" fmla="*/ 525923 w 1662663"/>
              <a:gd name="connsiteY316" fmla="*/ 1074253 h 1098928"/>
              <a:gd name="connsiteX317" fmla="*/ 527589 w 1662663"/>
              <a:gd name="connsiteY317" fmla="*/ 1074542 h 1098928"/>
              <a:gd name="connsiteX318" fmla="*/ 529255 w 1662663"/>
              <a:gd name="connsiteY318" fmla="*/ 1074840 h 1098928"/>
              <a:gd name="connsiteX319" fmla="*/ 530921 w 1662663"/>
              <a:gd name="connsiteY319" fmla="*/ 1075121 h 1098928"/>
              <a:gd name="connsiteX320" fmla="*/ 532587 w 1662663"/>
              <a:gd name="connsiteY320" fmla="*/ 1075410 h 1098928"/>
              <a:gd name="connsiteX321" fmla="*/ 534245 w 1662663"/>
              <a:gd name="connsiteY321" fmla="*/ 1075691 h 1098928"/>
              <a:gd name="connsiteX322" fmla="*/ 535911 w 1662663"/>
              <a:gd name="connsiteY322" fmla="*/ 1075963 h 1098928"/>
              <a:gd name="connsiteX323" fmla="*/ 537577 w 1662663"/>
              <a:gd name="connsiteY323" fmla="*/ 1076243 h 1098928"/>
              <a:gd name="connsiteX324" fmla="*/ 539243 w 1662663"/>
              <a:gd name="connsiteY324" fmla="*/ 1076515 h 1098928"/>
              <a:gd name="connsiteX325" fmla="*/ 540909 w 1662663"/>
              <a:gd name="connsiteY325" fmla="*/ 1076778 h 1098928"/>
              <a:gd name="connsiteX326" fmla="*/ 542566 w 1662663"/>
              <a:gd name="connsiteY326" fmla="*/ 1077041 h 1098928"/>
              <a:gd name="connsiteX327" fmla="*/ 544232 w 1662663"/>
              <a:gd name="connsiteY327" fmla="*/ 1077304 h 1098928"/>
              <a:gd name="connsiteX328" fmla="*/ 545898 w 1662663"/>
              <a:gd name="connsiteY328" fmla="*/ 1077567 h 1098928"/>
              <a:gd name="connsiteX329" fmla="*/ 547564 w 1662663"/>
              <a:gd name="connsiteY329" fmla="*/ 1077822 h 1098928"/>
              <a:gd name="connsiteX330" fmla="*/ 549231 w 1662663"/>
              <a:gd name="connsiteY330" fmla="*/ 1078067 h 1098928"/>
              <a:gd name="connsiteX331" fmla="*/ 550888 w 1662663"/>
              <a:gd name="connsiteY331" fmla="*/ 1078322 h 1098928"/>
              <a:gd name="connsiteX332" fmla="*/ 552554 w 1662663"/>
              <a:gd name="connsiteY332" fmla="*/ 1078567 h 1098928"/>
              <a:gd name="connsiteX333" fmla="*/ 554220 w 1662663"/>
              <a:gd name="connsiteY333" fmla="*/ 1078813 h 1098928"/>
              <a:gd name="connsiteX334" fmla="*/ 555886 w 1662663"/>
              <a:gd name="connsiteY334" fmla="*/ 1079049 h 1098928"/>
              <a:gd name="connsiteX335" fmla="*/ 557552 w 1662663"/>
              <a:gd name="connsiteY335" fmla="*/ 1079286 h 1098928"/>
              <a:gd name="connsiteX336" fmla="*/ 559209 w 1662663"/>
              <a:gd name="connsiteY336" fmla="*/ 1079523 h 1098928"/>
              <a:gd name="connsiteX337" fmla="*/ 560876 w 1662663"/>
              <a:gd name="connsiteY337" fmla="*/ 1079751 h 1098928"/>
              <a:gd name="connsiteX338" fmla="*/ 562542 w 1662663"/>
              <a:gd name="connsiteY338" fmla="*/ 1079988 h 1098928"/>
              <a:gd name="connsiteX339" fmla="*/ 564208 w 1662663"/>
              <a:gd name="connsiteY339" fmla="*/ 1080207 h 1098928"/>
              <a:gd name="connsiteX340" fmla="*/ 565874 w 1662663"/>
              <a:gd name="connsiteY340" fmla="*/ 1080435 h 1098928"/>
              <a:gd name="connsiteX341" fmla="*/ 567531 w 1662663"/>
              <a:gd name="connsiteY341" fmla="*/ 1080654 h 1098928"/>
              <a:gd name="connsiteX342" fmla="*/ 569197 w 1662663"/>
              <a:gd name="connsiteY342" fmla="*/ 1080873 h 1098928"/>
              <a:gd name="connsiteX343" fmla="*/ 570863 w 1662663"/>
              <a:gd name="connsiteY343" fmla="*/ 1081093 h 1098928"/>
              <a:gd name="connsiteX344" fmla="*/ 572529 w 1662663"/>
              <a:gd name="connsiteY344" fmla="*/ 1081303 h 1098928"/>
              <a:gd name="connsiteX345" fmla="*/ 574195 w 1662663"/>
              <a:gd name="connsiteY345" fmla="*/ 1081513 h 1098928"/>
              <a:gd name="connsiteX346" fmla="*/ 575853 w 1662663"/>
              <a:gd name="connsiteY346" fmla="*/ 1081724 h 1098928"/>
              <a:gd name="connsiteX347" fmla="*/ 577519 w 1662663"/>
              <a:gd name="connsiteY347" fmla="*/ 1081926 h 1098928"/>
              <a:gd name="connsiteX348" fmla="*/ 579185 w 1662663"/>
              <a:gd name="connsiteY348" fmla="*/ 1082127 h 1098928"/>
              <a:gd name="connsiteX349" fmla="*/ 580851 w 1662663"/>
              <a:gd name="connsiteY349" fmla="*/ 1082329 h 1098928"/>
              <a:gd name="connsiteX350" fmla="*/ 582517 w 1662663"/>
              <a:gd name="connsiteY350" fmla="*/ 1082531 h 1098928"/>
              <a:gd name="connsiteX351" fmla="*/ 584174 w 1662663"/>
              <a:gd name="connsiteY351" fmla="*/ 1082724 h 1098928"/>
              <a:gd name="connsiteX352" fmla="*/ 585840 w 1662663"/>
              <a:gd name="connsiteY352" fmla="*/ 1082917 h 1098928"/>
              <a:gd name="connsiteX353" fmla="*/ 587507 w 1662663"/>
              <a:gd name="connsiteY353" fmla="*/ 1083109 h 1098928"/>
              <a:gd name="connsiteX354" fmla="*/ 589173 w 1662663"/>
              <a:gd name="connsiteY354" fmla="*/ 1083294 h 1098928"/>
              <a:gd name="connsiteX355" fmla="*/ 590839 w 1662663"/>
              <a:gd name="connsiteY355" fmla="*/ 1083486 h 1098928"/>
              <a:gd name="connsiteX356" fmla="*/ 592496 w 1662663"/>
              <a:gd name="connsiteY356" fmla="*/ 1083671 h 1098928"/>
              <a:gd name="connsiteX357" fmla="*/ 594162 w 1662663"/>
              <a:gd name="connsiteY357" fmla="*/ 1083855 h 1098928"/>
              <a:gd name="connsiteX358" fmla="*/ 595828 w 1662663"/>
              <a:gd name="connsiteY358" fmla="*/ 1084030 h 1098928"/>
              <a:gd name="connsiteX359" fmla="*/ 597494 w 1662663"/>
              <a:gd name="connsiteY359" fmla="*/ 1084206 h 1098928"/>
              <a:gd name="connsiteX360" fmla="*/ 599160 w 1662663"/>
              <a:gd name="connsiteY360" fmla="*/ 1084381 h 1098928"/>
              <a:gd name="connsiteX361" fmla="*/ 600818 w 1662663"/>
              <a:gd name="connsiteY361" fmla="*/ 1084556 h 1098928"/>
              <a:gd name="connsiteX362" fmla="*/ 602484 w 1662663"/>
              <a:gd name="connsiteY362" fmla="*/ 1084732 h 1098928"/>
              <a:gd name="connsiteX363" fmla="*/ 604150 w 1662663"/>
              <a:gd name="connsiteY363" fmla="*/ 1084898 h 1098928"/>
              <a:gd name="connsiteX364" fmla="*/ 605816 w 1662663"/>
              <a:gd name="connsiteY364" fmla="*/ 1085065 h 1098928"/>
              <a:gd name="connsiteX365" fmla="*/ 607482 w 1662663"/>
              <a:gd name="connsiteY365" fmla="*/ 1085231 h 1098928"/>
              <a:gd name="connsiteX366" fmla="*/ 609139 w 1662663"/>
              <a:gd name="connsiteY366" fmla="*/ 1085398 h 1098928"/>
              <a:gd name="connsiteX367" fmla="*/ 610805 w 1662663"/>
              <a:gd name="connsiteY367" fmla="*/ 1085556 h 1098928"/>
              <a:gd name="connsiteX368" fmla="*/ 612471 w 1662663"/>
              <a:gd name="connsiteY368" fmla="*/ 1085723 h 1098928"/>
              <a:gd name="connsiteX369" fmla="*/ 614138 w 1662663"/>
              <a:gd name="connsiteY369" fmla="*/ 1085880 h 1098928"/>
              <a:gd name="connsiteX370" fmla="*/ 615804 w 1662663"/>
              <a:gd name="connsiteY370" fmla="*/ 1086029 h 1098928"/>
              <a:gd name="connsiteX371" fmla="*/ 617461 w 1662663"/>
              <a:gd name="connsiteY371" fmla="*/ 1086187 h 1098928"/>
              <a:gd name="connsiteX372" fmla="*/ 619127 w 1662663"/>
              <a:gd name="connsiteY372" fmla="*/ 1086336 h 1098928"/>
              <a:gd name="connsiteX373" fmla="*/ 620793 w 1662663"/>
              <a:gd name="connsiteY373" fmla="*/ 1086485 h 1098928"/>
              <a:gd name="connsiteX374" fmla="*/ 622459 w 1662663"/>
              <a:gd name="connsiteY374" fmla="*/ 1086635 h 1098928"/>
              <a:gd name="connsiteX375" fmla="*/ 624125 w 1662663"/>
              <a:gd name="connsiteY375" fmla="*/ 1086784 h 1098928"/>
              <a:gd name="connsiteX376" fmla="*/ 625783 w 1662663"/>
              <a:gd name="connsiteY376" fmla="*/ 1086933 h 1098928"/>
              <a:gd name="connsiteX377" fmla="*/ 627449 w 1662663"/>
              <a:gd name="connsiteY377" fmla="*/ 1087073 h 1098928"/>
              <a:gd name="connsiteX378" fmla="*/ 629115 w 1662663"/>
              <a:gd name="connsiteY378" fmla="*/ 1087213 h 1098928"/>
              <a:gd name="connsiteX379" fmla="*/ 630781 w 1662663"/>
              <a:gd name="connsiteY379" fmla="*/ 1087354 h 1098928"/>
              <a:gd name="connsiteX380" fmla="*/ 632447 w 1662663"/>
              <a:gd name="connsiteY380" fmla="*/ 1087494 h 1098928"/>
              <a:gd name="connsiteX381" fmla="*/ 634104 w 1662663"/>
              <a:gd name="connsiteY381" fmla="*/ 1087634 h 1098928"/>
              <a:gd name="connsiteX382" fmla="*/ 635770 w 1662663"/>
              <a:gd name="connsiteY382" fmla="*/ 1087766 h 1098928"/>
              <a:gd name="connsiteX383" fmla="*/ 637436 w 1662663"/>
              <a:gd name="connsiteY383" fmla="*/ 1087897 h 1098928"/>
              <a:gd name="connsiteX384" fmla="*/ 639102 w 1662663"/>
              <a:gd name="connsiteY384" fmla="*/ 1088029 h 1098928"/>
              <a:gd name="connsiteX385" fmla="*/ 640769 w 1662663"/>
              <a:gd name="connsiteY385" fmla="*/ 1088160 h 1098928"/>
              <a:gd name="connsiteX386" fmla="*/ 642426 w 1662663"/>
              <a:gd name="connsiteY386" fmla="*/ 1088292 h 1098928"/>
              <a:gd name="connsiteX387" fmla="*/ 644092 w 1662663"/>
              <a:gd name="connsiteY387" fmla="*/ 1088415 h 1098928"/>
              <a:gd name="connsiteX388" fmla="*/ 645758 w 1662663"/>
              <a:gd name="connsiteY388" fmla="*/ 1088546 h 1098928"/>
              <a:gd name="connsiteX389" fmla="*/ 647424 w 1662663"/>
              <a:gd name="connsiteY389" fmla="*/ 1088669 h 1098928"/>
              <a:gd name="connsiteX390" fmla="*/ 649090 w 1662663"/>
              <a:gd name="connsiteY390" fmla="*/ 1088792 h 1098928"/>
              <a:gd name="connsiteX391" fmla="*/ 650747 w 1662663"/>
              <a:gd name="connsiteY391" fmla="*/ 1088906 h 1098928"/>
              <a:gd name="connsiteX392" fmla="*/ 652414 w 1662663"/>
              <a:gd name="connsiteY392" fmla="*/ 1089028 h 1098928"/>
              <a:gd name="connsiteX393" fmla="*/ 654080 w 1662663"/>
              <a:gd name="connsiteY393" fmla="*/ 1089151 h 1098928"/>
              <a:gd name="connsiteX394" fmla="*/ 655746 w 1662663"/>
              <a:gd name="connsiteY394" fmla="*/ 1089265 h 1098928"/>
              <a:gd name="connsiteX395" fmla="*/ 657412 w 1662663"/>
              <a:gd name="connsiteY395" fmla="*/ 1089379 h 1098928"/>
              <a:gd name="connsiteX396" fmla="*/ 659069 w 1662663"/>
              <a:gd name="connsiteY396" fmla="*/ 1089493 h 1098928"/>
              <a:gd name="connsiteX397" fmla="*/ 660735 w 1662663"/>
              <a:gd name="connsiteY397" fmla="*/ 1089607 h 1098928"/>
              <a:gd name="connsiteX398" fmla="*/ 662401 w 1662663"/>
              <a:gd name="connsiteY398" fmla="*/ 1089721 h 1098928"/>
              <a:gd name="connsiteX399" fmla="*/ 664067 w 1662663"/>
              <a:gd name="connsiteY399" fmla="*/ 1089826 h 1098928"/>
              <a:gd name="connsiteX400" fmla="*/ 665733 w 1662663"/>
              <a:gd name="connsiteY400" fmla="*/ 1089940 h 1098928"/>
              <a:gd name="connsiteX401" fmla="*/ 667391 w 1662663"/>
              <a:gd name="connsiteY401" fmla="*/ 1090046 h 1098928"/>
              <a:gd name="connsiteX402" fmla="*/ 669057 w 1662663"/>
              <a:gd name="connsiteY402" fmla="*/ 1090151 h 1098928"/>
              <a:gd name="connsiteX403" fmla="*/ 670723 w 1662663"/>
              <a:gd name="connsiteY403" fmla="*/ 1090256 h 1098928"/>
              <a:gd name="connsiteX404" fmla="*/ 672389 w 1662663"/>
              <a:gd name="connsiteY404" fmla="*/ 1090361 h 1098928"/>
              <a:gd name="connsiteX405" fmla="*/ 674055 w 1662663"/>
              <a:gd name="connsiteY405" fmla="*/ 1090458 h 1098928"/>
              <a:gd name="connsiteX406" fmla="*/ 675712 w 1662663"/>
              <a:gd name="connsiteY406" fmla="*/ 1090563 h 1098928"/>
              <a:gd name="connsiteX407" fmla="*/ 677378 w 1662663"/>
              <a:gd name="connsiteY407" fmla="*/ 1090659 h 1098928"/>
              <a:gd name="connsiteX408" fmla="*/ 679045 w 1662663"/>
              <a:gd name="connsiteY408" fmla="*/ 1090765 h 1098928"/>
              <a:gd name="connsiteX409" fmla="*/ 680711 w 1662663"/>
              <a:gd name="connsiteY409" fmla="*/ 1090861 h 1098928"/>
              <a:gd name="connsiteX410" fmla="*/ 682377 w 1662663"/>
              <a:gd name="connsiteY410" fmla="*/ 1090957 h 1098928"/>
              <a:gd name="connsiteX411" fmla="*/ 684034 w 1662663"/>
              <a:gd name="connsiteY411" fmla="*/ 1091054 h 1098928"/>
              <a:gd name="connsiteX412" fmla="*/ 685700 w 1662663"/>
              <a:gd name="connsiteY412" fmla="*/ 1091142 h 1098928"/>
              <a:gd name="connsiteX413" fmla="*/ 687366 w 1662663"/>
              <a:gd name="connsiteY413" fmla="*/ 1091238 h 1098928"/>
              <a:gd name="connsiteX414" fmla="*/ 689032 w 1662663"/>
              <a:gd name="connsiteY414" fmla="*/ 1091335 h 1098928"/>
              <a:gd name="connsiteX415" fmla="*/ 690698 w 1662663"/>
              <a:gd name="connsiteY415" fmla="*/ 1091422 h 1098928"/>
              <a:gd name="connsiteX416" fmla="*/ 692356 w 1662663"/>
              <a:gd name="connsiteY416" fmla="*/ 1091510 h 1098928"/>
              <a:gd name="connsiteX417" fmla="*/ 694022 w 1662663"/>
              <a:gd name="connsiteY417" fmla="*/ 1091598 h 1098928"/>
              <a:gd name="connsiteX418" fmla="*/ 695688 w 1662663"/>
              <a:gd name="connsiteY418" fmla="*/ 1091685 h 1098928"/>
              <a:gd name="connsiteX419" fmla="*/ 697354 w 1662663"/>
              <a:gd name="connsiteY419" fmla="*/ 1091773 h 1098928"/>
              <a:gd name="connsiteX420" fmla="*/ 699020 w 1662663"/>
              <a:gd name="connsiteY420" fmla="*/ 1091861 h 1098928"/>
              <a:gd name="connsiteX421" fmla="*/ 700677 w 1662663"/>
              <a:gd name="connsiteY421" fmla="*/ 1091940 h 1098928"/>
              <a:gd name="connsiteX422" fmla="*/ 702343 w 1662663"/>
              <a:gd name="connsiteY422" fmla="*/ 1092027 h 1098928"/>
              <a:gd name="connsiteX423" fmla="*/ 704009 w 1662663"/>
              <a:gd name="connsiteY423" fmla="*/ 1092106 h 1098928"/>
              <a:gd name="connsiteX424" fmla="*/ 705676 w 1662663"/>
              <a:gd name="connsiteY424" fmla="*/ 1092194 h 1098928"/>
              <a:gd name="connsiteX425" fmla="*/ 707342 w 1662663"/>
              <a:gd name="connsiteY425" fmla="*/ 1092273 h 1098928"/>
              <a:gd name="connsiteX426" fmla="*/ 708999 w 1662663"/>
              <a:gd name="connsiteY426" fmla="*/ 1092352 h 1098928"/>
              <a:gd name="connsiteX427" fmla="*/ 710665 w 1662663"/>
              <a:gd name="connsiteY427" fmla="*/ 1092431 h 1098928"/>
              <a:gd name="connsiteX428" fmla="*/ 712331 w 1662663"/>
              <a:gd name="connsiteY428" fmla="*/ 1092510 h 1098928"/>
              <a:gd name="connsiteX429" fmla="*/ 713997 w 1662663"/>
              <a:gd name="connsiteY429" fmla="*/ 1092588 h 1098928"/>
              <a:gd name="connsiteX430" fmla="*/ 715663 w 1662663"/>
              <a:gd name="connsiteY430" fmla="*/ 1092659 h 1098928"/>
              <a:gd name="connsiteX431" fmla="*/ 717320 w 1662663"/>
              <a:gd name="connsiteY431" fmla="*/ 1092738 h 1098928"/>
              <a:gd name="connsiteX432" fmla="*/ 718987 w 1662663"/>
              <a:gd name="connsiteY432" fmla="*/ 1092808 h 1098928"/>
              <a:gd name="connsiteX433" fmla="*/ 720653 w 1662663"/>
              <a:gd name="connsiteY433" fmla="*/ 1092887 h 1098928"/>
              <a:gd name="connsiteX434" fmla="*/ 722319 w 1662663"/>
              <a:gd name="connsiteY434" fmla="*/ 1092957 h 1098928"/>
              <a:gd name="connsiteX435" fmla="*/ 723985 w 1662663"/>
              <a:gd name="connsiteY435" fmla="*/ 1093027 h 1098928"/>
              <a:gd name="connsiteX436" fmla="*/ 725642 w 1662663"/>
              <a:gd name="connsiteY436" fmla="*/ 1093097 h 1098928"/>
              <a:gd name="connsiteX437" fmla="*/ 727308 w 1662663"/>
              <a:gd name="connsiteY437" fmla="*/ 1093167 h 1098928"/>
              <a:gd name="connsiteX438" fmla="*/ 728974 w 1662663"/>
              <a:gd name="connsiteY438" fmla="*/ 1093237 h 1098928"/>
              <a:gd name="connsiteX439" fmla="*/ 730640 w 1662663"/>
              <a:gd name="connsiteY439" fmla="*/ 1093308 h 1098928"/>
              <a:gd name="connsiteX440" fmla="*/ 732307 w 1662663"/>
              <a:gd name="connsiteY440" fmla="*/ 1093369 h 1098928"/>
              <a:gd name="connsiteX441" fmla="*/ 733964 w 1662663"/>
              <a:gd name="connsiteY441" fmla="*/ 1093439 h 1098928"/>
              <a:gd name="connsiteX442" fmla="*/ 735630 w 1662663"/>
              <a:gd name="connsiteY442" fmla="*/ 1093500 h 1098928"/>
              <a:gd name="connsiteX443" fmla="*/ 737296 w 1662663"/>
              <a:gd name="connsiteY443" fmla="*/ 1093571 h 1098928"/>
              <a:gd name="connsiteX444" fmla="*/ 738962 w 1662663"/>
              <a:gd name="connsiteY444" fmla="*/ 1093632 h 1098928"/>
              <a:gd name="connsiteX445" fmla="*/ 740628 w 1662663"/>
              <a:gd name="connsiteY445" fmla="*/ 1093693 h 1098928"/>
              <a:gd name="connsiteX446" fmla="*/ 742285 w 1662663"/>
              <a:gd name="connsiteY446" fmla="*/ 1093755 h 1098928"/>
              <a:gd name="connsiteX447" fmla="*/ 743952 w 1662663"/>
              <a:gd name="connsiteY447" fmla="*/ 1093816 h 1098928"/>
              <a:gd name="connsiteX448" fmla="*/ 745618 w 1662663"/>
              <a:gd name="connsiteY448" fmla="*/ 1093878 h 1098928"/>
              <a:gd name="connsiteX449" fmla="*/ 747284 w 1662663"/>
              <a:gd name="connsiteY449" fmla="*/ 1093939 h 1098928"/>
              <a:gd name="connsiteX450" fmla="*/ 748950 w 1662663"/>
              <a:gd name="connsiteY450" fmla="*/ 1094000 h 1098928"/>
              <a:gd name="connsiteX451" fmla="*/ 750607 w 1662663"/>
              <a:gd name="connsiteY451" fmla="*/ 1094062 h 1098928"/>
              <a:gd name="connsiteX452" fmla="*/ 752273 w 1662663"/>
              <a:gd name="connsiteY452" fmla="*/ 1094114 h 1098928"/>
              <a:gd name="connsiteX453" fmla="*/ 753939 w 1662663"/>
              <a:gd name="connsiteY453" fmla="*/ 1094176 h 1098928"/>
              <a:gd name="connsiteX454" fmla="*/ 755605 w 1662663"/>
              <a:gd name="connsiteY454" fmla="*/ 1094237 h 1098928"/>
              <a:gd name="connsiteX455" fmla="*/ 757271 w 1662663"/>
              <a:gd name="connsiteY455" fmla="*/ 1094290 h 1098928"/>
              <a:gd name="connsiteX456" fmla="*/ 758929 w 1662663"/>
              <a:gd name="connsiteY456" fmla="*/ 1094342 h 1098928"/>
              <a:gd name="connsiteX457" fmla="*/ 760595 w 1662663"/>
              <a:gd name="connsiteY457" fmla="*/ 1094404 h 1098928"/>
              <a:gd name="connsiteX458" fmla="*/ 762261 w 1662663"/>
              <a:gd name="connsiteY458" fmla="*/ 1094456 h 1098928"/>
              <a:gd name="connsiteX459" fmla="*/ 763927 w 1662663"/>
              <a:gd name="connsiteY459" fmla="*/ 1094509 h 1098928"/>
              <a:gd name="connsiteX460" fmla="*/ 765593 w 1662663"/>
              <a:gd name="connsiteY460" fmla="*/ 1094561 h 1098928"/>
              <a:gd name="connsiteX461" fmla="*/ 767250 w 1662663"/>
              <a:gd name="connsiteY461" fmla="*/ 1094614 h 1098928"/>
              <a:gd name="connsiteX462" fmla="*/ 768916 w 1662663"/>
              <a:gd name="connsiteY462" fmla="*/ 1094667 h 1098928"/>
              <a:gd name="connsiteX463" fmla="*/ 770583 w 1662663"/>
              <a:gd name="connsiteY463" fmla="*/ 1094711 h 1098928"/>
              <a:gd name="connsiteX464" fmla="*/ 772249 w 1662663"/>
              <a:gd name="connsiteY464" fmla="*/ 1094763 h 1098928"/>
              <a:gd name="connsiteX465" fmla="*/ 773915 w 1662663"/>
              <a:gd name="connsiteY465" fmla="*/ 1094816 h 1098928"/>
              <a:gd name="connsiteX466" fmla="*/ 775572 w 1662663"/>
              <a:gd name="connsiteY466" fmla="*/ 1094868 h 1098928"/>
              <a:gd name="connsiteX467" fmla="*/ 777238 w 1662663"/>
              <a:gd name="connsiteY467" fmla="*/ 1094912 h 1098928"/>
              <a:gd name="connsiteX468" fmla="*/ 778904 w 1662663"/>
              <a:gd name="connsiteY468" fmla="*/ 1094965 h 1098928"/>
              <a:gd name="connsiteX469" fmla="*/ 780570 w 1662663"/>
              <a:gd name="connsiteY469" fmla="*/ 1095009 h 1098928"/>
              <a:gd name="connsiteX470" fmla="*/ 782236 w 1662663"/>
              <a:gd name="connsiteY470" fmla="*/ 1095053 h 1098928"/>
              <a:gd name="connsiteX471" fmla="*/ 783894 w 1662663"/>
              <a:gd name="connsiteY471" fmla="*/ 1095105 h 1098928"/>
              <a:gd name="connsiteX472" fmla="*/ 785560 w 1662663"/>
              <a:gd name="connsiteY472" fmla="*/ 1095149 h 1098928"/>
              <a:gd name="connsiteX473" fmla="*/ 787226 w 1662663"/>
              <a:gd name="connsiteY473" fmla="*/ 1095193 h 1098928"/>
              <a:gd name="connsiteX474" fmla="*/ 788892 w 1662663"/>
              <a:gd name="connsiteY474" fmla="*/ 1095237 h 1098928"/>
              <a:gd name="connsiteX475" fmla="*/ 790558 w 1662663"/>
              <a:gd name="connsiteY475" fmla="*/ 1095281 h 1098928"/>
              <a:gd name="connsiteX476" fmla="*/ 792215 w 1662663"/>
              <a:gd name="connsiteY476" fmla="*/ 1095324 h 1098928"/>
              <a:gd name="connsiteX477" fmla="*/ 793881 w 1662663"/>
              <a:gd name="connsiteY477" fmla="*/ 1095368 h 1098928"/>
              <a:gd name="connsiteX478" fmla="*/ 795547 w 1662663"/>
              <a:gd name="connsiteY478" fmla="*/ 1095412 h 1098928"/>
              <a:gd name="connsiteX479" fmla="*/ 797214 w 1662663"/>
              <a:gd name="connsiteY479" fmla="*/ 1095456 h 1098928"/>
              <a:gd name="connsiteX480" fmla="*/ 798880 w 1662663"/>
              <a:gd name="connsiteY480" fmla="*/ 1095491 h 1098928"/>
              <a:gd name="connsiteX481" fmla="*/ 800537 w 1662663"/>
              <a:gd name="connsiteY481" fmla="*/ 1095535 h 1098928"/>
              <a:gd name="connsiteX482" fmla="*/ 802203 w 1662663"/>
              <a:gd name="connsiteY482" fmla="*/ 1095579 h 1098928"/>
              <a:gd name="connsiteX483" fmla="*/ 803869 w 1662663"/>
              <a:gd name="connsiteY483" fmla="*/ 1095614 h 1098928"/>
              <a:gd name="connsiteX484" fmla="*/ 805535 w 1662663"/>
              <a:gd name="connsiteY484" fmla="*/ 1095658 h 1098928"/>
              <a:gd name="connsiteX485" fmla="*/ 807201 w 1662663"/>
              <a:gd name="connsiteY485" fmla="*/ 1095693 h 1098928"/>
              <a:gd name="connsiteX486" fmla="*/ 808858 w 1662663"/>
              <a:gd name="connsiteY486" fmla="*/ 1095737 h 1098928"/>
              <a:gd name="connsiteX487" fmla="*/ 810525 w 1662663"/>
              <a:gd name="connsiteY487" fmla="*/ 1095772 h 1098928"/>
              <a:gd name="connsiteX488" fmla="*/ 812191 w 1662663"/>
              <a:gd name="connsiteY488" fmla="*/ 1095807 h 1098928"/>
              <a:gd name="connsiteX489" fmla="*/ 813857 w 1662663"/>
              <a:gd name="connsiteY489" fmla="*/ 1095851 h 1098928"/>
              <a:gd name="connsiteX490" fmla="*/ 815523 w 1662663"/>
              <a:gd name="connsiteY490" fmla="*/ 1095886 h 1098928"/>
              <a:gd name="connsiteX491" fmla="*/ 817180 w 1662663"/>
              <a:gd name="connsiteY491" fmla="*/ 1095921 h 1098928"/>
              <a:gd name="connsiteX492" fmla="*/ 818846 w 1662663"/>
              <a:gd name="connsiteY492" fmla="*/ 1095956 h 1098928"/>
              <a:gd name="connsiteX493" fmla="*/ 820512 w 1662663"/>
              <a:gd name="connsiteY493" fmla="*/ 1095991 h 1098928"/>
              <a:gd name="connsiteX494" fmla="*/ 822178 w 1662663"/>
              <a:gd name="connsiteY494" fmla="*/ 1096026 h 1098928"/>
              <a:gd name="connsiteX495" fmla="*/ 823845 w 1662663"/>
              <a:gd name="connsiteY495" fmla="*/ 1096061 h 1098928"/>
              <a:gd name="connsiteX496" fmla="*/ 825502 w 1662663"/>
              <a:gd name="connsiteY496" fmla="*/ 1096096 h 1098928"/>
              <a:gd name="connsiteX497" fmla="*/ 827168 w 1662663"/>
              <a:gd name="connsiteY497" fmla="*/ 1096131 h 1098928"/>
              <a:gd name="connsiteX498" fmla="*/ 828834 w 1662663"/>
              <a:gd name="connsiteY498" fmla="*/ 1096166 h 1098928"/>
              <a:gd name="connsiteX499" fmla="*/ 830500 w 1662663"/>
              <a:gd name="connsiteY499" fmla="*/ 1096201 h 1098928"/>
              <a:gd name="connsiteX500" fmla="*/ 832166 w 1662663"/>
              <a:gd name="connsiteY500" fmla="*/ 1096228 h 1098928"/>
              <a:gd name="connsiteX501" fmla="*/ 833823 w 1662663"/>
              <a:gd name="connsiteY501" fmla="*/ 1096263 h 1098928"/>
              <a:gd name="connsiteX502" fmla="*/ 835489 w 1662663"/>
              <a:gd name="connsiteY502" fmla="*/ 1096298 h 1098928"/>
              <a:gd name="connsiteX503" fmla="*/ 837156 w 1662663"/>
              <a:gd name="connsiteY503" fmla="*/ 1096324 h 1098928"/>
              <a:gd name="connsiteX504" fmla="*/ 838822 w 1662663"/>
              <a:gd name="connsiteY504" fmla="*/ 1096359 h 1098928"/>
              <a:gd name="connsiteX505" fmla="*/ 840488 w 1662663"/>
              <a:gd name="connsiteY505" fmla="*/ 1096385 h 1098928"/>
              <a:gd name="connsiteX506" fmla="*/ 842145 w 1662663"/>
              <a:gd name="connsiteY506" fmla="*/ 1096420 h 1098928"/>
              <a:gd name="connsiteX507" fmla="*/ 843811 w 1662663"/>
              <a:gd name="connsiteY507" fmla="*/ 1096447 h 1098928"/>
              <a:gd name="connsiteX508" fmla="*/ 845477 w 1662663"/>
              <a:gd name="connsiteY508" fmla="*/ 1096482 h 1098928"/>
              <a:gd name="connsiteX509" fmla="*/ 847143 w 1662663"/>
              <a:gd name="connsiteY509" fmla="*/ 1096508 h 1098928"/>
              <a:gd name="connsiteX510" fmla="*/ 848809 w 1662663"/>
              <a:gd name="connsiteY510" fmla="*/ 1096534 h 1098928"/>
              <a:gd name="connsiteX511" fmla="*/ 850467 w 1662663"/>
              <a:gd name="connsiteY511" fmla="*/ 1096570 h 1098928"/>
              <a:gd name="connsiteX512" fmla="*/ 852133 w 1662663"/>
              <a:gd name="connsiteY512" fmla="*/ 1096596 h 1098928"/>
              <a:gd name="connsiteX513" fmla="*/ 853799 w 1662663"/>
              <a:gd name="connsiteY513" fmla="*/ 1096622 h 1098928"/>
              <a:gd name="connsiteX514" fmla="*/ 855465 w 1662663"/>
              <a:gd name="connsiteY514" fmla="*/ 1096648 h 1098928"/>
              <a:gd name="connsiteX515" fmla="*/ 857131 w 1662663"/>
              <a:gd name="connsiteY515" fmla="*/ 1096675 h 1098928"/>
              <a:gd name="connsiteX516" fmla="*/ 858788 w 1662663"/>
              <a:gd name="connsiteY516" fmla="*/ 1096701 h 1098928"/>
              <a:gd name="connsiteX517" fmla="*/ 860454 w 1662663"/>
              <a:gd name="connsiteY517" fmla="*/ 1096727 h 1098928"/>
              <a:gd name="connsiteX518" fmla="*/ 862120 w 1662663"/>
              <a:gd name="connsiteY518" fmla="*/ 1096754 h 1098928"/>
              <a:gd name="connsiteX519" fmla="*/ 863787 w 1662663"/>
              <a:gd name="connsiteY519" fmla="*/ 1096780 h 1098928"/>
              <a:gd name="connsiteX520" fmla="*/ 865453 w 1662663"/>
              <a:gd name="connsiteY520" fmla="*/ 1096806 h 1098928"/>
              <a:gd name="connsiteX521" fmla="*/ 867110 w 1662663"/>
              <a:gd name="connsiteY521" fmla="*/ 1096833 h 1098928"/>
              <a:gd name="connsiteX522" fmla="*/ 868776 w 1662663"/>
              <a:gd name="connsiteY522" fmla="*/ 1096859 h 1098928"/>
              <a:gd name="connsiteX523" fmla="*/ 870442 w 1662663"/>
              <a:gd name="connsiteY523" fmla="*/ 1096885 h 1098928"/>
              <a:gd name="connsiteX524" fmla="*/ 872108 w 1662663"/>
              <a:gd name="connsiteY524" fmla="*/ 1096912 h 1098928"/>
              <a:gd name="connsiteX525" fmla="*/ 873774 w 1662663"/>
              <a:gd name="connsiteY525" fmla="*/ 1096929 h 1098928"/>
              <a:gd name="connsiteX526" fmla="*/ 875432 w 1662663"/>
              <a:gd name="connsiteY526" fmla="*/ 1096955 h 1098928"/>
              <a:gd name="connsiteX527" fmla="*/ 877098 w 1662663"/>
              <a:gd name="connsiteY527" fmla="*/ 1096982 h 1098928"/>
              <a:gd name="connsiteX528" fmla="*/ 878764 w 1662663"/>
              <a:gd name="connsiteY528" fmla="*/ 1096999 h 1098928"/>
              <a:gd name="connsiteX529" fmla="*/ 880430 w 1662663"/>
              <a:gd name="connsiteY529" fmla="*/ 1097026 h 1098928"/>
              <a:gd name="connsiteX530" fmla="*/ 882096 w 1662663"/>
              <a:gd name="connsiteY530" fmla="*/ 1097052 h 1098928"/>
              <a:gd name="connsiteX531" fmla="*/ 883753 w 1662663"/>
              <a:gd name="connsiteY531" fmla="*/ 1097069 h 1098928"/>
              <a:gd name="connsiteX532" fmla="*/ 885419 w 1662663"/>
              <a:gd name="connsiteY532" fmla="*/ 1097096 h 1098928"/>
              <a:gd name="connsiteX533" fmla="*/ 887085 w 1662663"/>
              <a:gd name="connsiteY533" fmla="*/ 1097113 h 1098928"/>
              <a:gd name="connsiteX534" fmla="*/ 888751 w 1662663"/>
              <a:gd name="connsiteY534" fmla="*/ 1097140 h 1098928"/>
              <a:gd name="connsiteX535" fmla="*/ 890418 w 1662663"/>
              <a:gd name="connsiteY535" fmla="*/ 1097157 h 1098928"/>
              <a:gd name="connsiteX536" fmla="*/ 892075 w 1662663"/>
              <a:gd name="connsiteY536" fmla="*/ 1097183 h 1098928"/>
              <a:gd name="connsiteX537" fmla="*/ 893741 w 1662663"/>
              <a:gd name="connsiteY537" fmla="*/ 1097201 h 1098928"/>
              <a:gd name="connsiteX538" fmla="*/ 895407 w 1662663"/>
              <a:gd name="connsiteY538" fmla="*/ 1097218 h 1098928"/>
              <a:gd name="connsiteX539" fmla="*/ 897073 w 1662663"/>
              <a:gd name="connsiteY539" fmla="*/ 1097245 h 1098928"/>
              <a:gd name="connsiteX540" fmla="*/ 898739 w 1662663"/>
              <a:gd name="connsiteY540" fmla="*/ 1097262 h 1098928"/>
              <a:gd name="connsiteX541" fmla="*/ 900396 w 1662663"/>
              <a:gd name="connsiteY541" fmla="*/ 1097280 h 1098928"/>
              <a:gd name="connsiteX542" fmla="*/ 902063 w 1662663"/>
              <a:gd name="connsiteY542" fmla="*/ 1097306 h 1098928"/>
              <a:gd name="connsiteX543" fmla="*/ 903729 w 1662663"/>
              <a:gd name="connsiteY543" fmla="*/ 1097324 h 1098928"/>
              <a:gd name="connsiteX544" fmla="*/ 905395 w 1662663"/>
              <a:gd name="connsiteY544" fmla="*/ 1097341 h 1098928"/>
              <a:gd name="connsiteX545" fmla="*/ 907061 w 1662663"/>
              <a:gd name="connsiteY545" fmla="*/ 1097359 h 1098928"/>
              <a:gd name="connsiteX546" fmla="*/ 908718 w 1662663"/>
              <a:gd name="connsiteY546" fmla="*/ 1097376 h 1098928"/>
              <a:gd name="connsiteX547" fmla="*/ 910384 w 1662663"/>
              <a:gd name="connsiteY547" fmla="*/ 1097403 h 1098928"/>
              <a:gd name="connsiteX548" fmla="*/ 912050 w 1662663"/>
              <a:gd name="connsiteY548" fmla="*/ 1097420 h 1098928"/>
              <a:gd name="connsiteX549" fmla="*/ 913716 w 1662663"/>
              <a:gd name="connsiteY549" fmla="*/ 1097438 h 1098928"/>
              <a:gd name="connsiteX550" fmla="*/ 915383 w 1662663"/>
              <a:gd name="connsiteY550" fmla="*/ 1097455 h 1098928"/>
              <a:gd name="connsiteX551" fmla="*/ 917040 w 1662663"/>
              <a:gd name="connsiteY551" fmla="*/ 1097473 h 1098928"/>
              <a:gd name="connsiteX552" fmla="*/ 918706 w 1662663"/>
              <a:gd name="connsiteY552" fmla="*/ 1097490 h 1098928"/>
              <a:gd name="connsiteX553" fmla="*/ 920372 w 1662663"/>
              <a:gd name="connsiteY553" fmla="*/ 1097508 h 1098928"/>
              <a:gd name="connsiteX554" fmla="*/ 922038 w 1662663"/>
              <a:gd name="connsiteY554" fmla="*/ 1097525 h 1098928"/>
              <a:gd name="connsiteX555" fmla="*/ 923704 w 1662663"/>
              <a:gd name="connsiteY555" fmla="*/ 1097543 h 1098928"/>
              <a:gd name="connsiteX556" fmla="*/ 925361 w 1662663"/>
              <a:gd name="connsiteY556" fmla="*/ 1097560 h 1098928"/>
              <a:gd name="connsiteX557" fmla="*/ 927027 w 1662663"/>
              <a:gd name="connsiteY557" fmla="*/ 1097569 h 1098928"/>
              <a:gd name="connsiteX558" fmla="*/ 928694 w 1662663"/>
              <a:gd name="connsiteY558" fmla="*/ 1097587 h 1098928"/>
              <a:gd name="connsiteX559" fmla="*/ 930360 w 1662663"/>
              <a:gd name="connsiteY559" fmla="*/ 1097604 h 1098928"/>
              <a:gd name="connsiteX560" fmla="*/ 932026 w 1662663"/>
              <a:gd name="connsiteY560" fmla="*/ 1097622 h 1098928"/>
              <a:gd name="connsiteX561" fmla="*/ 933683 w 1662663"/>
              <a:gd name="connsiteY561" fmla="*/ 1097639 h 1098928"/>
              <a:gd name="connsiteX562" fmla="*/ 935349 w 1662663"/>
              <a:gd name="connsiteY562" fmla="*/ 1097648 h 1098928"/>
              <a:gd name="connsiteX563" fmla="*/ 937015 w 1662663"/>
              <a:gd name="connsiteY563" fmla="*/ 1097666 h 1098928"/>
              <a:gd name="connsiteX564" fmla="*/ 938681 w 1662663"/>
              <a:gd name="connsiteY564" fmla="*/ 1097683 h 1098928"/>
              <a:gd name="connsiteX565" fmla="*/ 940347 w 1662663"/>
              <a:gd name="connsiteY565" fmla="*/ 1097701 h 1098928"/>
              <a:gd name="connsiteX566" fmla="*/ 942005 w 1662663"/>
              <a:gd name="connsiteY566" fmla="*/ 1097710 h 1098928"/>
              <a:gd name="connsiteX567" fmla="*/ 943671 w 1662663"/>
              <a:gd name="connsiteY567" fmla="*/ 1097727 h 1098928"/>
              <a:gd name="connsiteX568" fmla="*/ 945337 w 1662663"/>
              <a:gd name="connsiteY568" fmla="*/ 1097745 h 1098928"/>
              <a:gd name="connsiteX569" fmla="*/ 947003 w 1662663"/>
              <a:gd name="connsiteY569" fmla="*/ 1097753 h 1098928"/>
              <a:gd name="connsiteX570" fmla="*/ 948669 w 1662663"/>
              <a:gd name="connsiteY570" fmla="*/ 1097771 h 1098928"/>
              <a:gd name="connsiteX571" fmla="*/ 950326 w 1662663"/>
              <a:gd name="connsiteY571" fmla="*/ 1097780 h 1098928"/>
              <a:gd name="connsiteX572" fmla="*/ 951992 w 1662663"/>
              <a:gd name="connsiteY572" fmla="*/ 1097797 h 1098928"/>
              <a:gd name="connsiteX573" fmla="*/ 953658 w 1662663"/>
              <a:gd name="connsiteY573" fmla="*/ 1097815 h 1098928"/>
              <a:gd name="connsiteX574" fmla="*/ 955325 w 1662663"/>
              <a:gd name="connsiteY574" fmla="*/ 1097824 h 1098928"/>
              <a:gd name="connsiteX575" fmla="*/ 956991 w 1662663"/>
              <a:gd name="connsiteY575" fmla="*/ 1097841 h 1098928"/>
              <a:gd name="connsiteX576" fmla="*/ 958648 w 1662663"/>
              <a:gd name="connsiteY576" fmla="*/ 1097850 h 1098928"/>
              <a:gd name="connsiteX577" fmla="*/ 960314 w 1662663"/>
              <a:gd name="connsiteY577" fmla="*/ 1097867 h 1098928"/>
              <a:gd name="connsiteX578" fmla="*/ 961980 w 1662663"/>
              <a:gd name="connsiteY578" fmla="*/ 1097876 h 1098928"/>
              <a:gd name="connsiteX579" fmla="*/ 963646 w 1662663"/>
              <a:gd name="connsiteY579" fmla="*/ 1097894 h 1098928"/>
              <a:gd name="connsiteX580" fmla="*/ 965312 w 1662663"/>
              <a:gd name="connsiteY580" fmla="*/ 1097902 h 1098928"/>
              <a:gd name="connsiteX581" fmla="*/ 966970 w 1662663"/>
              <a:gd name="connsiteY581" fmla="*/ 1097911 h 1098928"/>
              <a:gd name="connsiteX582" fmla="*/ 968636 w 1662663"/>
              <a:gd name="connsiteY582" fmla="*/ 1097929 h 1098928"/>
              <a:gd name="connsiteX583" fmla="*/ 970302 w 1662663"/>
              <a:gd name="connsiteY583" fmla="*/ 1097938 h 1098928"/>
              <a:gd name="connsiteX584" fmla="*/ 971968 w 1662663"/>
              <a:gd name="connsiteY584" fmla="*/ 1097955 h 1098928"/>
              <a:gd name="connsiteX585" fmla="*/ 973634 w 1662663"/>
              <a:gd name="connsiteY585" fmla="*/ 1097964 h 1098928"/>
              <a:gd name="connsiteX586" fmla="*/ 975291 w 1662663"/>
              <a:gd name="connsiteY586" fmla="*/ 1097973 h 1098928"/>
              <a:gd name="connsiteX587" fmla="*/ 976957 w 1662663"/>
              <a:gd name="connsiteY587" fmla="*/ 1097981 h 1098928"/>
              <a:gd name="connsiteX588" fmla="*/ 978623 w 1662663"/>
              <a:gd name="connsiteY588" fmla="*/ 1097999 h 1098928"/>
              <a:gd name="connsiteX589" fmla="*/ 980289 w 1662663"/>
              <a:gd name="connsiteY589" fmla="*/ 1098008 h 1098928"/>
              <a:gd name="connsiteX590" fmla="*/ 981956 w 1662663"/>
              <a:gd name="connsiteY590" fmla="*/ 1098016 h 1098928"/>
              <a:gd name="connsiteX591" fmla="*/ 983613 w 1662663"/>
              <a:gd name="connsiteY591" fmla="*/ 1098034 h 1098928"/>
              <a:gd name="connsiteX592" fmla="*/ 985279 w 1662663"/>
              <a:gd name="connsiteY592" fmla="*/ 1098043 h 1098928"/>
              <a:gd name="connsiteX593" fmla="*/ 986945 w 1662663"/>
              <a:gd name="connsiteY593" fmla="*/ 1098052 h 1098928"/>
              <a:gd name="connsiteX594" fmla="*/ 988611 w 1662663"/>
              <a:gd name="connsiteY594" fmla="*/ 1098060 h 1098928"/>
              <a:gd name="connsiteX595" fmla="*/ 990277 w 1662663"/>
              <a:gd name="connsiteY595" fmla="*/ 1098069 h 1098928"/>
              <a:gd name="connsiteX596" fmla="*/ 991934 w 1662663"/>
              <a:gd name="connsiteY596" fmla="*/ 1098087 h 1098928"/>
              <a:gd name="connsiteX597" fmla="*/ 993601 w 1662663"/>
              <a:gd name="connsiteY597" fmla="*/ 1098095 h 1098928"/>
              <a:gd name="connsiteX598" fmla="*/ 995267 w 1662663"/>
              <a:gd name="connsiteY598" fmla="*/ 1098104 h 1098928"/>
              <a:gd name="connsiteX599" fmla="*/ 996933 w 1662663"/>
              <a:gd name="connsiteY599" fmla="*/ 1098113 h 1098928"/>
              <a:gd name="connsiteX600" fmla="*/ 998599 w 1662663"/>
              <a:gd name="connsiteY600" fmla="*/ 1098122 h 1098928"/>
              <a:gd name="connsiteX601" fmla="*/ 1000256 w 1662663"/>
              <a:gd name="connsiteY601" fmla="*/ 1098130 h 1098928"/>
              <a:gd name="connsiteX602" fmla="*/ 1001922 w 1662663"/>
              <a:gd name="connsiteY602" fmla="*/ 1098139 h 1098928"/>
              <a:gd name="connsiteX603" fmla="*/ 1003588 w 1662663"/>
              <a:gd name="connsiteY603" fmla="*/ 1098148 h 1098928"/>
              <a:gd name="connsiteX604" fmla="*/ 1005254 w 1662663"/>
              <a:gd name="connsiteY604" fmla="*/ 1098165 h 1098928"/>
              <a:gd name="connsiteX605" fmla="*/ 1006920 w 1662663"/>
              <a:gd name="connsiteY605" fmla="*/ 1098174 h 1098928"/>
              <a:gd name="connsiteX606" fmla="*/ 1008578 w 1662663"/>
              <a:gd name="connsiteY606" fmla="*/ 1098183 h 1098928"/>
              <a:gd name="connsiteX607" fmla="*/ 1010244 w 1662663"/>
              <a:gd name="connsiteY607" fmla="*/ 1098192 h 1098928"/>
              <a:gd name="connsiteX608" fmla="*/ 1011910 w 1662663"/>
              <a:gd name="connsiteY608" fmla="*/ 1098201 h 1098928"/>
              <a:gd name="connsiteX609" fmla="*/ 1013576 w 1662663"/>
              <a:gd name="connsiteY609" fmla="*/ 1098209 h 1098928"/>
              <a:gd name="connsiteX610" fmla="*/ 1015242 w 1662663"/>
              <a:gd name="connsiteY610" fmla="*/ 1098218 h 1098928"/>
              <a:gd name="connsiteX611" fmla="*/ 1016899 w 1662663"/>
              <a:gd name="connsiteY611" fmla="*/ 1098227 h 1098928"/>
              <a:gd name="connsiteX612" fmla="*/ 1018565 w 1662663"/>
              <a:gd name="connsiteY612" fmla="*/ 1098236 h 1098928"/>
              <a:gd name="connsiteX613" fmla="*/ 1020232 w 1662663"/>
              <a:gd name="connsiteY613" fmla="*/ 1098244 h 1098928"/>
              <a:gd name="connsiteX614" fmla="*/ 1021898 w 1662663"/>
              <a:gd name="connsiteY614" fmla="*/ 1098253 h 1098928"/>
              <a:gd name="connsiteX615" fmla="*/ 1023564 w 1662663"/>
              <a:gd name="connsiteY615" fmla="*/ 1098262 h 1098928"/>
              <a:gd name="connsiteX616" fmla="*/ 1025221 w 1662663"/>
              <a:gd name="connsiteY616" fmla="*/ 1098262 h 1098928"/>
              <a:gd name="connsiteX617" fmla="*/ 1026887 w 1662663"/>
              <a:gd name="connsiteY617" fmla="*/ 1098271 h 1098928"/>
              <a:gd name="connsiteX618" fmla="*/ 1028553 w 1662663"/>
              <a:gd name="connsiteY618" fmla="*/ 1098279 h 1098928"/>
              <a:gd name="connsiteX619" fmla="*/ 1030219 w 1662663"/>
              <a:gd name="connsiteY619" fmla="*/ 1098288 h 1098928"/>
              <a:gd name="connsiteX620" fmla="*/ 1031885 w 1662663"/>
              <a:gd name="connsiteY620" fmla="*/ 1098297 h 1098928"/>
              <a:gd name="connsiteX621" fmla="*/ 1033543 w 1662663"/>
              <a:gd name="connsiteY621" fmla="*/ 1098306 h 1098928"/>
              <a:gd name="connsiteX622" fmla="*/ 1035209 w 1662663"/>
              <a:gd name="connsiteY622" fmla="*/ 1098315 h 1098928"/>
              <a:gd name="connsiteX623" fmla="*/ 1036875 w 1662663"/>
              <a:gd name="connsiteY623" fmla="*/ 1098323 h 1098928"/>
              <a:gd name="connsiteX624" fmla="*/ 1038541 w 1662663"/>
              <a:gd name="connsiteY624" fmla="*/ 1098323 h 1098928"/>
              <a:gd name="connsiteX625" fmla="*/ 1040207 w 1662663"/>
              <a:gd name="connsiteY625" fmla="*/ 1098332 h 1098928"/>
              <a:gd name="connsiteX626" fmla="*/ 1041864 w 1662663"/>
              <a:gd name="connsiteY626" fmla="*/ 1098341 h 1098928"/>
              <a:gd name="connsiteX627" fmla="*/ 1043530 w 1662663"/>
              <a:gd name="connsiteY627" fmla="*/ 1098350 h 1098928"/>
              <a:gd name="connsiteX628" fmla="*/ 1045196 w 1662663"/>
              <a:gd name="connsiteY628" fmla="*/ 1098358 h 1098928"/>
              <a:gd name="connsiteX629" fmla="*/ 1046863 w 1662663"/>
              <a:gd name="connsiteY629" fmla="*/ 1098367 h 1098928"/>
              <a:gd name="connsiteX630" fmla="*/ 1048529 w 1662663"/>
              <a:gd name="connsiteY630" fmla="*/ 1098367 h 1098928"/>
              <a:gd name="connsiteX631" fmla="*/ 1050186 w 1662663"/>
              <a:gd name="connsiteY631" fmla="*/ 1098376 h 1098928"/>
              <a:gd name="connsiteX632" fmla="*/ 1051852 w 1662663"/>
              <a:gd name="connsiteY632" fmla="*/ 1098385 h 1098928"/>
              <a:gd name="connsiteX633" fmla="*/ 1053518 w 1662663"/>
              <a:gd name="connsiteY633" fmla="*/ 1098393 h 1098928"/>
              <a:gd name="connsiteX634" fmla="*/ 1055184 w 1662663"/>
              <a:gd name="connsiteY634" fmla="*/ 1098393 h 1098928"/>
              <a:gd name="connsiteX635" fmla="*/ 1056850 w 1662663"/>
              <a:gd name="connsiteY635" fmla="*/ 1098402 h 1098928"/>
              <a:gd name="connsiteX636" fmla="*/ 1058508 w 1662663"/>
              <a:gd name="connsiteY636" fmla="*/ 1098411 h 1098928"/>
              <a:gd name="connsiteX637" fmla="*/ 1060174 w 1662663"/>
              <a:gd name="connsiteY637" fmla="*/ 1098420 h 1098928"/>
              <a:gd name="connsiteX638" fmla="*/ 1061840 w 1662663"/>
              <a:gd name="connsiteY638" fmla="*/ 1098420 h 1098928"/>
              <a:gd name="connsiteX639" fmla="*/ 1063506 w 1662663"/>
              <a:gd name="connsiteY639" fmla="*/ 1098429 h 1098928"/>
              <a:gd name="connsiteX640" fmla="*/ 1065172 w 1662663"/>
              <a:gd name="connsiteY640" fmla="*/ 1098437 h 1098928"/>
              <a:gd name="connsiteX641" fmla="*/ 1066829 w 1662663"/>
              <a:gd name="connsiteY641" fmla="*/ 1098437 h 1098928"/>
              <a:gd name="connsiteX642" fmla="*/ 1068495 w 1662663"/>
              <a:gd name="connsiteY642" fmla="*/ 1098446 h 1098928"/>
              <a:gd name="connsiteX643" fmla="*/ 1070161 w 1662663"/>
              <a:gd name="connsiteY643" fmla="*/ 1098455 h 1098928"/>
              <a:gd name="connsiteX644" fmla="*/ 1071827 w 1662663"/>
              <a:gd name="connsiteY644" fmla="*/ 1098455 h 1098928"/>
              <a:gd name="connsiteX645" fmla="*/ 1073494 w 1662663"/>
              <a:gd name="connsiteY645" fmla="*/ 1098464 h 1098928"/>
              <a:gd name="connsiteX646" fmla="*/ 1075151 w 1662663"/>
              <a:gd name="connsiteY646" fmla="*/ 1098472 h 1098928"/>
              <a:gd name="connsiteX647" fmla="*/ 1076817 w 1662663"/>
              <a:gd name="connsiteY647" fmla="*/ 1098472 h 1098928"/>
              <a:gd name="connsiteX648" fmla="*/ 1078483 w 1662663"/>
              <a:gd name="connsiteY648" fmla="*/ 1098481 h 1098928"/>
              <a:gd name="connsiteX649" fmla="*/ 1080149 w 1662663"/>
              <a:gd name="connsiteY649" fmla="*/ 1098490 h 1098928"/>
              <a:gd name="connsiteX650" fmla="*/ 1081806 w 1662663"/>
              <a:gd name="connsiteY650" fmla="*/ 1098490 h 1098928"/>
              <a:gd name="connsiteX651" fmla="*/ 1083473 w 1662663"/>
              <a:gd name="connsiteY651" fmla="*/ 1098499 h 1098928"/>
              <a:gd name="connsiteX652" fmla="*/ 1085139 w 1662663"/>
              <a:gd name="connsiteY652" fmla="*/ 1098499 h 1098928"/>
              <a:gd name="connsiteX653" fmla="*/ 1086805 w 1662663"/>
              <a:gd name="connsiteY653" fmla="*/ 1098507 h 1098928"/>
              <a:gd name="connsiteX654" fmla="*/ 1088471 w 1662663"/>
              <a:gd name="connsiteY654" fmla="*/ 1098516 h 1098928"/>
              <a:gd name="connsiteX655" fmla="*/ 1090128 w 1662663"/>
              <a:gd name="connsiteY655" fmla="*/ 1098516 h 1098928"/>
              <a:gd name="connsiteX656" fmla="*/ 1091794 w 1662663"/>
              <a:gd name="connsiteY656" fmla="*/ 1098525 h 1098928"/>
              <a:gd name="connsiteX657" fmla="*/ 1093460 w 1662663"/>
              <a:gd name="connsiteY657" fmla="*/ 1098525 h 1098928"/>
              <a:gd name="connsiteX658" fmla="*/ 1095126 w 1662663"/>
              <a:gd name="connsiteY658" fmla="*/ 1098534 h 1098928"/>
              <a:gd name="connsiteX659" fmla="*/ 1096792 w 1662663"/>
              <a:gd name="connsiteY659" fmla="*/ 1098534 h 1098928"/>
              <a:gd name="connsiteX660" fmla="*/ 1098450 w 1662663"/>
              <a:gd name="connsiteY660" fmla="*/ 1098543 h 1098928"/>
              <a:gd name="connsiteX661" fmla="*/ 1100116 w 1662663"/>
              <a:gd name="connsiteY661" fmla="*/ 1098543 h 1098928"/>
              <a:gd name="connsiteX662" fmla="*/ 1101782 w 1662663"/>
              <a:gd name="connsiteY662" fmla="*/ 1098551 h 1098928"/>
              <a:gd name="connsiteX663" fmla="*/ 1103448 w 1662663"/>
              <a:gd name="connsiteY663" fmla="*/ 1098560 h 1098928"/>
              <a:gd name="connsiteX664" fmla="*/ 1105114 w 1662663"/>
              <a:gd name="connsiteY664" fmla="*/ 1098560 h 1098928"/>
              <a:gd name="connsiteX665" fmla="*/ 1106771 w 1662663"/>
              <a:gd name="connsiteY665" fmla="*/ 1098569 h 1098928"/>
              <a:gd name="connsiteX666" fmla="*/ 1108437 w 1662663"/>
              <a:gd name="connsiteY666" fmla="*/ 1098569 h 1098928"/>
              <a:gd name="connsiteX667" fmla="*/ 1110103 w 1662663"/>
              <a:gd name="connsiteY667" fmla="*/ 1098578 h 1098928"/>
              <a:gd name="connsiteX668" fmla="*/ 1111770 w 1662663"/>
              <a:gd name="connsiteY668" fmla="*/ 1098578 h 1098928"/>
              <a:gd name="connsiteX669" fmla="*/ 1113436 w 1662663"/>
              <a:gd name="connsiteY669" fmla="*/ 1098586 h 1098928"/>
              <a:gd name="connsiteX670" fmla="*/ 1115093 w 1662663"/>
              <a:gd name="connsiteY670" fmla="*/ 1098586 h 1098928"/>
              <a:gd name="connsiteX671" fmla="*/ 1116759 w 1662663"/>
              <a:gd name="connsiteY671" fmla="*/ 1098586 h 1098928"/>
              <a:gd name="connsiteX672" fmla="*/ 1118425 w 1662663"/>
              <a:gd name="connsiteY672" fmla="*/ 1098595 h 1098928"/>
              <a:gd name="connsiteX673" fmla="*/ 1120091 w 1662663"/>
              <a:gd name="connsiteY673" fmla="*/ 1098595 h 1098928"/>
              <a:gd name="connsiteX674" fmla="*/ 1121757 w 1662663"/>
              <a:gd name="connsiteY674" fmla="*/ 1098604 h 1098928"/>
              <a:gd name="connsiteX675" fmla="*/ 1123415 w 1662663"/>
              <a:gd name="connsiteY675" fmla="*/ 1098604 h 1098928"/>
              <a:gd name="connsiteX676" fmla="*/ 1125081 w 1662663"/>
              <a:gd name="connsiteY676" fmla="*/ 1098613 h 1098928"/>
              <a:gd name="connsiteX677" fmla="*/ 1126747 w 1662663"/>
              <a:gd name="connsiteY677" fmla="*/ 1098613 h 1098928"/>
              <a:gd name="connsiteX678" fmla="*/ 1128413 w 1662663"/>
              <a:gd name="connsiteY678" fmla="*/ 1098621 h 1098928"/>
              <a:gd name="connsiteX679" fmla="*/ 1130079 w 1662663"/>
              <a:gd name="connsiteY679" fmla="*/ 1098621 h 1098928"/>
              <a:gd name="connsiteX680" fmla="*/ 1131736 w 1662663"/>
              <a:gd name="connsiteY680" fmla="*/ 1098630 h 1098928"/>
              <a:gd name="connsiteX681" fmla="*/ 1133402 w 1662663"/>
              <a:gd name="connsiteY681" fmla="*/ 1098630 h 1098928"/>
              <a:gd name="connsiteX682" fmla="*/ 1135068 w 1662663"/>
              <a:gd name="connsiteY682" fmla="*/ 1098630 h 1098928"/>
              <a:gd name="connsiteX683" fmla="*/ 1136734 w 1662663"/>
              <a:gd name="connsiteY683" fmla="*/ 1098639 h 1098928"/>
              <a:gd name="connsiteX684" fmla="*/ 1138401 w 1662663"/>
              <a:gd name="connsiteY684" fmla="*/ 1098639 h 1098928"/>
              <a:gd name="connsiteX685" fmla="*/ 1140058 w 1662663"/>
              <a:gd name="connsiteY685" fmla="*/ 1098648 h 1098928"/>
              <a:gd name="connsiteX686" fmla="*/ 1141724 w 1662663"/>
              <a:gd name="connsiteY686" fmla="*/ 1098648 h 1098928"/>
              <a:gd name="connsiteX687" fmla="*/ 1143390 w 1662663"/>
              <a:gd name="connsiteY687" fmla="*/ 1098648 h 1098928"/>
              <a:gd name="connsiteX688" fmla="*/ 1145056 w 1662663"/>
              <a:gd name="connsiteY688" fmla="*/ 1098657 h 1098928"/>
              <a:gd name="connsiteX689" fmla="*/ 1146722 w 1662663"/>
              <a:gd name="connsiteY689" fmla="*/ 1098657 h 1098928"/>
              <a:gd name="connsiteX690" fmla="*/ 1148380 w 1662663"/>
              <a:gd name="connsiteY690" fmla="*/ 1098665 h 1098928"/>
              <a:gd name="connsiteX691" fmla="*/ 1150046 w 1662663"/>
              <a:gd name="connsiteY691" fmla="*/ 1098665 h 1098928"/>
              <a:gd name="connsiteX692" fmla="*/ 1151712 w 1662663"/>
              <a:gd name="connsiteY692" fmla="*/ 1098665 h 1098928"/>
              <a:gd name="connsiteX693" fmla="*/ 1153378 w 1662663"/>
              <a:gd name="connsiteY693" fmla="*/ 1098674 h 1098928"/>
              <a:gd name="connsiteX694" fmla="*/ 1155044 w 1662663"/>
              <a:gd name="connsiteY694" fmla="*/ 1098674 h 1098928"/>
              <a:gd name="connsiteX695" fmla="*/ 1156701 w 1662663"/>
              <a:gd name="connsiteY695" fmla="*/ 1098674 h 1098928"/>
              <a:gd name="connsiteX696" fmla="*/ 1158367 w 1662663"/>
              <a:gd name="connsiteY696" fmla="*/ 1098683 h 1098928"/>
              <a:gd name="connsiteX697" fmla="*/ 1160033 w 1662663"/>
              <a:gd name="connsiteY697" fmla="*/ 1098683 h 1098928"/>
              <a:gd name="connsiteX698" fmla="*/ 1161699 w 1662663"/>
              <a:gd name="connsiteY698" fmla="*/ 1098683 h 1098928"/>
              <a:gd name="connsiteX699" fmla="*/ 1163365 w 1662663"/>
              <a:gd name="connsiteY699" fmla="*/ 1098692 h 1098928"/>
              <a:gd name="connsiteX700" fmla="*/ 1165023 w 1662663"/>
              <a:gd name="connsiteY700" fmla="*/ 1098692 h 1098928"/>
              <a:gd name="connsiteX701" fmla="*/ 1166689 w 1662663"/>
              <a:gd name="connsiteY701" fmla="*/ 1098692 h 1098928"/>
              <a:gd name="connsiteX702" fmla="*/ 1168355 w 1662663"/>
              <a:gd name="connsiteY702" fmla="*/ 1098700 h 1098928"/>
              <a:gd name="connsiteX703" fmla="*/ 1170021 w 1662663"/>
              <a:gd name="connsiteY703" fmla="*/ 1098700 h 1098928"/>
              <a:gd name="connsiteX704" fmla="*/ 1171687 w 1662663"/>
              <a:gd name="connsiteY704" fmla="*/ 1098700 h 1098928"/>
              <a:gd name="connsiteX705" fmla="*/ 1173344 w 1662663"/>
              <a:gd name="connsiteY705" fmla="*/ 1098709 h 1098928"/>
              <a:gd name="connsiteX706" fmla="*/ 1175010 w 1662663"/>
              <a:gd name="connsiteY706" fmla="*/ 1098709 h 1098928"/>
              <a:gd name="connsiteX707" fmla="*/ 1176677 w 1662663"/>
              <a:gd name="connsiteY707" fmla="*/ 1098709 h 1098928"/>
              <a:gd name="connsiteX708" fmla="*/ 1178343 w 1662663"/>
              <a:gd name="connsiteY708" fmla="*/ 1098718 h 1098928"/>
              <a:gd name="connsiteX709" fmla="*/ 1180009 w 1662663"/>
              <a:gd name="connsiteY709" fmla="*/ 1098718 h 1098928"/>
              <a:gd name="connsiteX710" fmla="*/ 1181666 w 1662663"/>
              <a:gd name="connsiteY710" fmla="*/ 1098718 h 1098928"/>
              <a:gd name="connsiteX711" fmla="*/ 1183332 w 1662663"/>
              <a:gd name="connsiteY711" fmla="*/ 1098727 h 1098928"/>
              <a:gd name="connsiteX712" fmla="*/ 1184998 w 1662663"/>
              <a:gd name="connsiteY712" fmla="*/ 1098727 h 1098928"/>
              <a:gd name="connsiteX713" fmla="*/ 1186664 w 1662663"/>
              <a:gd name="connsiteY713" fmla="*/ 1098727 h 1098928"/>
              <a:gd name="connsiteX714" fmla="*/ 1188330 w 1662663"/>
              <a:gd name="connsiteY714" fmla="*/ 1098727 h 1098928"/>
              <a:gd name="connsiteX715" fmla="*/ 1189988 w 1662663"/>
              <a:gd name="connsiteY715" fmla="*/ 1098735 h 1098928"/>
              <a:gd name="connsiteX716" fmla="*/ 1191654 w 1662663"/>
              <a:gd name="connsiteY716" fmla="*/ 1098735 h 1098928"/>
              <a:gd name="connsiteX717" fmla="*/ 1193320 w 1662663"/>
              <a:gd name="connsiteY717" fmla="*/ 1098735 h 1098928"/>
              <a:gd name="connsiteX718" fmla="*/ 1194986 w 1662663"/>
              <a:gd name="connsiteY718" fmla="*/ 1098744 h 1098928"/>
              <a:gd name="connsiteX719" fmla="*/ 1196652 w 1662663"/>
              <a:gd name="connsiteY719" fmla="*/ 1098744 h 1098928"/>
              <a:gd name="connsiteX720" fmla="*/ 1198309 w 1662663"/>
              <a:gd name="connsiteY720" fmla="*/ 1098744 h 1098928"/>
              <a:gd name="connsiteX721" fmla="*/ 1199975 w 1662663"/>
              <a:gd name="connsiteY721" fmla="*/ 1098744 h 1098928"/>
              <a:gd name="connsiteX722" fmla="*/ 1201641 w 1662663"/>
              <a:gd name="connsiteY722" fmla="*/ 1098753 h 1098928"/>
              <a:gd name="connsiteX723" fmla="*/ 1203308 w 1662663"/>
              <a:gd name="connsiteY723" fmla="*/ 1098753 h 1098928"/>
              <a:gd name="connsiteX724" fmla="*/ 1204974 w 1662663"/>
              <a:gd name="connsiteY724" fmla="*/ 1098753 h 1098928"/>
              <a:gd name="connsiteX725" fmla="*/ 1206631 w 1662663"/>
              <a:gd name="connsiteY725" fmla="*/ 1098753 h 1098928"/>
              <a:gd name="connsiteX726" fmla="*/ 1208297 w 1662663"/>
              <a:gd name="connsiteY726" fmla="*/ 1098762 h 1098928"/>
              <a:gd name="connsiteX727" fmla="*/ 1209963 w 1662663"/>
              <a:gd name="connsiteY727" fmla="*/ 1098762 h 1098928"/>
              <a:gd name="connsiteX728" fmla="*/ 1211629 w 1662663"/>
              <a:gd name="connsiteY728" fmla="*/ 1098762 h 1098928"/>
              <a:gd name="connsiteX729" fmla="*/ 1213295 w 1662663"/>
              <a:gd name="connsiteY729" fmla="*/ 1098762 h 1098928"/>
              <a:gd name="connsiteX730" fmla="*/ 1214953 w 1662663"/>
              <a:gd name="connsiteY730" fmla="*/ 1098771 h 1098928"/>
              <a:gd name="connsiteX731" fmla="*/ 1216619 w 1662663"/>
              <a:gd name="connsiteY731" fmla="*/ 1098771 h 1098928"/>
              <a:gd name="connsiteX732" fmla="*/ 1218285 w 1662663"/>
              <a:gd name="connsiteY732" fmla="*/ 1098771 h 1098928"/>
              <a:gd name="connsiteX733" fmla="*/ 1219951 w 1662663"/>
              <a:gd name="connsiteY733" fmla="*/ 1098771 h 1098928"/>
              <a:gd name="connsiteX734" fmla="*/ 1221617 w 1662663"/>
              <a:gd name="connsiteY734" fmla="*/ 1098779 h 1098928"/>
              <a:gd name="connsiteX735" fmla="*/ 1223274 w 1662663"/>
              <a:gd name="connsiteY735" fmla="*/ 1098779 h 1098928"/>
              <a:gd name="connsiteX736" fmla="*/ 1224940 w 1662663"/>
              <a:gd name="connsiteY736" fmla="*/ 1098779 h 1098928"/>
              <a:gd name="connsiteX737" fmla="*/ 1226606 w 1662663"/>
              <a:gd name="connsiteY737" fmla="*/ 1098779 h 1098928"/>
              <a:gd name="connsiteX738" fmla="*/ 1228272 w 1662663"/>
              <a:gd name="connsiteY738" fmla="*/ 1098779 h 1098928"/>
              <a:gd name="connsiteX739" fmla="*/ 1229939 w 1662663"/>
              <a:gd name="connsiteY739" fmla="*/ 1098788 h 1098928"/>
              <a:gd name="connsiteX740" fmla="*/ 1231596 w 1662663"/>
              <a:gd name="connsiteY740" fmla="*/ 1098788 h 1098928"/>
              <a:gd name="connsiteX741" fmla="*/ 1233262 w 1662663"/>
              <a:gd name="connsiteY741" fmla="*/ 1098788 h 1098928"/>
              <a:gd name="connsiteX742" fmla="*/ 1234928 w 1662663"/>
              <a:gd name="connsiteY742" fmla="*/ 1098788 h 1098928"/>
              <a:gd name="connsiteX743" fmla="*/ 1236594 w 1662663"/>
              <a:gd name="connsiteY743" fmla="*/ 1098788 h 1098928"/>
              <a:gd name="connsiteX744" fmla="*/ 1238260 w 1662663"/>
              <a:gd name="connsiteY744" fmla="*/ 1098797 h 1098928"/>
              <a:gd name="connsiteX745" fmla="*/ 1239918 w 1662663"/>
              <a:gd name="connsiteY745" fmla="*/ 1098797 h 1098928"/>
              <a:gd name="connsiteX746" fmla="*/ 1241584 w 1662663"/>
              <a:gd name="connsiteY746" fmla="*/ 1098797 h 1098928"/>
              <a:gd name="connsiteX747" fmla="*/ 1243250 w 1662663"/>
              <a:gd name="connsiteY747" fmla="*/ 1098797 h 1098928"/>
              <a:gd name="connsiteX748" fmla="*/ 1244916 w 1662663"/>
              <a:gd name="connsiteY748" fmla="*/ 1098797 h 1098928"/>
              <a:gd name="connsiteX749" fmla="*/ 1246582 w 1662663"/>
              <a:gd name="connsiteY749" fmla="*/ 1098806 h 1098928"/>
              <a:gd name="connsiteX750" fmla="*/ 1248239 w 1662663"/>
              <a:gd name="connsiteY750" fmla="*/ 1098806 h 1098928"/>
              <a:gd name="connsiteX751" fmla="*/ 1249905 w 1662663"/>
              <a:gd name="connsiteY751" fmla="*/ 1098806 h 1098928"/>
              <a:gd name="connsiteX752" fmla="*/ 1251571 w 1662663"/>
              <a:gd name="connsiteY752" fmla="*/ 1098806 h 1098928"/>
              <a:gd name="connsiteX753" fmla="*/ 1253237 w 1662663"/>
              <a:gd name="connsiteY753" fmla="*/ 1098806 h 1098928"/>
              <a:gd name="connsiteX754" fmla="*/ 1254903 w 1662663"/>
              <a:gd name="connsiteY754" fmla="*/ 1098806 h 1098928"/>
              <a:gd name="connsiteX755" fmla="*/ 1256561 w 1662663"/>
              <a:gd name="connsiteY755" fmla="*/ 1098814 h 1098928"/>
              <a:gd name="connsiteX756" fmla="*/ 1258227 w 1662663"/>
              <a:gd name="connsiteY756" fmla="*/ 1098814 h 1098928"/>
              <a:gd name="connsiteX757" fmla="*/ 1259893 w 1662663"/>
              <a:gd name="connsiteY757" fmla="*/ 1098814 h 1098928"/>
              <a:gd name="connsiteX758" fmla="*/ 1261559 w 1662663"/>
              <a:gd name="connsiteY758" fmla="*/ 1098814 h 1098928"/>
              <a:gd name="connsiteX759" fmla="*/ 1263225 w 1662663"/>
              <a:gd name="connsiteY759" fmla="*/ 1098814 h 1098928"/>
              <a:gd name="connsiteX760" fmla="*/ 1264882 w 1662663"/>
              <a:gd name="connsiteY760" fmla="*/ 1098814 h 1098928"/>
              <a:gd name="connsiteX761" fmla="*/ 1266548 w 1662663"/>
              <a:gd name="connsiteY761" fmla="*/ 1098823 h 1098928"/>
              <a:gd name="connsiteX762" fmla="*/ 1268215 w 1662663"/>
              <a:gd name="connsiteY762" fmla="*/ 1098823 h 1098928"/>
              <a:gd name="connsiteX763" fmla="*/ 1269881 w 1662663"/>
              <a:gd name="connsiteY763" fmla="*/ 1098823 h 1098928"/>
              <a:gd name="connsiteX764" fmla="*/ 1271547 w 1662663"/>
              <a:gd name="connsiteY764" fmla="*/ 1098823 h 1098928"/>
              <a:gd name="connsiteX765" fmla="*/ 1273204 w 1662663"/>
              <a:gd name="connsiteY765" fmla="*/ 1098823 h 1098928"/>
              <a:gd name="connsiteX766" fmla="*/ 1274870 w 1662663"/>
              <a:gd name="connsiteY766" fmla="*/ 1098823 h 1098928"/>
              <a:gd name="connsiteX767" fmla="*/ 1276536 w 1662663"/>
              <a:gd name="connsiteY767" fmla="*/ 1098832 h 1098928"/>
              <a:gd name="connsiteX768" fmla="*/ 1278202 w 1662663"/>
              <a:gd name="connsiteY768" fmla="*/ 1098832 h 1098928"/>
              <a:gd name="connsiteX769" fmla="*/ 1279868 w 1662663"/>
              <a:gd name="connsiteY769" fmla="*/ 1098832 h 1098928"/>
              <a:gd name="connsiteX770" fmla="*/ 1281526 w 1662663"/>
              <a:gd name="connsiteY770" fmla="*/ 1098832 h 1098928"/>
              <a:gd name="connsiteX771" fmla="*/ 1283192 w 1662663"/>
              <a:gd name="connsiteY771" fmla="*/ 1098832 h 1098928"/>
              <a:gd name="connsiteX772" fmla="*/ 1284858 w 1662663"/>
              <a:gd name="connsiteY772" fmla="*/ 1098832 h 1098928"/>
              <a:gd name="connsiteX773" fmla="*/ 1286524 w 1662663"/>
              <a:gd name="connsiteY773" fmla="*/ 1098832 h 1098928"/>
              <a:gd name="connsiteX774" fmla="*/ 1288190 w 1662663"/>
              <a:gd name="connsiteY774" fmla="*/ 1098841 h 1098928"/>
              <a:gd name="connsiteX775" fmla="*/ 1289847 w 1662663"/>
              <a:gd name="connsiteY775" fmla="*/ 1098841 h 1098928"/>
              <a:gd name="connsiteX776" fmla="*/ 1291513 w 1662663"/>
              <a:gd name="connsiteY776" fmla="*/ 1098841 h 1098928"/>
              <a:gd name="connsiteX777" fmla="*/ 1293179 w 1662663"/>
              <a:gd name="connsiteY777" fmla="*/ 1098841 h 1098928"/>
              <a:gd name="connsiteX778" fmla="*/ 1294846 w 1662663"/>
              <a:gd name="connsiteY778" fmla="*/ 1098841 h 1098928"/>
              <a:gd name="connsiteX779" fmla="*/ 1296512 w 1662663"/>
              <a:gd name="connsiteY779" fmla="*/ 1098841 h 1098928"/>
              <a:gd name="connsiteX780" fmla="*/ 1298169 w 1662663"/>
              <a:gd name="connsiteY780" fmla="*/ 1098841 h 1098928"/>
              <a:gd name="connsiteX781" fmla="*/ 1299835 w 1662663"/>
              <a:gd name="connsiteY781" fmla="*/ 1098849 h 1098928"/>
              <a:gd name="connsiteX782" fmla="*/ 1301501 w 1662663"/>
              <a:gd name="connsiteY782" fmla="*/ 1098849 h 1098928"/>
              <a:gd name="connsiteX783" fmla="*/ 1303167 w 1662663"/>
              <a:gd name="connsiteY783" fmla="*/ 1098849 h 1098928"/>
              <a:gd name="connsiteX784" fmla="*/ 1304833 w 1662663"/>
              <a:gd name="connsiteY784" fmla="*/ 1098849 h 1098928"/>
              <a:gd name="connsiteX785" fmla="*/ 1306491 w 1662663"/>
              <a:gd name="connsiteY785" fmla="*/ 1098849 h 1098928"/>
              <a:gd name="connsiteX786" fmla="*/ 1308157 w 1662663"/>
              <a:gd name="connsiteY786" fmla="*/ 1098849 h 1098928"/>
              <a:gd name="connsiteX787" fmla="*/ 1309823 w 1662663"/>
              <a:gd name="connsiteY787" fmla="*/ 1098849 h 1098928"/>
              <a:gd name="connsiteX788" fmla="*/ 1311489 w 1662663"/>
              <a:gd name="connsiteY788" fmla="*/ 1098849 h 1098928"/>
              <a:gd name="connsiteX789" fmla="*/ 1313155 w 1662663"/>
              <a:gd name="connsiteY789" fmla="*/ 1098849 h 1098928"/>
              <a:gd name="connsiteX790" fmla="*/ 1314812 w 1662663"/>
              <a:gd name="connsiteY790" fmla="*/ 1098858 h 1098928"/>
              <a:gd name="connsiteX791" fmla="*/ 1316478 w 1662663"/>
              <a:gd name="connsiteY791" fmla="*/ 1098858 h 1098928"/>
              <a:gd name="connsiteX792" fmla="*/ 1318144 w 1662663"/>
              <a:gd name="connsiteY792" fmla="*/ 1098858 h 1098928"/>
              <a:gd name="connsiteX793" fmla="*/ 1319810 w 1662663"/>
              <a:gd name="connsiteY793" fmla="*/ 1098858 h 1098928"/>
              <a:gd name="connsiteX794" fmla="*/ 1321477 w 1662663"/>
              <a:gd name="connsiteY794" fmla="*/ 1098858 h 1098928"/>
              <a:gd name="connsiteX795" fmla="*/ 1323134 w 1662663"/>
              <a:gd name="connsiteY795" fmla="*/ 1098858 h 1098928"/>
              <a:gd name="connsiteX796" fmla="*/ 1324800 w 1662663"/>
              <a:gd name="connsiteY796" fmla="*/ 1098858 h 1098928"/>
              <a:gd name="connsiteX797" fmla="*/ 1326466 w 1662663"/>
              <a:gd name="connsiteY797" fmla="*/ 1098858 h 1098928"/>
              <a:gd name="connsiteX798" fmla="*/ 1328132 w 1662663"/>
              <a:gd name="connsiteY798" fmla="*/ 1098858 h 1098928"/>
              <a:gd name="connsiteX799" fmla="*/ 1329798 w 1662663"/>
              <a:gd name="connsiteY799" fmla="*/ 1098867 h 1098928"/>
              <a:gd name="connsiteX800" fmla="*/ 1331456 w 1662663"/>
              <a:gd name="connsiteY800" fmla="*/ 1098867 h 1098928"/>
              <a:gd name="connsiteX801" fmla="*/ 1333122 w 1662663"/>
              <a:gd name="connsiteY801" fmla="*/ 1098867 h 1098928"/>
              <a:gd name="connsiteX802" fmla="*/ 1334788 w 1662663"/>
              <a:gd name="connsiteY802" fmla="*/ 1098867 h 1098928"/>
              <a:gd name="connsiteX803" fmla="*/ 1336454 w 1662663"/>
              <a:gd name="connsiteY803" fmla="*/ 1098867 h 1098928"/>
              <a:gd name="connsiteX804" fmla="*/ 1338120 w 1662663"/>
              <a:gd name="connsiteY804" fmla="*/ 1098867 h 1098928"/>
              <a:gd name="connsiteX805" fmla="*/ 1339777 w 1662663"/>
              <a:gd name="connsiteY805" fmla="*/ 1098867 h 1098928"/>
              <a:gd name="connsiteX806" fmla="*/ 1341443 w 1662663"/>
              <a:gd name="connsiteY806" fmla="*/ 1098867 h 1098928"/>
              <a:gd name="connsiteX807" fmla="*/ 1343109 w 1662663"/>
              <a:gd name="connsiteY807" fmla="*/ 1098867 h 1098928"/>
              <a:gd name="connsiteX808" fmla="*/ 1344775 w 1662663"/>
              <a:gd name="connsiteY808" fmla="*/ 1098867 h 1098928"/>
              <a:gd name="connsiteX809" fmla="*/ 1346441 w 1662663"/>
              <a:gd name="connsiteY809" fmla="*/ 1098876 h 1098928"/>
              <a:gd name="connsiteX810" fmla="*/ 1348099 w 1662663"/>
              <a:gd name="connsiteY810" fmla="*/ 1098876 h 1098928"/>
              <a:gd name="connsiteX811" fmla="*/ 1349765 w 1662663"/>
              <a:gd name="connsiteY811" fmla="*/ 1098876 h 1098928"/>
              <a:gd name="connsiteX812" fmla="*/ 1351431 w 1662663"/>
              <a:gd name="connsiteY812" fmla="*/ 1098876 h 1098928"/>
              <a:gd name="connsiteX813" fmla="*/ 1353097 w 1662663"/>
              <a:gd name="connsiteY813" fmla="*/ 1098876 h 1098928"/>
              <a:gd name="connsiteX814" fmla="*/ 1354763 w 1662663"/>
              <a:gd name="connsiteY814" fmla="*/ 1098876 h 1098928"/>
              <a:gd name="connsiteX815" fmla="*/ 1356420 w 1662663"/>
              <a:gd name="connsiteY815" fmla="*/ 1098876 h 1098928"/>
              <a:gd name="connsiteX816" fmla="*/ 1358086 w 1662663"/>
              <a:gd name="connsiteY816" fmla="*/ 1098876 h 1098928"/>
              <a:gd name="connsiteX817" fmla="*/ 1359752 w 1662663"/>
              <a:gd name="connsiteY817" fmla="*/ 1098876 h 1098928"/>
              <a:gd name="connsiteX818" fmla="*/ 1361419 w 1662663"/>
              <a:gd name="connsiteY818" fmla="*/ 1098876 h 1098928"/>
              <a:gd name="connsiteX819" fmla="*/ 1363085 w 1662663"/>
              <a:gd name="connsiteY819" fmla="*/ 1098876 h 1098928"/>
              <a:gd name="connsiteX820" fmla="*/ 1364742 w 1662663"/>
              <a:gd name="connsiteY820" fmla="*/ 1098876 h 1098928"/>
              <a:gd name="connsiteX821" fmla="*/ 1366408 w 1662663"/>
              <a:gd name="connsiteY821" fmla="*/ 1098885 h 1098928"/>
              <a:gd name="connsiteX822" fmla="*/ 1368074 w 1662663"/>
              <a:gd name="connsiteY822" fmla="*/ 1098885 h 1098928"/>
              <a:gd name="connsiteX823" fmla="*/ 1369740 w 1662663"/>
              <a:gd name="connsiteY823" fmla="*/ 1098885 h 1098928"/>
              <a:gd name="connsiteX824" fmla="*/ 1371406 w 1662663"/>
              <a:gd name="connsiteY824" fmla="*/ 1098885 h 1098928"/>
              <a:gd name="connsiteX825" fmla="*/ 1373064 w 1662663"/>
              <a:gd name="connsiteY825" fmla="*/ 1098885 h 1098928"/>
              <a:gd name="connsiteX826" fmla="*/ 1374730 w 1662663"/>
              <a:gd name="connsiteY826" fmla="*/ 1098885 h 1098928"/>
              <a:gd name="connsiteX827" fmla="*/ 1376396 w 1662663"/>
              <a:gd name="connsiteY827" fmla="*/ 1098885 h 1098928"/>
              <a:gd name="connsiteX828" fmla="*/ 1378062 w 1662663"/>
              <a:gd name="connsiteY828" fmla="*/ 1098885 h 1098928"/>
              <a:gd name="connsiteX829" fmla="*/ 1379728 w 1662663"/>
              <a:gd name="connsiteY829" fmla="*/ 1098885 h 1098928"/>
              <a:gd name="connsiteX830" fmla="*/ 1381385 w 1662663"/>
              <a:gd name="connsiteY830" fmla="*/ 1098885 h 1098928"/>
              <a:gd name="connsiteX831" fmla="*/ 1383051 w 1662663"/>
              <a:gd name="connsiteY831" fmla="*/ 1098885 h 1098928"/>
              <a:gd name="connsiteX832" fmla="*/ 1384717 w 1662663"/>
              <a:gd name="connsiteY832" fmla="*/ 1098885 h 1098928"/>
              <a:gd name="connsiteX833" fmla="*/ 1386383 w 1662663"/>
              <a:gd name="connsiteY833" fmla="*/ 1098885 h 1098928"/>
              <a:gd name="connsiteX834" fmla="*/ 1388050 w 1662663"/>
              <a:gd name="connsiteY834" fmla="*/ 1098885 h 1098928"/>
              <a:gd name="connsiteX835" fmla="*/ 1389707 w 1662663"/>
              <a:gd name="connsiteY835" fmla="*/ 1098893 h 1098928"/>
              <a:gd name="connsiteX836" fmla="*/ 1391373 w 1662663"/>
              <a:gd name="connsiteY836" fmla="*/ 1098893 h 1098928"/>
              <a:gd name="connsiteX837" fmla="*/ 1393039 w 1662663"/>
              <a:gd name="connsiteY837" fmla="*/ 1098893 h 1098928"/>
              <a:gd name="connsiteX838" fmla="*/ 1394705 w 1662663"/>
              <a:gd name="connsiteY838" fmla="*/ 1098893 h 1098928"/>
              <a:gd name="connsiteX839" fmla="*/ 1396371 w 1662663"/>
              <a:gd name="connsiteY839" fmla="*/ 1098893 h 1098928"/>
              <a:gd name="connsiteX840" fmla="*/ 1398029 w 1662663"/>
              <a:gd name="connsiteY840" fmla="*/ 1098893 h 1098928"/>
              <a:gd name="connsiteX841" fmla="*/ 1399695 w 1662663"/>
              <a:gd name="connsiteY841" fmla="*/ 1098893 h 1098928"/>
              <a:gd name="connsiteX842" fmla="*/ 1401361 w 1662663"/>
              <a:gd name="connsiteY842" fmla="*/ 1098893 h 1098928"/>
              <a:gd name="connsiteX843" fmla="*/ 1403027 w 1662663"/>
              <a:gd name="connsiteY843" fmla="*/ 1098893 h 1098928"/>
              <a:gd name="connsiteX844" fmla="*/ 1404693 w 1662663"/>
              <a:gd name="connsiteY844" fmla="*/ 1098893 h 1098928"/>
              <a:gd name="connsiteX845" fmla="*/ 1406350 w 1662663"/>
              <a:gd name="connsiteY845" fmla="*/ 1098893 h 1098928"/>
              <a:gd name="connsiteX846" fmla="*/ 1408016 w 1662663"/>
              <a:gd name="connsiteY846" fmla="*/ 1098893 h 1098928"/>
              <a:gd name="connsiteX847" fmla="*/ 1409682 w 1662663"/>
              <a:gd name="connsiteY847" fmla="*/ 1098893 h 1098928"/>
              <a:gd name="connsiteX848" fmla="*/ 1411348 w 1662663"/>
              <a:gd name="connsiteY848" fmla="*/ 1098893 h 1098928"/>
              <a:gd name="connsiteX849" fmla="*/ 1413015 w 1662663"/>
              <a:gd name="connsiteY849" fmla="*/ 1098893 h 1098928"/>
              <a:gd name="connsiteX850" fmla="*/ 1414672 w 1662663"/>
              <a:gd name="connsiteY850" fmla="*/ 1098893 h 1098928"/>
              <a:gd name="connsiteX851" fmla="*/ 1416338 w 1662663"/>
              <a:gd name="connsiteY851" fmla="*/ 1098902 h 1098928"/>
              <a:gd name="connsiteX852" fmla="*/ 1418004 w 1662663"/>
              <a:gd name="connsiteY852" fmla="*/ 1098902 h 1098928"/>
              <a:gd name="connsiteX853" fmla="*/ 1419670 w 1662663"/>
              <a:gd name="connsiteY853" fmla="*/ 1098902 h 1098928"/>
              <a:gd name="connsiteX854" fmla="*/ 1421336 w 1662663"/>
              <a:gd name="connsiteY854" fmla="*/ 1098902 h 1098928"/>
              <a:gd name="connsiteX855" fmla="*/ 1422993 w 1662663"/>
              <a:gd name="connsiteY855" fmla="*/ 1098902 h 1098928"/>
              <a:gd name="connsiteX856" fmla="*/ 1424660 w 1662663"/>
              <a:gd name="connsiteY856" fmla="*/ 1098902 h 1098928"/>
              <a:gd name="connsiteX857" fmla="*/ 1426326 w 1662663"/>
              <a:gd name="connsiteY857" fmla="*/ 1098902 h 1098928"/>
              <a:gd name="connsiteX858" fmla="*/ 1427992 w 1662663"/>
              <a:gd name="connsiteY858" fmla="*/ 1098902 h 1098928"/>
              <a:gd name="connsiteX859" fmla="*/ 1429658 w 1662663"/>
              <a:gd name="connsiteY859" fmla="*/ 1098902 h 1098928"/>
              <a:gd name="connsiteX860" fmla="*/ 1431315 w 1662663"/>
              <a:gd name="connsiteY860" fmla="*/ 1098902 h 1098928"/>
              <a:gd name="connsiteX861" fmla="*/ 1432981 w 1662663"/>
              <a:gd name="connsiteY861" fmla="*/ 1098902 h 1098928"/>
              <a:gd name="connsiteX862" fmla="*/ 1434647 w 1662663"/>
              <a:gd name="connsiteY862" fmla="*/ 1098902 h 1098928"/>
              <a:gd name="connsiteX863" fmla="*/ 1436313 w 1662663"/>
              <a:gd name="connsiteY863" fmla="*/ 1098902 h 1098928"/>
              <a:gd name="connsiteX864" fmla="*/ 1437979 w 1662663"/>
              <a:gd name="connsiteY864" fmla="*/ 1098902 h 1098928"/>
              <a:gd name="connsiteX865" fmla="*/ 1439637 w 1662663"/>
              <a:gd name="connsiteY865" fmla="*/ 1098902 h 1098928"/>
              <a:gd name="connsiteX866" fmla="*/ 1441303 w 1662663"/>
              <a:gd name="connsiteY866" fmla="*/ 1098902 h 1098928"/>
              <a:gd name="connsiteX867" fmla="*/ 1442969 w 1662663"/>
              <a:gd name="connsiteY867" fmla="*/ 1098902 h 1098928"/>
              <a:gd name="connsiteX868" fmla="*/ 1444635 w 1662663"/>
              <a:gd name="connsiteY868" fmla="*/ 1098902 h 1098928"/>
              <a:gd name="connsiteX869" fmla="*/ 1446301 w 1662663"/>
              <a:gd name="connsiteY869" fmla="*/ 1098902 h 1098928"/>
              <a:gd name="connsiteX870" fmla="*/ 1447958 w 1662663"/>
              <a:gd name="connsiteY870" fmla="*/ 1098902 h 1098928"/>
              <a:gd name="connsiteX871" fmla="*/ 1449624 w 1662663"/>
              <a:gd name="connsiteY871" fmla="*/ 1098911 h 1098928"/>
              <a:gd name="connsiteX872" fmla="*/ 1451290 w 1662663"/>
              <a:gd name="connsiteY872" fmla="*/ 1098911 h 1098928"/>
              <a:gd name="connsiteX873" fmla="*/ 1452957 w 1662663"/>
              <a:gd name="connsiteY873" fmla="*/ 1098911 h 1098928"/>
              <a:gd name="connsiteX874" fmla="*/ 1454623 w 1662663"/>
              <a:gd name="connsiteY874" fmla="*/ 1098911 h 1098928"/>
              <a:gd name="connsiteX875" fmla="*/ 1456280 w 1662663"/>
              <a:gd name="connsiteY875" fmla="*/ 1098911 h 1098928"/>
              <a:gd name="connsiteX876" fmla="*/ 1457946 w 1662663"/>
              <a:gd name="connsiteY876" fmla="*/ 1098911 h 1098928"/>
              <a:gd name="connsiteX877" fmla="*/ 1459612 w 1662663"/>
              <a:gd name="connsiteY877" fmla="*/ 1098911 h 1098928"/>
              <a:gd name="connsiteX878" fmla="*/ 1461278 w 1662663"/>
              <a:gd name="connsiteY878" fmla="*/ 1098911 h 1098928"/>
              <a:gd name="connsiteX879" fmla="*/ 1462944 w 1662663"/>
              <a:gd name="connsiteY879" fmla="*/ 1098911 h 1098928"/>
              <a:gd name="connsiteX880" fmla="*/ 1464602 w 1662663"/>
              <a:gd name="connsiteY880" fmla="*/ 1098911 h 1098928"/>
              <a:gd name="connsiteX881" fmla="*/ 1466268 w 1662663"/>
              <a:gd name="connsiteY881" fmla="*/ 1098911 h 1098928"/>
              <a:gd name="connsiteX882" fmla="*/ 1467934 w 1662663"/>
              <a:gd name="connsiteY882" fmla="*/ 1098911 h 1098928"/>
              <a:gd name="connsiteX883" fmla="*/ 1469600 w 1662663"/>
              <a:gd name="connsiteY883" fmla="*/ 1098911 h 1098928"/>
              <a:gd name="connsiteX884" fmla="*/ 1471266 w 1662663"/>
              <a:gd name="connsiteY884" fmla="*/ 1098911 h 1098928"/>
              <a:gd name="connsiteX885" fmla="*/ 1472923 w 1662663"/>
              <a:gd name="connsiteY885" fmla="*/ 1098911 h 1098928"/>
              <a:gd name="connsiteX886" fmla="*/ 1474589 w 1662663"/>
              <a:gd name="connsiteY886" fmla="*/ 1098911 h 1098928"/>
              <a:gd name="connsiteX887" fmla="*/ 1476255 w 1662663"/>
              <a:gd name="connsiteY887" fmla="*/ 1098911 h 1098928"/>
              <a:gd name="connsiteX888" fmla="*/ 1477922 w 1662663"/>
              <a:gd name="connsiteY888" fmla="*/ 1098911 h 1098928"/>
              <a:gd name="connsiteX889" fmla="*/ 1479588 w 1662663"/>
              <a:gd name="connsiteY889" fmla="*/ 1098911 h 1098928"/>
              <a:gd name="connsiteX890" fmla="*/ 1481245 w 1662663"/>
              <a:gd name="connsiteY890" fmla="*/ 1098911 h 1098928"/>
              <a:gd name="connsiteX891" fmla="*/ 1482911 w 1662663"/>
              <a:gd name="connsiteY891" fmla="*/ 1098911 h 1098928"/>
              <a:gd name="connsiteX892" fmla="*/ 1484577 w 1662663"/>
              <a:gd name="connsiteY892" fmla="*/ 1098911 h 1098928"/>
              <a:gd name="connsiteX893" fmla="*/ 1486243 w 1662663"/>
              <a:gd name="connsiteY893" fmla="*/ 1098911 h 1098928"/>
              <a:gd name="connsiteX894" fmla="*/ 1487909 w 1662663"/>
              <a:gd name="connsiteY894" fmla="*/ 1098911 h 1098928"/>
              <a:gd name="connsiteX895" fmla="*/ 1489567 w 1662663"/>
              <a:gd name="connsiteY895" fmla="*/ 1098911 h 1098928"/>
              <a:gd name="connsiteX896" fmla="*/ 1491233 w 1662663"/>
              <a:gd name="connsiteY896" fmla="*/ 1098911 h 1098928"/>
              <a:gd name="connsiteX897" fmla="*/ 1492899 w 1662663"/>
              <a:gd name="connsiteY897" fmla="*/ 1098911 h 1098928"/>
              <a:gd name="connsiteX898" fmla="*/ 1494565 w 1662663"/>
              <a:gd name="connsiteY898" fmla="*/ 1098911 h 1098928"/>
              <a:gd name="connsiteX899" fmla="*/ 1496231 w 1662663"/>
              <a:gd name="connsiteY899" fmla="*/ 1098920 h 1098928"/>
              <a:gd name="connsiteX900" fmla="*/ 1497888 w 1662663"/>
              <a:gd name="connsiteY900" fmla="*/ 1098920 h 1098928"/>
              <a:gd name="connsiteX901" fmla="*/ 1499554 w 1662663"/>
              <a:gd name="connsiteY901" fmla="*/ 1098920 h 1098928"/>
              <a:gd name="connsiteX902" fmla="*/ 1501220 w 1662663"/>
              <a:gd name="connsiteY902" fmla="*/ 1098920 h 1098928"/>
              <a:gd name="connsiteX903" fmla="*/ 1502886 w 1662663"/>
              <a:gd name="connsiteY903" fmla="*/ 1098920 h 1098928"/>
              <a:gd name="connsiteX904" fmla="*/ 1504552 w 1662663"/>
              <a:gd name="connsiteY904" fmla="*/ 1098920 h 1098928"/>
              <a:gd name="connsiteX905" fmla="*/ 1506210 w 1662663"/>
              <a:gd name="connsiteY905" fmla="*/ 1098920 h 1098928"/>
              <a:gd name="connsiteX906" fmla="*/ 1507876 w 1662663"/>
              <a:gd name="connsiteY906" fmla="*/ 1098920 h 1098928"/>
              <a:gd name="connsiteX907" fmla="*/ 1509542 w 1662663"/>
              <a:gd name="connsiteY907" fmla="*/ 1098920 h 1098928"/>
              <a:gd name="connsiteX908" fmla="*/ 1511208 w 1662663"/>
              <a:gd name="connsiteY908" fmla="*/ 1098920 h 1098928"/>
              <a:gd name="connsiteX909" fmla="*/ 1512874 w 1662663"/>
              <a:gd name="connsiteY909" fmla="*/ 1098920 h 1098928"/>
              <a:gd name="connsiteX910" fmla="*/ 1514531 w 1662663"/>
              <a:gd name="connsiteY910" fmla="*/ 1098920 h 1098928"/>
              <a:gd name="connsiteX911" fmla="*/ 1516197 w 1662663"/>
              <a:gd name="connsiteY911" fmla="*/ 1098920 h 1098928"/>
              <a:gd name="connsiteX912" fmla="*/ 1517863 w 1662663"/>
              <a:gd name="connsiteY912" fmla="*/ 1098920 h 1098928"/>
              <a:gd name="connsiteX913" fmla="*/ 1519530 w 1662663"/>
              <a:gd name="connsiteY913" fmla="*/ 1098920 h 1098928"/>
              <a:gd name="connsiteX914" fmla="*/ 1521196 w 1662663"/>
              <a:gd name="connsiteY914" fmla="*/ 1098920 h 1098928"/>
              <a:gd name="connsiteX915" fmla="*/ 1522853 w 1662663"/>
              <a:gd name="connsiteY915" fmla="*/ 1098920 h 1098928"/>
              <a:gd name="connsiteX916" fmla="*/ 1524519 w 1662663"/>
              <a:gd name="connsiteY916" fmla="*/ 1098920 h 1098928"/>
              <a:gd name="connsiteX917" fmla="*/ 1526185 w 1662663"/>
              <a:gd name="connsiteY917" fmla="*/ 1098920 h 1098928"/>
              <a:gd name="connsiteX918" fmla="*/ 1527851 w 1662663"/>
              <a:gd name="connsiteY918" fmla="*/ 1098920 h 1098928"/>
              <a:gd name="connsiteX919" fmla="*/ 1529517 w 1662663"/>
              <a:gd name="connsiteY919" fmla="*/ 1098920 h 1098928"/>
              <a:gd name="connsiteX920" fmla="*/ 1531175 w 1662663"/>
              <a:gd name="connsiteY920" fmla="*/ 1098920 h 1098928"/>
              <a:gd name="connsiteX921" fmla="*/ 1532841 w 1662663"/>
              <a:gd name="connsiteY921" fmla="*/ 1098920 h 1098928"/>
              <a:gd name="connsiteX922" fmla="*/ 1534507 w 1662663"/>
              <a:gd name="connsiteY922" fmla="*/ 1098920 h 1098928"/>
              <a:gd name="connsiteX923" fmla="*/ 1536173 w 1662663"/>
              <a:gd name="connsiteY923" fmla="*/ 1098920 h 1098928"/>
              <a:gd name="connsiteX924" fmla="*/ 1537839 w 1662663"/>
              <a:gd name="connsiteY924" fmla="*/ 1098920 h 1098928"/>
              <a:gd name="connsiteX925" fmla="*/ 1539496 w 1662663"/>
              <a:gd name="connsiteY925" fmla="*/ 1098920 h 1098928"/>
              <a:gd name="connsiteX926" fmla="*/ 1541162 w 1662663"/>
              <a:gd name="connsiteY926" fmla="*/ 1098920 h 1098928"/>
              <a:gd name="connsiteX927" fmla="*/ 1542829 w 1662663"/>
              <a:gd name="connsiteY927" fmla="*/ 1098920 h 1098928"/>
              <a:gd name="connsiteX928" fmla="*/ 1544495 w 1662663"/>
              <a:gd name="connsiteY928" fmla="*/ 1098920 h 1098928"/>
              <a:gd name="connsiteX929" fmla="*/ 1546161 w 1662663"/>
              <a:gd name="connsiteY929" fmla="*/ 1098920 h 1098928"/>
              <a:gd name="connsiteX930" fmla="*/ 1547818 w 1662663"/>
              <a:gd name="connsiteY930" fmla="*/ 1098920 h 1098928"/>
              <a:gd name="connsiteX931" fmla="*/ 1549484 w 1662663"/>
              <a:gd name="connsiteY931" fmla="*/ 1098920 h 1098928"/>
              <a:gd name="connsiteX932" fmla="*/ 1551150 w 1662663"/>
              <a:gd name="connsiteY932" fmla="*/ 1098920 h 1098928"/>
              <a:gd name="connsiteX933" fmla="*/ 1552816 w 1662663"/>
              <a:gd name="connsiteY933" fmla="*/ 1098920 h 1098928"/>
              <a:gd name="connsiteX934" fmla="*/ 1554482 w 1662663"/>
              <a:gd name="connsiteY934" fmla="*/ 1098920 h 1098928"/>
              <a:gd name="connsiteX935" fmla="*/ 1556140 w 1662663"/>
              <a:gd name="connsiteY935" fmla="*/ 1098920 h 1098928"/>
              <a:gd name="connsiteX936" fmla="*/ 1557806 w 1662663"/>
              <a:gd name="connsiteY936" fmla="*/ 1098920 h 1098928"/>
              <a:gd name="connsiteX937" fmla="*/ 1559472 w 1662663"/>
              <a:gd name="connsiteY937" fmla="*/ 1098920 h 1098928"/>
              <a:gd name="connsiteX938" fmla="*/ 1561138 w 1662663"/>
              <a:gd name="connsiteY938" fmla="*/ 1098920 h 1098928"/>
              <a:gd name="connsiteX939" fmla="*/ 1562804 w 1662663"/>
              <a:gd name="connsiteY939" fmla="*/ 1098928 h 1098928"/>
              <a:gd name="connsiteX940" fmla="*/ 1564461 w 1662663"/>
              <a:gd name="connsiteY940" fmla="*/ 1098928 h 1098928"/>
              <a:gd name="connsiteX941" fmla="*/ 1566127 w 1662663"/>
              <a:gd name="connsiteY941" fmla="*/ 1098928 h 1098928"/>
              <a:gd name="connsiteX942" fmla="*/ 1567793 w 1662663"/>
              <a:gd name="connsiteY942" fmla="*/ 1098928 h 1098928"/>
              <a:gd name="connsiteX943" fmla="*/ 1569459 w 1662663"/>
              <a:gd name="connsiteY943" fmla="*/ 1098928 h 1098928"/>
              <a:gd name="connsiteX944" fmla="*/ 1571126 w 1662663"/>
              <a:gd name="connsiteY944" fmla="*/ 1098928 h 1098928"/>
              <a:gd name="connsiteX945" fmla="*/ 1572783 w 1662663"/>
              <a:gd name="connsiteY945" fmla="*/ 1098928 h 1098928"/>
              <a:gd name="connsiteX946" fmla="*/ 1574449 w 1662663"/>
              <a:gd name="connsiteY946" fmla="*/ 1098928 h 1098928"/>
              <a:gd name="connsiteX947" fmla="*/ 1576115 w 1662663"/>
              <a:gd name="connsiteY947" fmla="*/ 1098928 h 1098928"/>
              <a:gd name="connsiteX948" fmla="*/ 1577781 w 1662663"/>
              <a:gd name="connsiteY948" fmla="*/ 1098928 h 1098928"/>
              <a:gd name="connsiteX949" fmla="*/ 1579447 w 1662663"/>
              <a:gd name="connsiteY949" fmla="*/ 1098928 h 1098928"/>
              <a:gd name="connsiteX950" fmla="*/ 1581105 w 1662663"/>
              <a:gd name="connsiteY950" fmla="*/ 1098928 h 1098928"/>
              <a:gd name="connsiteX951" fmla="*/ 1582771 w 1662663"/>
              <a:gd name="connsiteY951" fmla="*/ 1098928 h 1098928"/>
              <a:gd name="connsiteX952" fmla="*/ 1584437 w 1662663"/>
              <a:gd name="connsiteY952" fmla="*/ 1098928 h 1098928"/>
              <a:gd name="connsiteX953" fmla="*/ 1586103 w 1662663"/>
              <a:gd name="connsiteY953" fmla="*/ 1098928 h 1098928"/>
              <a:gd name="connsiteX954" fmla="*/ 1587769 w 1662663"/>
              <a:gd name="connsiteY954" fmla="*/ 1098928 h 1098928"/>
              <a:gd name="connsiteX955" fmla="*/ 1589426 w 1662663"/>
              <a:gd name="connsiteY955" fmla="*/ 1098928 h 1098928"/>
              <a:gd name="connsiteX956" fmla="*/ 1591092 w 1662663"/>
              <a:gd name="connsiteY956" fmla="*/ 1098928 h 1098928"/>
              <a:gd name="connsiteX957" fmla="*/ 1592758 w 1662663"/>
              <a:gd name="connsiteY957" fmla="*/ 1098928 h 1098928"/>
              <a:gd name="connsiteX958" fmla="*/ 1594424 w 1662663"/>
              <a:gd name="connsiteY958" fmla="*/ 1098928 h 1098928"/>
              <a:gd name="connsiteX959" fmla="*/ 1596091 w 1662663"/>
              <a:gd name="connsiteY959" fmla="*/ 1098928 h 1098928"/>
              <a:gd name="connsiteX960" fmla="*/ 1597748 w 1662663"/>
              <a:gd name="connsiteY960" fmla="*/ 1098928 h 1098928"/>
              <a:gd name="connsiteX961" fmla="*/ 1599414 w 1662663"/>
              <a:gd name="connsiteY961" fmla="*/ 1098928 h 1098928"/>
              <a:gd name="connsiteX962" fmla="*/ 1601080 w 1662663"/>
              <a:gd name="connsiteY962" fmla="*/ 1098928 h 1098928"/>
              <a:gd name="connsiteX963" fmla="*/ 1602746 w 1662663"/>
              <a:gd name="connsiteY963" fmla="*/ 1098928 h 1098928"/>
              <a:gd name="connsiteX964" fmla="*/ 1604412 w 1662663"/>
              <a:gd name="connsiteY964" fmla="*/ 1098928 h 1098928"/>
              <a:gd name="connsiteX965" fmla="*/ 1606069 w 1662663"/>
              <a:gd name="connsiteY965" fmla="*/ 1098928 h 1098928"/>
              <a:gd name="connsiteX966" fmla="*/ 1607736 w 1662663"/>
              <a:gd name="connsiteY966" fmla="*/ 1098928 h 1098928"/>
              <a:gd name="connsiteX967" fmla="*/ 1609402 w 1662663"/>
              <a:gd name="connsiteY967" fmla="*/ 1098928 h 1098928"/>
              <a:gd name="connsiteX968" fmla="*/ 1611068 w 1662663"/>
              <a:gd name="connsiteY968" fmla="*/ 1098928 h 1098928"/>
              <a:gd name="connsiteX969" fmla="*/ 1612734 w 1662663"/>
              <a:gd name="connsiteY969" fmla="*/ 1098928 h 1098928"/>
              <a:gd name="connsiteX970" fmla="*/ 1614391 w 1662663"/>
              <a:gd name="connsiteY970" fmla="*/ 1098928 h 1098928"/>
              <a:gd name="connsiteX971" fmla="*/ 1616057 w 1662663"/>
              <a:gd name="connsiteY971" fmla="*/ 1098928 h 1098928"/>
              <a:gd name="connsiteX972" fmla="*/ 1617723 w 1662663"/>
              <a:gd name="connsiteY972" fmla="*/ 1098928 h 1098928"/>
              <a:gd name="connsiteX973" fmla="*/ 1619389 w 1662663"/>
              <a:gd name="connsiteY973" fmla="*/ 1098928 h 1098928"/>
              <a:gd name="connsiteX974" fmla="*/ 1621055 w 1662663"/>
              <a:gd name="connsiteY974" fmla="*/ 1098928 h 1098928"/>
              <a:gd name="connsiteX975" fmla="*/ 1622713 w 1662663"/>
              <a:gd name="connsiteY975" fmla="*/ 1098928 h 1098928"/>
              <a:gd name="connsiteX976" fmla="*/ 1624379 w 1662663"/>
              <a:gd name="connsiteY976" fmla="*/ 1098928 h 1098928"/>
              <a:gd name="connsiteX977" fmla="*/ 1626045 w 1662663"/>
              <a:gd name="connsiteY977" fmla="*/ 1098928 h 1098928"/>
              <a:gd name="connsiteX978" fmla="*/ 1627711 w 1662663"/>
              <a:gd name="connsiteY978" fmla="*/ 1098928 h 1098928"/>
              <a:gd name="connsiteX979" fmla="*/ 1629377 w 1662663"/>
              <a:gd name="connsiteY979" fmla="*/ 1098928 h 1098928"/>
              <a:gd name="connsiteX980" fmla="*/ 1631034 w 1662663"/>
              <a:gd name="connsiteY980" fmla="*/ 1098928 h 1098928"/>
              <a:gd name="connsiteX981" fmla="*/ 1632700 w 1662663"/>
              <a:gd name="connsiteY981" fmla="*/ 1098928 h 1098928"/>
              <a:gd name="connsiteX982" fmla="*/ 1634366 w 1662663"/>
              <a:gd name="connsiteY982" fmla="*/ 1098928 h 1098928"/>
              <a:gd name="connsiteX983" fmla="*/ 1636032 w 1662663"/>
              <a:gd name="connsiteY983" fmla="*/ 1098928 h 1098928"/>
              <a:gd name="connsiteX984" fmla="*/ 1637699 w 1662663"/>
              <a:gd name="connsiteY984" fmla="*/ 1098928 h 1098928"/>
              <a:gd name="connsiteX985" fmla="*/ 1639356 w 1662663"/>
              <a:gd name="connsiteY985" fmla="*/ 1098928 h 1098928"/>
              <a:gd name="connsiteX986" fmla="*/ 1641022 w 1662663"/>
              <a:gd name="connsiteY986" fmla="*/ 1098928 h 1098928"/>
              <a:gd name="connsiteX987" fmla="*/ 1642688 w 1662663"/>
              <a:gd name="connsiteY987" fmla="*/ 1098928 h 1098928"/>
              <a:gd name="connsiteX988" fmla="*/ 1644354 w 1662663"/>
              <a:gd name="connsiteY988" fmla="*/ 1098928 h 1098928"/>
              <a:gd name="connsiteX989" fmla="*/ 1646020 w 1662663"/>
              <a:gd name="connsiteY989" fmla="*/ 1098928 h 1098928"/>
              <a:gd name="connsiteX990" fmla="*/ 1647678 w 1662663"/>
              <a:gd name="connsiteY990" fmla="*/ 1098928 h 1098928"/>
              <a:gd name="connsiteX991" fmla="*/ 1649344 w 1662663"/>
              <a:gd name="connsiteY991" fmla="*/ 1098928 h 1098928"/>
              <a:gd name="connsiteX992" fmla="*/ 1651010 w 1662663"/>
              <a:gd name="connsiteY992" fmla="*/ 1098928 h 1098928"/>
              <a:gd name="connsiteX993" fmla="*/ 1652676 w 1662663"/>
              <a:gd name="connsiteY993" fmla="*/ 1098928 h 1098928"/>
              <a:gd name="connsiteX994" fmla="*/ 1654342 w 1662663"/>
              <a:gd name="connsiteY994" fmla="*/ 1098928 h 1098928"/>
              <a:gd name="connsiteX995" fmla="*/ 1655999 w 1662663"/>
              <a:gd name="connsiteY995" fmla="*/ 1098928 h 1098928"/>
              <a:gd name="connsiteX996" fmla="*/ 1657665 w 1662663"/>
              <a:gd name="connsiteY996" fmla="*/ 1098928 h 1098928"/>
              <a:gd name="connsiteX997" fmla="*/ 1659331 w 1662663"/>
              <a:gd name="connsiteY997" fmla="*/ 1098928 h 1098928"/>
              <a:gd name="connsiteX998" fmla="*/ 1660998 w 1662663"/>
              <a:gd name="connsiteY998" fmla="*/ 1098928 h 1098928"/>
              <a:gd name="connsiteX999" fmla="*/ 1662664 w 1662663"/>
              <a:gd name="connsiteY999" fmla="*/ 1098928 h 10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Lst>
            <a:rect l="l" t="t" r="r" b="b"/>
            <a:pathLst>
              <a:path w="1662663" h="1098928">
                <a:moveTo>
                  <a:pt x="0" y="0"/>
                </a:moveTo>
                <a:lnTo>
                  <a:pt x="1664" y="13121"/>
                </a:lnTo>
                <a:lnTo>
                  <a:pt x="3329" y="26087"/>
                </a:lnTo>
                <a:lnTo>
                  <a:pt x="4993" y="38896"/>
                </a:lnTo>
                <a:lnTo>
                  <a:pt x="6657" y="51553"/>
                </a:lnTo>
                <a:lnTo>
                  <a:pt x="8322" y="64059"/>
                </a:lnTo>
                <a:lnTo>
                  <a:pt x="9986" y="76416"/>
                </a:lnTo>
                <a:lnTo>
                  <a:pt x="11650" y="88625"/>
                </a:lnTo>
                <a:lnTo>
                  <a:pt x="13315" y="100688"/>
                </a:lnTo>
                <a:lnTo>
                  <a:pt x="14979" y="112608"/>
                </a:lnTo>
                <a:lnTo>
                  <a:pt x="16643" y="124384"/>
                </a:lnTo>
                <a:lnTo>
                  <a:pt x="18308" y="136021"/>
                </a:lnTo>
                <a:lnTo>
                  <a:pt x="19972" y="147518"/>
                </a:lnTo>
                <a:lnTo>
                  <a:pt x="21636" y="158878"/>
                </a:lnTo>
                <a:lnTo>
                  <a:pt x="23301" y="170103"/>
                </a:lnTo>
                <a:lnTo>
                  <a:pt x="24965" y="181193"/>
                </a:lnTo>
                <a:lnTo>
                  <a:pt x="26629" y="192151"/>
                </a:lnTo>
                <a:lnTo>
                  <a:pt x="28294" y="202979"/>
                </a:lnTo>
                <a:lnTo>
                  <a:pt x="29958" y="213676"/>
                </a:lnTo>
                <a:lnTo>
                  <a:pt x="31622" y="224247"/>
                </a:lnTo>
                <a:lnTo>
                  <a:pt x="33287" y="234690"/>
                </a:lnTo>
                <a:lnTo>
                  <a:pt x="34951" y="245010"/>
                </a:lnTo>
                <a:lnTo>
                  <a:pt x="36615" y="255206"/>
                </a:lnTo>
                <a:lnTo>
                  <a:pt x="38280" y="265280"/>
                </a:lnTo>
                <a:lnTo>
                  <a:pt x="39944" y="275234"/>
                </a:lnTo>
                <a:lnTo>
                  <a:pt x="41608" y="285069"/>
                </a:lnTo>
                <a:lnTo>
                  <a:pt x="43272" y="294787"/>
                </a:lnTo>
                <a:lnTo>
                  <a:pt x="44937" y="304389"/>
                </a:lnTo>
                <a:lnTo>
                  <a:pt x="46601" y="313876"/>
                </a:lnTo>
                <a:lnTo>
                  <a:pt x="48265" y="323250"/>
                </a:lnTo>
                <a:lnTo>
                  <a:pt x="49930" y="332511"/>
                </a:lnTo>
                <a:lnTo>
                  <a:pt x="51594" y="341662"/>
                </a:lnTo>
                <a:lnTo>
                  <a:pt x="53258" y="350705"/>
                </a:lnTo>
                <a:lnTo>
                  <a:pt x="54923" y="359639"/>
                </a:lnTo>
                <a:lnTo>
                  <a:pt x="56587" y="368466"/>
                </a:lnTo>
                <a:lnTo>
                  <a:pt x="58251" y="377188"/>
                </a:lnTo>
                <a:lnTo>
                  <a:pt x="59916" y="385806"/>
                </a:lnTo>
                <a:lnTo>
                  <a:pt x="61580" y="394320"/>
                </a:lnTo>
                <a:lnTo>
                  <a:pt x="63244" y="402734"/>
                </a:lnTo>
                <a:lnTo>
                  <a:pt x="64909" y="411047"/>
                </a:lnTo>
                <a:lnTo>
                  <a:pt x="66573" y="419260"/>
                </a:lnTo>
                <a:lnTo>
                  <a:pt x="68237" y="427375"/>
                </a:lnTo>
                <a:lnTo>
                  <a:pt x="69902" y="435394"/>
                </a:lnTo>
                <a:lnTo>
                  <a:pt x="71566" y="443317"/>
                </a:lnTo>
                <a:lnTo>
                  <a:pt x="73230" y="451145"/>
                </a:lnTo>
                <a:lnTo>
                  <a:pt x="74895" y="458880"/>
                </a:lnTo>
                <a:lnTo>
                  <a:pt x="76559" y="466522"/>
                </a:lnTo>
                <a:lnTo>
                  <a:pt x="78223" y="474074"/>
                </a:lnTo>
                <a:lnTo>
                  <a:pt x="79888" y="481534"/>
                </a:lnTo>
                <a:lnTo>
                  <a:pt x="81552" y="488906"/>
                </a:lnTo>
                <a:lnTo>
                  <a:pt x="83216" y="496190"/>
                </a:lnTo>
                <a:lnTo>
                  <a:pt x="84881" y="503387"/>
                </a:lnTo>
                <a:lnTo>
                  <a:pt x="86545" y="510498"/>
                </a:lnTo>
                <a:lnTo>
                  <a:pt x="88209" y="517524"/>
                </a:lnTo>
                <a:lnTo>
                  <a:pt x="89874" y="524467"/>
                </a:lnTo>
                <a:lnTo>
                  <a:pt x="91538" y="531326"/>
                </a:lnTo>
                <a:lnTo>
                  <a:pt x="93202" y="538103"/>
                </a:lnTo>
                <a:lnTo>
                  <a:pt x="94867" y="544800"/>
                </a:lnTo>
                <a:lnTo>
                  <a:pt x="96531" y="551416"/>
                </a:lnTo>
                <a:lnTo>
                  <a:pt x="98195" y="557953"/>
                </a:lnTo>
                <a:lnTo>
                  <a:pt x="99860" y="564413"/>
                </a:lnTo>
                <a:lnTo>
                  <a:pt x="101524" y="570795"/>
                </a:lnTo>
                <a:lnTo>
                  <a:pt x="103188" y="577102"/>
                </a:lnTo>
                <a:lnTo>
                  <a:pt x="104853" y="583332"/>
                </a:lnTo>
                <a:lnTo>
                  <a:pt x="106517" y="589488"/>
                </a:lnTo>
                <a:lnTo>
                  <a:pt x="108181" y="595571"/>
                </a:lnTo>
                <a:lnTo>
                  <a:pt x="109846" y="601581"/>
                </a:lnTo>
                <a:lnTo>
                  <a:pt x="111510" y="607520"/>
                </a:lnTo>
                <a:lnTo>
                  <a:pt x="113174" y="613388"/>
                </a:lnTo>
                <a:lnTo>
                  <a:pt x="114839" y="619185"/>
                </a:lnTo>
                <a:lnTo>
                  <a:pt x="116503" y="624914"/>
                </a:lnTo>
                <a:lnTo>
                  <a:pt x="118167" y="630574"/>
                </a:lnTo>
                <a:lnTo>
                  <a:pt x="119832" y="636166"/>
                </a:lnTo>
                <a:lnTo>
                  <a:pt x="121496" y="641691"/>
                </a:lnTo>
                <a:lnTo>
                  <a:pt x="123160" y="647151"/>
                </a:lnTo>
                <a:lnTo>
                  <a:pt x="124825" y="652545"/>
                </a:lnTo>
                <a:lnTo>
                  <a:pt x="126489" y="657876"/>
                </a:lnTo>
                <a:lnTo>
                  <a:pt x="128153" y="663141"/>
                </a:lnTo>
                <a:lnTo>
                  <a:pt x="129817" y="668345"/>
                </a:lnTo>
                <a:lnTo>
                  <a:pt x="131482" y="673487"/>
                </a:lnTo>
                <a:lnTo>
                  <a:pt x="133146" y="678567"/>
                </a:lnTo>
                <a:lnTo>
                  <a:pt x="134810" y="683586"/>
                </a:lnTo>
                <a:lnTo>
                  <a:pt x="136475" y="688546"/>
                </a:lnTo>
                <a:lnTo>
                  <a:pt x="138139" y="693446"/>
                </a:lnTo>
                <a:lnTo>
                  <a:pt x="139803" y="698287"/>
                </a:lnTo>
                <a:lnTo>
                  <a:pt x="141468" y="703071"/>
                </a:lnTo>
                <a:lnTo>
                  <a:pt x="143132" y="707798"/>
                </a:lnTo>
                <a:lnTo>
                  <a:pt x="144796" y="712468"/>
                </a:lnTo>
                <a:lnTo>
                  <a:pt x="146461" y="717082"/>
                </a:lnTo>
                <a:lnTo>
                  <a:pt x="148125" y="721642"/>
                </a:lnTo>
                <a:lnTo>
                  <a:pt x="149789" y="726146"/>
                </a:lnTo>
                <a:lnTo>
                  <a:pt x="151454" y="730598"/>
                </a:lnTo>
                <a:lnTo>
                  <a:pt x="153118" y="734996"/>
                </a:lnTo>
                <a:lnTo>
                  <a:pt x="154782" y="739342"/>
                </a:lnTo>
                <a:lnTo>
                  <a:pt x="156447" y="743635"/>
                </a:lnTo>
                <a:lnTo>
                  <a:pt x="158111" y="747877"/>
                </a:lnTo>
                <a:lnTo>
                  <a:pt x="159775" y="752069"/>
                </a:lnTo>
                <a:lnTo>
                  <a:pt x="161440" y="756211"/>
                </a:lnTo>
                <a:lnTo>
                  <a:pt x="163104" y="760303"/>
                </a:lnTo>
                <a:lnTo>
                  <a:pt x="164768" y="764346"/>
                </a:lnTo>
                <a:lnTo>
                  <a:pt x="166433" y="768341"/>
                </a:lnTo>
                <a:lnTo>
                  <a:pt x="168097" y="772289"/>
                </a:lnTo>
                <a:lnTo>
                  <a:pt x="169761" y="776189"/>
                </a:lnTo>
                <a:lnTo>
                  <a:pt x="171426" y="780043"/>
                </a:lnTo>
                <a:lnTo>
                  <a:pt x="173090" y="783851"/>
                </a:lnTo>
                <a:lnTo>
                  <a:pt x="174754" y="787612"/>
                </a:lnTo>
                <a:lnTo>
                  <a:pt x="176419" y="791330"/>
                </a:lnTo>
                <a:lnTo>
                  <a:pt x="178083" y="795003"/>
                </a:lnTo>
                <a:lnTo>
                  <a:pt x="179747" y="798631"/>
                </a:lnTo>
                <a:lnTo>
                  <a:pt x="181412" y="802218"/>
                </a:lnTo>
                <a:lnTo>
                  <a:pt x="183076" y="805760"/>
                </a:lnTo>
                <a:lnTo>
                  <a:pt x="184740" y="809258"/>
                </a:lnTo>
                <a:lnTo>
                  <a:pt x="186405" y="812722"/>
                </a:lnTo>
                <a:lnTo>
                  <a:pt x="188069" y="816133"/>
                </a:lnTo>
                <a:lnTo>
                  <a:pt x="189733" y="819518"/>
                </a:lnTo>
                <a:lnTo>
                  <a:pt x="191398" y="822850"/>
                </a:lnTo>
                <a:lnTo>
                  <a:pt x="193062" y="826147"/>
                </a:lnTo>
                <a:lnTo>
                  <a:pt x="194726" y="829400"/>
                </a:lnTo>
                <a:lnTo>
                  <a:pt x="196391" y="832619"/>
                </a:lnTo>
                <a:lnTo>
                  <a:pt x="198055" y="835802"/>
                </a:lnTo>
                <a:lnTo>
                  <a:pt x="199719" y="838941"/>
                </a:lnTo>
                <a:lnTo>
                  <a:pt x="201384" y="842045"/>
                </a:lnTo>
                <a:lnTo>
                  <a:pt x="203048" y="845114"/>
                </a:lnTo>
                <a:lnTo>
                  <a:pt x="204712" y="848148"/>
                </a:lnTo>
                <a:lnTo>
                  <a:pt x="206377" y="851138"/>
                </a:lnTo>
                <a:lnTo>
                  <a:pt x="208041" y="854102"/>
                </a:lnTo>
                <a:lnTo>
                  <a:pt x="209705" y="857022"/>
                </a:lnTo>
                <a:lnTo>
                  <a:pt x="211370" y="859907"/>
                </a:lnTo>
                <a:lnTo>
                  <a:pt x="213034" y="862766"/>
                </a:lnTo>
                <a:lnTo>
                  <a:pt x="214698" y="865589"/>
                </a:lnTo>
                <a:lnTo>
                  <a:pt x="216362" y="868369"/>
                </a:lnTo>
                <a:lnTo>
                  <a:pt x="218027" y="871123"/>
                </a:lnTo>
                <a:lnTo>
                  <a:pt x="219691" y="873841"/>
                </a:lnTo>
                <a:lnTo>
                  <a:pt x="221355" y="876533"/>
                </a:lnTo>
                <a:lnTo>
                  <a:pt x="223020" y="879190"/>
                </a:lnTo>
                <a:lnTo>
                  <a:pt x="224684" y="881812"/>
                </a:lnTo>
                <a:lnTo>
                  <a:pt x="226348" y="884407"/>
                </a:lnTo>
                <a:lnTo>
                  <a:pt x="228013" y="886968"/>
                </a:lnTo>
                <a:lnTo>
                  <a:pt x="229677" y="889493"/>
                </a:lnTo>
                <a:lnTo>
                  <a:pt x="231341" y="892001"/>
                </a:lnTo>
                <a:lnTo>
                  <a:pt x="233006" y="894465"/>
                </a:lnTo>
                <a:lnTo>
                  <a:pt x="234670" y="896912"/>
                </a:lnTo>
                <a:lnTo>
                  <a:pt x="236334" y="899323"/>
                </a:lnTo>
                <a:lnTo>
                  <a:pt x="237999" y="901708"/>
                </a:lnTo>
                <a:lnTo>
                  <a:pt x="239663" y="904058"/>
                </a:lnTo>
                <a:lnTo>
                  <a:pt x="241327" y="906391"/>
                </a:lnTo>
                <a:lnTo>
                  <a:pt x="242992" y="908688"/>
                </a:lnTo>
                <a:lnTo>
                  <a:pt x="244656" y="910959"/>
                </a:lnTo>
                <a:lnTo>
                  <a:pt x="246320" y="913204"/>
                </a:lnTo>
                <a:lnTo>
                  <a:pt x="247985" y="915423"/>
                </a:lnTo>
                <a:lnTo>
                  <a:pt x="249649" y="917615"/>
                </a:lnTo>
                <a:lnTo>
                  <a:pt x="251313" y="919781"/>
                </a:lnTo>
                <a:lnTo>
                  <a:pt x="252978" y="921912"/>
                </a:lnTo>
                <a:lnTo>
                  <a:pt x="254642" y="924034"/>
                </a:lnTo>
                <a:lnTo>
                  <a:pt x="256306" y="926121"/>
                </a:lnTo>
                <a:lnTo>
                  <a:pt x="257971" y="928181"/>
                </a:lnTo>
                <a:lnTo>
                  <a:pt x="259635" y="930225"/>
                </a:lnTo>
                <a:lnTo>
                  <a:pt x="261299" y="932233"/>
                </a:lnTo>
                <a:lnTo>
                  <a:pt x="262964" y="934223"/>
                </a:lnTo>
                <a:lnTo>
                  <a:pt x="264628" y="936196"/>
                </a:lnTo>
                <a:lnTo>
                  <a:pt x="266292" y="938134"/>
                </a:lnTo>
                <a:lnTo>
                  <a:pt x="267957" y="940054"/>
                </a:lnTo>
                <a:lnTo>
                  <a:pt x="269621" y="941949"/>
                </a:lnTo>
                <a:lnTo>
                  <a:pt x="271285" y="943825"/>
                </a:lnTo>
                <a:lnTo>
                  <a:pt x="272950" y="945675"/>
                </a:lnTo>
                <a:lnTo>
                  <a:pt x="274614" y="947508"/>
                </a:lnTo>
                <a:lnTo>
                  <a:pt x="276278" y="949314"/>
                </a:lnTo>
                <a:lnTo>
                  <a:pt x="277943" y="951103"/>
                </a:lnTo>
                <a:lnTo>
                  <a:pt x="279606" y="952866"/>
                </a:lnTo>
                <a:lnTo>
                  <a:pt x="281270" y="954611"/>
                </a:lnTo>
                <a:lnTo>
                  <a:pt x="282935" y="956338"/>
                </a:lnTo>
                <a:lnTo>
                  <a:pt x="284599" y="958039"/>
                </a:lnTo>
                <a:lnTo>
                  <a:pt x="286263" y="959723"/>
                </a:lnTo>
                <a:lnTo>
                  <a:pt x="287928" y="961380"/>
                </a:lnTo>
                <a:lnTo>
                  <a:pt x="289592" y="963029"/>
                </a:lnTo>
                <a:lnTo>
                  <a:pt x="291256" y="964651"/>
                </a:lnTo>
                <a:lnTo>
                  <a:pt x="292921" y="966256"/>
                </a:lnTo>
                <a:lnTo>
                  <a:pt x="294585" y="967834"/>
                </a:lnTo>
                <a:lnTo>
                  <a:pt x="296249" y="969404"/>
                </a:lnTo>
                <a:lnTo>
                  <a:pt x="297914" y="970947"/>
                </a:lnTo>
                <a:lnTo>
                  <a:pt x="299578" y="972473"/>
                </a:lnTo>
                <a:lnTo>
                  <a:pt x="301242" y="973990"/>
                </a:lnTo>
                <a:lnTo>
                  <a:pt x="302907" y="975481"/>
                </a:lnTo>
                <a:lnTo>
                  <a:pt x="304571" y="976954"/>
                </a:lnTo>
                <a:lnTo>
                  <a:pt x="306235" y="978409"/>
                </a:lnTo>
                <a:lnTo>
                  <a:pt x="307900" y="979847"/>
                </a:lnTo>
                <a:lnTo>
                  <a:pt x="309564" y="981268"/>
                </a:lnTo>
                <a:lnTo>
                  <a:pt x="311228" y="982671"/>
                </a:lnTo>
                <a:lnTo>
                  <a:pt x="312893" y="984065"/>
                </a:lnTo>
                <a:lnTo>
                  <a:pt x="314557" y="985433"/>
                </a:lnTo>
                <a:lnTo>
                  <a:pt x="316221" y="986792"/>
                </a:lnTo>
                <a:lnTo>
                  <a:pt x="317886" y="988125"/>
                </a:lnTo>
                <a:lnTo>
                  <a:pt x="319550" y="989449"/>
                </a:lnTo>
                <a:lnTo>
                  <a:pt x="321214" y="990756"/>
                </a:lnTo>
                <a:lnTo>
                  <a:pt x="322879" y="992054"/>
                </a:lnTo>
                <a:lnTo>
                  <a:pt x="324543" y="993325"/>
                </a:lnTo>
                <a:lnTo>
                  <a:pt x="326207" y="994588"/>
                </a:lnTo>
                <a:lnTo>
                  <a:pt x="327872" y="995833"/>
                </a:lnTo>
                <a:lnTo>
                  <a:pt x="329536" y="997070"/>
                </a:lnTo>
                <a:lnTo>
                  <a:pt x="331200" y="998280"/>
                </a:lnTo>
                <a:lnTo>
                  <a:pt x="332864" y="999481"/>
                </a:lnTo>
                <a:lnTo>
                  <a:pt x="334529" y="1000673"/>
                </a:lnTo>
                <a:lnTo>
                  <a:pt x="336193" y="1001848"/>
                </a:lnTo>
                <a:lnTo>
                  <a:pt x="337858" y="1003006"/>
                </a:lnTo>
                <a:lnTo>
                  <a:pt x="339522" y="1004146"/>
                </a:lnTo>
                <a:lnTo>
                  <a:pt x="341186" y="1005277"/>
                </a:lnTo>
                <a:lnTo>
                  <a:pt x="342850" y="1006400"/>
                </a:lnTo>
                <a:lnTo>
                  <a:pt x="344515" y="1007504"/>
                </a:lnTo>
                <a:lnTo>
                  <a:pt x="346179" y="1008592"/>
                </a:lnTo>
                <a:lnTo>
                  <a:pt x="347843" y="1009679"/>
                </a:lnTo>
                <a:lnTo>
                  <a:pt x="349508" y="1010740"/>
                </a:lnTo>
                <a:lnTo>
                  <a:pt x="351172" y="1011792"/>
                </a:lnTo>
                <a:lnTo>
                  <a:pt x="352836" y="1012836"/>
                </a:lnTo>
                <a:lnTo>
                  <a:pt x="354501" y="1013862"/>
                </a:lnTo>
                <a:lnTo>
                  <a:pt x="356165" y="1014879"/>
                </a:lnTo>
                <a:lnTo>
                  <a:pt x="357829" y="1015879"/>
                </a:lnTo>
                <a:lnTo>
                  <a:pt x="359494" y="1016870"/>
                </a:lnTo>
                <a:lnTo>
                  <a:pt x="361158" y="1017852"/>
                </a:lnTo>
                <a:lnTo>
                  <a:pt x="362822" y="1018825"/>
                </a:lnTo>
                <a:lnTo>
                  <a:pt x="364487" y="1019781"/>
                </a:lnTo>
                <a:lnTo>
                  <a:pt x="366151" y="1020719"/>
                </a:lnTo>
                <a:lnTo>
                  <a:pt x="367815" y="1021657"/>
                </a:lnTo>
                <a:lnTo>
                  <a:pt x="369480" y="1022578"/>
                </a:lnTo>
                <a:lnTo>
                  <a:pt x="371144" y="1023490"/>
                </a:lnTo>
                <a:lnTo>
                  <a:pt x="372808" y="1024393"/>
                </a:lnTo>
                <a:lnTo>
                  <a:pt x="374473" y="1025279"/>
                </a:lnTo>
                <a:lnTo>
                  <a:pt x="376137" y="1026164"/>
                </a:lnTo>
                <a:lnTo>
                  <a:pt x="377801" y="1027033"/>
                </a:lnTo>
                <a:lnTo>
                  <a:pt x="379466" y="1027892"/>
                </a:lnTo>
                <a:lnTo>
                  <a:pt x="381130" y="1028734"/>
                </a:lnTo>
                <a:lnTo>
                  <a:pt x="382794" y="1029576"/>
                </a:lnTo>
                <a:lnTo>
                  <a:pt x="384459" y="1030409"/>
                </a:lnTo>
                <a:lnTo>
                  <a:pt x="386123" y="1031224"/>
                </a:lnTo>
                <a:lnTo>
                  <a:pt x="387787" y="1032031"/>
                </a:lnTo>
                <a:lnTo>
                  <a:pt x="389452" y="1032829"/>
                </a:lnTo>
                <a:lnTo>
                  <a:pt x="391116" y="1033618"/>
                </a:lnTo>
                <a:lnTo>
                  <a:pt x="392780" y="1034398"/>
                </a:lnTo>
                <a:lnTo>
                  <a:pt x="394445" y="1035170"/>
                </a:lnTo>
                <a:lnTo>
                  <a:pt x="396109" y="1035933"/>
                </a:lnTo>
                <a:lnTo>
                  <a:pt x="397773" y="1036687"/>
                </a:lnTo>
                <a:lnTo>
                  <a:pt x="399438" y="1037424"/>
                </a:lnTo>
                <a:lnTo>
                  <a:pt x="401102" y="1038160"/>
                </a:lnTo>
                <a:lnTo>
                  <a:pt x="402766" y="1038888"/>
                </a:lnTo>
                <a:lnTo>
                  <a:pt x="404431" y="1039607"/>
                </a:lnTo>
                <a:lnTo>
                  <a:pt x="406095" y="1040309"/>
                </a:lnTo>
                <a:lnTo>
                  <a:pt x="407759" y="1041010"/>
                </a:lnTo>
                <a:lnTo>
                  <a:pt x="409424" y="1041703"/>
                </a:lnTo>
                <a:lnTo>
                  <a:pt x="411088" y="1042387"/>
                </a:lnTo>
                <a:lnTo>
                  <a:pt x="412752" y="1043062"/>
                </a:lnTo>
                <a:lnTo>
                  <a:pt x="414417" y="1043728"/>
                </a:lnTo>
                <a:lnTo>
                  <a:pt x="416081" y="1044386"/>
                </a:lnTo>
                <a:lnTo>
                  <a:pt x="417745" y="1045044"/>
                </a:lnTo>
                <a:lnTo>
                  <a:pt x="419410" y="1045684"/>
                </a:lnTo>
                <a:lnTo>
                  <a:pt x="421074" y="1046324"/>
                </a:lnTo>
                <a:lnTo>
                  <a:pt x="422738" y="1046947"/>
                </a:lnTo>
                <a:lnTo>
                  <a:pt x="424402" y="1047569"/>
                </a:lnTo>
                <a:lnTo>
                  <a:pt x="426067" y="1048183"/>
                </a:lnTo>
                <a:lnTo>
                  <a:pt x="427731" y="1048788"/>
                </a:lnTo>
                <a:lnTo>
                  <a:pt x="429396" y="1049384"/>
                </a:lnTo>
                <a:lnTo>
                  <a:pt x="431060" y="1049981"/>
                </a:lnTo>
                <a:lnTo>
                  <a:pt x="432724" y="1050559"/>
                </a:lnTo>
                <a:lnTo>
                  <a:pt x="434388" y="1051138"/>
                </a:lnTo>
                <a:lnTo>
                  <a:pt x="436053" y="1051708"/>
                </a:lnTo>
                <a:lnTo>
                  <a:pt x="437717" y="1052278"/>
                </a:lnTo>
                <a:lnTo>
                  <a:pt x="439381" y="1052831"/>
                </a:lnTo>
                <a:lnTo>
                  <a:pt x="441046" y="1053383"/>
                </a:lnTo>
                <a:lnTo>
                  <a:pt x="442710" y="1053927"/>
                </a:lnTo>
                <a:lnTo>
                  <a:pt x="444374" y="1054462"/>
                </a:lnTo>
                <a:lnTo>
                  <a:pt x="446039" y="1054996"/>
                </a:lnTo>
                <a:lnTo>
                  <a:pt x="447703" y="1055523"/>
                </a:lnTo>
                <a:lnTo>
                  <a:pt x="449367" y="1056040"/>
                </a:lnTo>
                <a:lnTo>
                  <a:pt x="451032" y="1056549"/>
                </a:lnTo>
                <a:lnTo>
                  <a:pt x="452696" y="1057057"/>
                </a:lnTo>
                <a:lnTo>
                  <a:pt x="454360" y="1057557"/>
                </a:lnTo>
                <a:lnTo>
                  <a:pt x="456025" y="1058048"/>
                </a:lnTo>
                <a:lnTo>
                  <a:pt x="457689" y="1058539"/>
                </a:lnTo>
                <a:lnTo>
                  <a:pt x="459353" y="1059021"/>
                </a:lnTo>
                <a:lnTo>
                  <a:pt x="461018" y="1059495"/>
                </a:lnTo>
                <a:lnTo>
                  <a:pt x="462682" y="1059968"/>
                </a:lnTo>
                <a:lnTo>
                  <a:pt x="464346" y="1060433"/>
                </a:lnTo>
                <a:lnTo>
                  <a:pt x="466011" y="1060898"/>
                </a:lnTo>
                <a:lnTo>
                  <a:pt x="467675" y="1061345"/>
                </a:lnTo>
                <a:lnTo>
                  <a:pt x="469339" y="1061801"/>
                </a:lnTo>
                <a:lnTo>
                  <a:pt x="471004" y="1062240"/>
                </a:lnTo>
                <a:lnTo>
                  <a:pt x="472668" y="1062678"/>
                </a:lnTo>
                <a:lnTo>
                  <a:pt x="474332" y="1063108"/>
                </a:lnTo>
                <a:lnTo>
                  <a:pt x="475997" y="1063537"/>
                </a:lnTo>
                <a:lnTo>
                  <a:pt x="477659" y="1063958"/>
                </a:lnTo>
                <a:lnTo>
                  <a:pt x="479325" y="1064379"/>
                </a:lnTo>
                <a:lnTo>
                  <a:pt x="480991" y="1064791"/>
                </a:lnTo>
                <a:lnTo>
                  <a:pt x="482657" y="1065203"/>
                </a:lnTo>
                <a:lnTo>
                  <a:pt x="484315" y="1065607"/>
                </a:lnTo>
                <a:lnTo>
                  <a:pt x="485981" y="1066001"/>
                </a:lnTo>
                <a:lnTo>
                  <a:pt x="487647" y="1066396"/>
                </a:lnTo>
                <a:lnTo>
                  <a:pt x="489313" y="1066782"/>
                </a:lnTo>
                <a:lnTo>
                  <a:pt x="490979" y="1067168"/>
                </a:lnTo>
                <a:lnTo>
                  <a:pt x="492636" y="1067545"/>
                </a:lnTo>
                <a:lnTo>
                  <a:pt x="494302" y="1067922"/>
                </a:lnTo>
                <a:lnTo>
                  <a:pt x="495969" y="1068290"/>
                </a:lnTo>
                <a:lnTo>
                  <a:pt x="497635" y="1068658"/>
                </a:lnTo>
                <a:lnTo>
                  <a:pt x="499301" y="1069018"/>
                </a:lnTo>
                <a:lnTo>
                  <a:pt x="500958" y="1069377"/>
                </a:lnTo>
                <a:lnTo>
                  <a:pt x="502624" y="1069728"/>
                </a:lnTo>
                <a:lnTo>
                  <a:pt x="504290" y="1070079"/>
                </a:lnTo>
                <a:lnTo>
                  <a:pt x="505956" y="1070421"/>
                </a:lnTo>
                <a:lnTo>
                  <a:pt x="507622" y="1070763"/>
                </a:lnTo>
                <a:lnTo>
                  <a:pt x="509280" y="1071096"/>
                </a:lnTo>
                <a:lnTo>
                  <a:pt x="510946" y="1071429"/>
                </a:lnTo>
                <a:lnTo>
                  <a:pt x="512612" y="1071762"/>
                </a:lnTo>
                <a:lnTo>
                  <a:pt x="514278" y="1072087"/>
                </a:lnTo>
                <a:lnTo>
                  <a:pt x="515944" y="1072403"/>
                </a:lnTo>
                <a:lnTo>
                  <a:pt x="517601" y="1072718"/>
                </a:lnTo>
                <a:lnTo>
                  <a:pt x="519267" y="1073034"/>
                </a:lnTo>
                <a:lnTo>
                  <a:pt x="520933" y="1073341"/>
                </a:lnTo>
                <a:lnTo>
                  <a:pt x="522600" y="1073648"/>
                </a:lnTo>
                <a:lnTo>
                  <a:pt x="524266" y="1073955"/>
                </a:lnTo>
                <a:lnTo>
                  <a:pt x="525923" y="1074253"/>
                </a:lnTo>
                <a:lnTo>
                  <a:pt x="527589" y="1074542"/>
                </a:lnTo>
                <a:lnTo>
                  <a:pt x="529255" y="1074840"/>
                </a:lnTo>
                <a:lnTo>
                  <a:pt x="530921" y="1075121"/>
                </a:lnTo>
                <a:lnTo>
                  <a:pt x="532587" y="1075410"/>
                </a:lnTo>
                <a:lnTo>
                  <a:pt x="534245" y="1075691"/>
                </a:lnTo>
                <a:lnTo>
                  <a:pt x="535911" y="1075963"/>
                </a:lnTo>
                <a:lnTo>
                  <a:pt x="537577" y="1076243"/>
                </a:lnTo>
                <a:lnTo>
                  <a:pt x="539243" y="1076515"/>
                </a:lnTo>
                <a:lnTo>
                  <a:pt x="540909" y="1076778"/>
                </a:lnTo>
                <a:lnTo>
                  <a:pt x="542566" y="1077041"/>
                </a:lnTo>
                <a:lnTo>
                  <a:pt x="544232" y="1077304"/>
                </a:lnTo>
                <a:lnTo>
                  <a:pt x="545898" y="1077567"/>
                </a:lnTo>
                <a:lnTo>
                  <a:pt x="547564" y="1077822"/>
                </a:lnTo>
                <a:lnTo>
                  <a:pt x="549231" y="1078067"/>
                </a:lnTo>
                <a:lnTo>
                  <a:pt x="550888" y="1078322"/>
                </a:lnTo>
                <a:lnTo>
                  <a:pt x="552554" y="1078567"/>
                </a:lnTo>
                <a:lnTo>
                  <a:pt x="554220" y="1078813"/>
                </a:lnTo>
                <a:lnTo>
                  <a:pt x="555886" y="1079049"/>
                </a:lnTo>
                <a:lnTo>
                  <a:pt x="557552" y="1079286"/>
                </a:lnTo>
                <a:lnTo>
                  <a:pt x="559209" y="1079523"/>
                </a:lnTo>
                <a:lnTo>
                  <a:pt x="560876" y="1079751"/>
                </a:lnTo>
                <a:lnTo>
                  <a:pt x="562542" y="1079988"/>
                </a:lnTo>
                <a:lnTo>
                  <a:pt x="564208" y="1080207"/>
                </a:lnTo>
                <a:lnTo>
                  <a:pt x="565874" y="1080435"/>
                </a:lnTo>
                <a:lnTo>
                  <a:pt x="567531" y="1080654"/>
                </a:lnTo>
                <a:lnTo>
                  <a:pt x="569197" y="1080873"/>
                </a:lnTo>
                <a:lnTo>
                  <a:pt x="570863" y="1081093"/>
                </a:lnTo>
                <a:lnTo>
                  <a:pt x="572529" y="1081303"/>
                </a:lnTo>
                <a:lnTo>
                  <a:pt x="574195" y="1081513"/>
                </a:lnTo>
                <a:lnTo>
                  <a:pt x="575853" y="1081724"/>
                </a:lnTo>
                <a:lnTo>
                  <a:pt x="577519" y="1081926"/>
                </a:lnTo>
                <a:lnTo>
                  <a:pt x="579185" y="1082127"/>
                </a:lnTo>
                <a:lnTo>
                  <a:pt x="580851" y="1082329"/>
                </a:lnTo>
                <a:lnTo>
                  <a:pt x="582517" y="1082531"/>
                </a:lnTo>
                <a:lnTo>
                  <a:pt x="584174" y="1082724"/>
                </a:lnTo>
                <a:lnTo>
                  <a:pt x="585840" y="1082917"/>
                </a:lnTo>
                <a:lnTo>
                  <a:pt x="587507" y="1083109"/>
                </a:lnTo>
                <a:lnTo>
                  <a:pt x="589173" y="1083294"/>
                </a:lnTo>
                <a:lnTo>
                  <a:pt x="590839" y="1083486"/>
                </a:lnTo>
                <a:lnTo>
                  <a:pt x="592496" y="1083671"/>
                </a:lnTo>
                <a:lnTo>
                  <a:pt x="594162" y="1083855"/>
                </a:lnTo>
                <a:lnTo>
                  <a:pt x="595828" y="1084030"/>
                </a:lnTo>
                <a:lnTo>
                  <a:pt x="597494" y="1084206"/>
                </a:lnTo>
                <a:lnTo>
                  <a:pt x="599160" y="1084381"/>
                </a:lnTo>
                <a:lnTo>
                  <a:pt x="600818" y="1084556"/>
                </a:lnTo>
                <a:lnTo>
                  <a:pt x="602484" y="1084732"/>
                </a:lnTo>
                <a:lnTo>
                  <a:pt x="604150" y="1084898"/>
                </a:lnTo>
                <a:lnTo>
                  <a:pt x="605816" y="1085065"/>
                </a:lnTo>
                <a:lnTo>
                  <a:pt x="607482" y="1085231"/>
                </a:lnTo>
                <a:lnTo>
                  <a:pt x="609139" y="1085398"/>
                </a:lnTo>
                <a:lnTo>
                  <a:pt x="610805" y="1085556"/>
                </a:lnTo>
                <a:lnTo>
                  <a:pt x="612471" y="1085723"/>
                </a:lnTo>
                <a:lnTo>
                  <a:pt x="614138" y="1085880"/>
                </a:lnTo>
                <a:lnTo>
                  <a:pt x="615804" y="1086029"/>
                </a:lnTo>
                <a:lnTo>
                  <a:pt x="617461" y="1086187"/>
                </a:lnTo>
                <a:lnTo>
                  <a:pt x="619127" y="1086336"/>
                </a:lnTo>
                <a:lnTo>
                  <a:pt x="620793" y="1086485"/>
                </a:lnTo>
                <a:lnTo>
                  <a:pt x="622459" y="1086635"/>
                </a:lnTo>
                <a:lnTo>
                  <a:pt x="624125" y="1086784"/>
                </a:lnTo>
                <a:lnTo>
                  <a:pt x="625783" y="1086933"/>
                </a:lnTo>
                <a:lnTo>
                  <a:pt x="627449" y="1087073"/>
                </a:lnTo>
                <a:lnTo>
                  <a:pt x="629115" y="1087213"/>
                </a:lnTo>
                <a:lnTo>
                  <a:pt x="630781" y="1087354"/>
                </a:lnTo>
                <a:lnTo>
                  <a:pt x="632447" y="1087494"/>
                </a:lnTo>
                <a:lnTo>
                  <a:pt x="634104" y="1087634"/>
                </a:lnTo>
                <a:lnTo>
                  <a:pt x="635770" y="1087766"/>
                </a:lnTo>
                <a:lnTo>
                  <a:pt x="637436" y="1087897"/>
                </a:lnTo>
                <a:lnTo>
                  <a:pt x="639102" y="1088029"/>
                </a:lnTo>
                <a:lnTo>
                  <a:pt x="640769" y="1088160"/>
                </a:lnTo>
                <a:lnTo>
                  <a:pt x="642426" y="1088292"/>
                </a:lnTo>
                <a:lnTo>
                  <a:pt x="644092" y="1088415"/>
                </a:lnTo>
                <a:lnTo>
                  <a:pt x="645758" y="1088546"/>
                </a:lnTo>
                <a:lnTo>
                  <a:pt x="647424" y="1088669"/>
                </a:lnTo>
                <a:lnTo>
                  <a:pt x="649090" y="1088792"/>
                </a:lnTo>
                <a:lnTo>
                  <a:pt x="650747" y="1088906"/>
                </a:lnTo>
                <a:lnTo>
                  <a:pt x="652414" y="1089028"/>
                </a:lnTo>
                <a:lnTo>
                  <a:pt x="654080" y="1089151"/>
                </a:lnTo>
                <a:lnTo>
                  <a:pt x="655746" y="1089265"/>
                </a:lnTo>
                <a:lnTo>
                  <a:pt x="657412" y="1089379"/>
                </a:lnTo>
                <a:lnTo>
                  <a:pt x="659069" y="1089493"/>
                </a:lnTo>
                <a:lnTo>
                  <a:pt x="660735" y="1089607"/>
                </a:lnTo>
                <a:lnTo>
                  <a:pt x="662401" y="1089721"/>
                </a:lnTo>
                <a:lnTo>
                  <a:pt x="664067" y="1089826"/>
                </a:lnTo>
                <a:lnTo>
                  <a:pt x="665733" y="1089940"/>
                </a:lnTo>
                <a:lnTo>
                  <a:pt x="667391" y="1090046"/>
                </a:lnTo>
                <a:lnTo>
                  <a:pt x="669057" y="1090151"/>
                </a:lnTo>
                <a:lnTo>
                  <a:pt x="670723" y="1090256"/>
                </a:lnTo>
                <a:lnTo>
                  <a:pt x="672389" y="1090361"/>
                </a:lnTo>
                <a:lnTo>
                  <a:pt x="674055" y="1090458"/>
                </a:lnTo>
                <a:lnTo>
                  <a:pt x="675712" y="1090563"/>
                </a:lnTo>
                <a:lnTo>
                  <a:pt x="677378" y="1090659"/>
                </a:lnTo>
                <a:lnTo>
                  <a:pt x="679045" y="1090765"/>
                </a:lnTo>
                <a:lnTo>
                  <a:pt x="680711" y="1090861"/>
                </a:lnTo>
                <a:lnTo>
                  <a:pt x="682377" y="1090957"/>
                </a:lnTo>
                <a:lnTo>
                  <a:pt x="684034" y="1091054"/>
                </a:lnTo>
                <a:lnTo>
                  <a:pt x="685700" y="1091142"/>
                </a:lnTo>
                <a:lnTo>
                  <a:pt x="687366" y="1091238"/>
                </a:lnTo>
                <a:lnTo>
                  <a:pt x="689032" y="1091335"/>
                </a:lnTo>
                <a:lnTo>
                  <a:pt x="690698" y="1091422"/>
                </a:lnTo>
                <a:lnTo>
                  <a:pt x="692356" y="1091510"/>
                </a:lnTo>
                <a:lnTo>
                  <a:pt x="694022" y="1091598"/>
                </a:lnTo>
                <a:lnTo>
                  <a:pt x="695688" y="1091685"/>
                </a:lnTo>
                <a:lnTo>
                  <a:pt x="697354" y="1091773"/>
                </a:lnTo>
                <a:lnTo>
                  <a:pt x="699020" y="1091861"/>
                </a:lnTo>
                <a:lnTo>
                  <a:pt x="700677" y="1091940"/>
                </a:lnTo>
                <a:lnTo>
                  <a:pt x="702343" y="1092027"/>
                </a:lnTo>
                <a:lnTo>
                  <a:pt x="704009" y="1092106"/>
                </a:lnTo>
                <a:lnTo>
                  <a:pt x="705676" y="1092194"/>
                </a:lnTo>
                <a:lnTo>
                  <a:pt x="707342" y="1092273"/>
                </a:lnTo>
                <a:lnTo>
                  <a:pt x="708999" y="1092352"/>
                </a:lnTo>
                <a:lnTo>
                  <a:pt x="710665" y="1092431"/>
                </a:lnTo>
                <a:lnTo>
                  <a:pt x="712331" y="1092510"/>
                </a:lnTo>
                <a:lnTo>
                  <a:pt x="713997" y="1092588"/>
                </a:lnTo>
                <a:lnTo>
                  <a:pt x="715663" y="1092659"/>
                </a:lnTo>
                <a:lnTo>
                  <a:pt x="717320" y="1092738"/>
                </a:lnTo>
                <a:lnTo>
                  <a:pt x="718987" y="1092808"/>
                </a:lnTo>
                <a:lnTo>
                  <a:pt x="720653" y="1092887"/>
                </a:lnTo>
                <a:lnTo>
                  <a:pt x="722319" y="1092957"/>
                </a:lnTo>
                <a:lnTo>
                  <a:pt x="723985" y="1093027"/>
                </a:lnTo>
                <a:lnTo>
                  <a:pt x="725642" y="1093097"/>
                </a:lnTo>
                <a:lnTo>
                  <a:pt x="727308" y="1093167"/>
                </a:lnTo>
                <a:lnTo>
                  <a:pt x="728974" y="1093237"/>
                </a:lnTo>
                <a:lnTo>
                  <a:pt x="730640" y="1093308"/>
                </a:lnTo>
                <a:lnTo>
                  <a:pt x="732307" y="1093369"/>
                </a:lnTo>
                <a:lnTo>
                  <a:pt x="733964" y="1093439"/>
                </a:lnTo>
                <a:lnTo>
                  <a:pt x="735630" y="1093500"/>
                </a:lnTo>
                <a:lnTo>
                  <a:pt x="737296" y="1093571"/>
                </a:lnTo>
                <a:lnTo>
                  <a:pt x="738962" y="1093632"/>
                </a:lnTo>
                <a:lnTo>
                  <a:pt x="740628" y="1093693"/>
                </a:lnTo>
                <a:lnTo>
                  <a:pt x="742285" y="1093755"/>
                </a:lnTo>
                <a:lnTo>
                  <a:pt x="743952" y="1093816"/>
                </a:lnTo>
                <a:lnTo>
                  <a:pt x="745618" y="1093878"/>
                </a:lnTo>
                <a:lnTo>
                  <a:pt x="747284" y="1093939"/>
                </a:lnTo>
                <a:lnTo>
                  <a:pt x="748950" y="1094000"/>
                </a:lnTo>
                <a:lnTo>
                  <a:pt x="750607" y="1094062"/>
                </a:lnTo>
                <a:lnTo>
                  <a:pt x="752273" y="1094114"/>
                </a:lnTo>
                <a:lnTo>
                  <a:pt x="753939" y="1094176"/>
                </a:lnTo>
                <a:lnTo>
                  <a:pt x="755605" y="1094237"/>
                </a:lnTo>
                <a:lnTo>
                  <a:pt x="757271" y="1094290"/>
                </a:lnTo>
                <a:lnTo>
                  <a:pt x="758929" y="1094342"/>
                </a:lnTo>
                <a:lnTo>
                  <a:pt x="760595" y="1094404"/>
                </a:lnTo>
                <a:lnTo>
                  <a:pt x="762261" y="1094456"/>
                </a:lnTo>
                <a:lnTo>
                  <a:pt x="763927" y="1094509"/>
                </a:lnTo>
                <a:lnTo>
                  <a:pt x="765593" y="1094561"/>
                </a:lnTo>
                <a:lnTo>
                  <a:pt x="767250" y="1094614"/>
                </a:lnTo>
                <a:lnTo>
                  <a:pt x="768916" y="1094667"/>
                </a:lnTo>
                <a:lnTo>
                  <a:pt x="770583" y="1094711"/>
                </a:lnTo>
                <a:lnTo>
                  <a:pt x="772249" y="1094763"/>
                </a:lnTo>
                <a:lnTo>
                  <a:pt x="773915" y="1094816"/>
                </a:lnTo>
                <a:lnTo>
                  <a:pt x="775572" y="1094868"/>
                </a:lnTo>
                <a:lnTo>
                  <a:pt x="777238" y="1094912"/>
                </a:lnTo>
                <a:lnTo>
                  <a:pt x="778904" y="1094965"/>
                </a:lnTo>
                <a:lnTo>
                  <a:pt x="780570" y="1095009"/>
                </a:lnTo>
                <a:lnTo>
                  <a:pt x="782236" y="1095053"/>
                </a:lnTo>
                <a:lnTo>
                  <a:pt x="783894" y="1095105"/>
                </a:lnTo>
                <a:lnTo>
                  <a:pt x="785560" y="1095149"/>
                </a:lnTo>
                <a:lnTo>
                  <a:pt x="787226" y="1095193"/>
                </a:lnTo>
                <a:lnTo>
                  <a:pt x="788892" y="1095237"/>
                </a:lnTo>
                <a:lnTo>
                  <a:pt x="790558" y="1095281"/>
                </a:lnTo>
                <a:lnTo>
                  <a:pt x="792215" y="1095324"/>
                </a:lnTo>
                <a:lnTo>
                  <a:pt x="793881" y="1095368"/>
                </a:lnTo>
                <a:lnTo>
                  <a:pt x="795547" y="1095412"/>
                </a:lnTo>
                <a:lnTo>
                  <a:pt x="797214" y="1095456"/>
                </a:lnTo>
                <a:lnTo>
                  <a:pt x="798880" y="1095491"/>
                </a:lnTo>
                <a:lnTo>
                  <a:pt x="800537" y="1095535"/>
                </a:lnTo>
                <a:lnTo>
                  <a:pt x="802203" y="1095579"/>
                </a:lnTo>
                <a:lnTo>
                  <a:pt x="803869" y="1095614"/>
                </a:lnTo>
                <a:lnTo>
                  <a:pt x="805535" y="1095658"/>
                </a:lnTo>
                <a:lnTo>
                  <a:pt x="807201" y="1095693"/>
                </a:lnTo>
                <a:lnTo>
                  <a:pt x="808858" y="1095737"/>
                </a:lnTo>
                <a:lnTo>
                  <a:pt x="810525" y="1095772"/>
                </a:lnTo>
                <a:lnTo>
                  <a:pt x="812191" y="1095807"/>
                </a:lnTo>
                <a:lnTo>
                  <a:pt x="813857" y="1095851"/>
                </a:lnTo>
                <a:lnTo>
                  <a:pt x="815523" y="1095886"/>
                </a:lnTo>
                <a:lnTo>
                  <a:pt x="817180" y="1095921"/>
                </a:lnTo>
                <a:lnTo>
                  <a:pt x="818846" y="1095956"/>
                </a:lnTo>
                <a:lnTo>
                  <a:pt x="820512" y="1095991"/>
                </a:lnTo>
                <a:lnTo>
                  <a:pt x="822178" y="1096026"/>
                </a:lnTo>
                <a:lnTo>
                  <a:pt x="823845" y="1096061"/>
                </a:lnTo>
                <a:lnTo>
                  <a:pt x="825502" y="1096096"/>
                </a:lnTo>
                <a:lnTo>
                  <a:pt x="827168" y="1096131"/>
                </a:lnTo>
                <a:lnTo>
                  <a:pt x="828834" y="1096166"/>
                </a:lnTo>
                <a:lnTo>
                  <a:pt x="830500" y="1096201"/>
                </a:lnTo>
                <a:lnTo>
                  <a:pt x="832166" y="1096228"/>
                </a:lnTo>
                <a:lnTo>
                  <a:pt x="833823" y="1096263"/>
                </a:lnTo>
                <a:lnTo>
                  <a:pt x="835489" y="1096298"/>
                </a:lnTo>
                <a:lnTo>
                  <a:pt x="837156" y="1096324"/>
                </a:lnTo>
                <a:lnTo>
                  <a:pt x="838822" y="1096359"/>
                </a:lnTo>
                <a:lnTo>
                  <a:pt x="840488" y="1096385"/>
                </a:lnTo>
                <a:lnTo>
                  <a:pt x="842145" y="1096420"/>
                </a:lnTo>
                <a:lnTo>
                  <a:pt x="843811" y="1096447"/>
                </a:lnTo>
                <a:lnTo>
                  <a:pt x="845477" y="1096482"/>
                </a:lnTo>
                <a:lnTo>
                  <a:pt x="847143" y="1096508"/>
                </a:lnTo>
                <a:lnTo>
                  <a:pt x="848809" y="1096534"/>
                </a:lnTo>
                <a:lnTo>
                  <a:pt x="850467" y="1096570"/>
                </a:lnTo>
                <a:lnTo>
                  <a:pt x="852133" y="1096596"/>
                </a:lnTo>
                <a:lnTo>
                  <a:pt x="853799" y="1096622"/>
                </a:lnTo>
                <a:lnTo>
                  <a:pt x="855465" y="1096648"/>
                </a:lnTo>
                <a:lnTo>
                  <a:pt x="857131" y="1096675"/>
                </a:lnTo>
                <a:lnTo>
                  <a:pt x="858788" y="1096701"/>
                </a:lnTo>
                <a:lnTo>
                  <a:pt x="860454" y="1096727"/>
                </a:lnTo>
                <a:lnTo>
                  <a:pt x="862120" y="1096754"/>
                </a:lnTo>
                <a:lnTo>
                  <a:pt x="863787" y="1096780"/>
                </a:lnTo>
                <a:lnTo>
                  <a:pt x="865453" y="1096806"/>
                </a:lnTo>
                <a:lnTo>
                  <a:pt x="867110" y="1096833"/>
                </a:lnTo>
                <a:lnTo>
                  <a:pt x="868776" y="1096859"/>
                </a:lnTo>
                <a:lnTo>
                  <a:pt x="870442" y="1096885"/>
                </a:lnTo>
                <a:lnTo>
                  <a:pt x="872108" y="1096912"/>
                </a:lnTo>
                <a:lnTo>
                  <a:pt x="873774" y="1096929"/>
                </a:lnTo>
                <a:lnTo>
                  <a:pt x="875432" y="1096955"/>
                </a:lnTo>
                <a:lnTo>
                  <a:pt x="877098" y="1096982"/>
                </a:lnTo>
                <a:lnTo>
                  <a:pt x="878764" y="1096999"/>
                </a:lnTo>
                <a:lnTo>
                  <a:pt x="880430" y="1097026"/>
                </a:lnTo>
                <a:lnTo>
                  <a:pt x="882096" y="1097052"/>
                </a:lnTo>
                <a:lnTo>
                  <a:pt x="883753" y="1097069"/>
                </a:lnTo>
                <a:lnTo>
                  <a:pt x="885419" y="1097096"/>
                </a:lnTo>
                <a:lnTo>
                  <a:pt x="887085" y="1097113"/>
                </a:lnTo>
                <a:lnTo>
                  <a:pt x="888751" y="1097140"/>
                </a:lnTo>
                <a:lnTo>
                  <a:pt x="890418" y="1097157"/>
                </a:lnTo>
                <a:lnTo>
                  <a:pt x="892075" y="1097183"/>
                </a:lnTo>
                <a:lnTo>
                  <a:pt x="893741" y="1097201"/>
                </a:lnTo>
                <a:lnTo>
                  <a:pt x="895407" y="1097218"/>
                </a:lnTo>
                <a:lnTo>
                  <a:pt x="897073" y="1097245"/>
                </a:lnTo>
                <a:lnTo>
                  <a:pt x="898739" y="1097262"/>
                </a:lnTo>
                <a:lnTo>
                  <a:pt x="900396" y="1097280"/>
                </a:lnTo>
                <a:lnTo>
                  <a:pt x="902063" y="1097306"/>
                </a:lnTo>
                <a:lnTo>
                  <a:pt x="903729" y="1097324"/>
                </a:lnTo>
                <a:lnTo>
                  <a:pt x="905395" y="1097341"/>
                </a:lnTo>
                <a:lnTo>
                  <a:pt x="907061" y="1097359"/>
                </a:lnTo>
                <a:lnTo>
                  <a:pt x="908718" y="1097376"/>
                </a:lnTo>
                <a:lnTo>
                  <a:pt x="910384" y="1097403"/>
                </a:lnTo>
                <a:lnTo>
                  <a:pt x="912050" y="1097420"/>
                </a:lnTo>
                <a:lnTo>
                  <a:pt x="913716" y="1097438"/>
                </a:lnTo>
                <a:lnTo>
                  <a:pt x="915383" y="1097455"/>
                </a:lnTo>
                <a:lnTo>
                  <a:pt x="917040" y="1097473"/>
                </a:lnTo>
                <a:lnTo>
                  <a:pt x="918706" y="1097490"/>
                </a:lnTo>
                <a:lnTo>
                  <a:pt x="920372" y="1097508"/>
                </a:lnTo>
                <a:lnTo>
                  <a:pt x="922038" y="1097525"/>
                </a:lnTo>
                <a:lnTo>
                  <a:pt x="923704" y="1097543"/>
                </a:lnTo>
                <a:lnTo>
                  <a:pt x="925361" y="1097560"/>
                </a:lnTo>
                <a:lnTo>
                  <a:pt x="927027" y="1097569"/>
                </a:lnTo>
                <a:lnTo>
                  <a:pt x="928694" y="1097587"/>
                </a:lnTo>
                <a:lnTo>
                  <a:pt x="930360" y="1097604"/>
                </a:lnTo>
                <a:lnTo>
                  <a:pt x="932026" y="1097622"/>
                </a:lnTo>
                <a:lnTo>
                  <a:pt x="933683" y="1097639"/>
                </a:lnTo>
                <a:lnTo>
                  <a:pt x="935349" y="1097648"/>
                </a:lnTo>
                <a:lnTo>
                  <a:pt x="937015" y="1097666"/>
                </a:lnTo>
                <a:lnTo>
                  <a:pt x="938681" y="1097683"/>
                </a:lnTo>
                <a:lnTo>
                  <a:pt x="940347" y="1097701"/>
                </a:lnTo>
                <a:lnTo>
                  <a:pt x="942005" y="1097710"/>
                </a:lnTo>
                <a:lnTo>
                  <a:pt x="943671" y="1097727"/>
                </a:lnTo>
                <a:lnTo>
                  <a:pt x="945337" y="1097745"/>
                </a:lnTo>
                <a:lnTo>
                  <a:pt x="947003" y="1097753"/>
                </a:lnTo>
                <a:lnTo>
                  <a:pt x="948669" y="1097771"/>
                </a:lnTo>
                <a:lnTo>
                  <a:pt x="950326" y="1097780"/>
                </a:lnTo>
                <a:lnTo>
                  <a:pt x="951992" y="1097797"/>
                </a:lnTo>
                <a:lnTo>
                  <a:pt x="953658" y="1097815"/>
                </a:lnTo>
                <a:lnTo>
                  <a:pt x="955325" y="1097824"/>
                </a:lnTo>
                <a:lnTo>
                  <a:pt x="956991" y="1097841"/>
                </a:lnTo>
                <a:lnTo>
                  <a:pt x="958648" y="1097850"/>
                </a:lnTo>
                <a:lnTo>
                  <a:pt x="960314" y="1097867"/>
                </a:lnTo>
                <a:lnTo>
                  <a:pt x="961980" y="1097876"/>
                </a:lnTo>
                <a:lnTo>
                  <a:pt x="963646" y="1097894"/>
                </a:lnTo>
                <a:lnTo>
                  <a:pt x="965312" y="1097902"/>
                </a:lnTo>
                <a:lnTo>
                  <a:pt x="966970" y="1097911"/>
                </a:lnTo>
                <a:lnTo>
                  <a:pt x="968636" y="1097929"/>
                </a:lnTo>
                <a:lnTo>
                  <a:pt x="970302" y="1097938"/>
                </a:lnTo>
                <a:lnTo>
                  <a:pt x="971968" y="1097955"/>
                </a:lnTo>
                <a:lnTo>
                  <a:pt x="973634" y="1097964"/>
                </a:lnTo>
                <a:lnTo>
                  <a:pt x="975291" y="1097973"/>
                </a:lnTo>
                <a:lnTo>
                  <a:pt x="976957" y="1097981"/>
                </a:lnTo>
                <a:lnTo>
                  <a:pt x="978623" y="1097999"/>
                </a:lnTo>
                <a:lnTo>
                  <a:pt x="980289" y="1098008"/>
                </a:lnTo>
                <a:lnTo>
                  <a:pt x="981956" y="1098016"/>
                </a:lnTo>
                <a:lnTo>
                  <a:pt x="983613" y="1098034"/>
                </a:lnTo>
                <a:lnTo>
                  <a:pt x="985279" y="1098043"/>
                </a:lnTo>
                <a:lnTo>
                  <a:pt x="986945" y="1098052"/>
                </a:lnTo>
                <a:lnTo>
                  <a:pt x="988611" y="1098060"/>
                </a:lnTo>
                <a:lnTo>
                  <a:pt x="990277" y="1098069"/>
                </a:lnTo>
                <a:lnTo>
                  <a:pt x="991934" y="1098087"/>
                </a:lnTo>
                <a:lnTo>
                  <a:pt x="993601" y="1098095"/>
                </a:lnTo>
                <a:lnTo>
                  <a:pt x="995267" y="1098104"/>
                </a:lnTo>
                <a:lnTo>
                  <a:pt x="996933" y="1098113"/>
                </a:lnTo>
                <a:lnTo>
                  <a:pt x="998599" y="1098122"/>
                </a:lnTo>
                <a:lnTo>
                  <a:pt x="1000256" y="1098130"/>
                </a:lnTo>
                <a:lnTo>
                  <a:pt x="1001922" y="1098139"/>
                </a:lnTo>
                <a:lnTo>
                  <a:pt x="1003588" y="1098148"/>
                </a:lnTo>
                <a:lnTo>
                  <a:pt x="1005254" y="1098165"/>
                </a:lnTo>
                <a:lnTo>
                  <a:pt x="1006920" y="1098174"/>
                </a:lnTo>
                <a:lnTo>
                  <a:pt x="1008578" y="1098183"/>
                </a:lnTo>
                <a:lnTo>
                  <a:pt x="1010244" y="1098192"/>
                </a:lnTo>
                <a:lnTo>
                  <a:pt x="1011910" y="1098201"/>
                </a:lnTo>
                <a:lnTo>
                  <a:pt x="1013576" y="1098209"/>
                </a:lnTo>
                <a:lnTo>
                  <a:pt x="1015242" y="1098218"/>
                </a:lnTo>
                <a:lnTo>
                  <a:pt x="1016899" y="1098227"/>
                </a:lnTo>
                <a:lnTo>
                  <a:pt x="1018565" y="1098236"/>
                </a:lnTo>
                <a:lnTo>
                  <a:pt x="1020232" y="1098244"/>
                </a:lnTo>
                <a:lnTo>
                  <a:pt x="1021898" y="1098253"/>
                </a:lnTo>
                <a:lnTo>
                  <a:pt x="1023564" y="1098262"/>
                </a:lnTo>
                <a:lnTo>
                  <a:pt x="1025221" y="1098262"/>
                </a:lnTo>
                <a:lnTo>
                  <a:pt x="1026887" y="1098271"/>
                </a:lnTo>
                <a:lnTo>
                  <a:pt x="1028553" y="1098279"/>
                </a:lnTo>
                <a:lnTo>
                  <a:pt x="1030219" y="1098288"/>
                </a:lnTo>
                <a:lnTo>
                  <a:pt x="1031885" y="1098297"/>
                </a:lnTo>
                <a:lnTo>
                  <a:pt x="1033543" y="1098306"/>
                </a:lnTo>
                <a:lnTo>
                  <a:pt x="1035209" y="1098315"/>
                </a:lnTo>
                <a:lnTo>
                  <a:pt x="1036875" y="1098323"/>
                </a:lnTo>
                <a:lnTo>
                  <a:pt x="1038541" y="1098323"/>
                </a:lnTo>
                <a:lnTo>
                  <a:pt x="1040207" y="1098332"/>
                </a:lnTo>
                <a:lnTo>
                  <a:pt x="1041864" y="1098341"/>
                </a:lnTo>
                <a:lnTo>
                  <a:pt x="1043530" y="1098350"/>
                </a:lnTo>
                <a:lnTo>
                  <a:pt x="1045196" y="1098358"/>
                </a:lnTo>
                <a:lnTo>
                  <a:pt x="1046863" y="1098367"/>
                </a:lnTo>
                <a:lnTo>
                  <a:pt x="1048529" y="1098367"/>
                </a:lnTo>
                <a:lnTo>
                  <a:pt x="1050186" y="1098376"/>
                </a:lnTo>
                <a:lnTo>
                  <a:pt x="1051852" y="1098385"/>
                </a:lnTo>
                <a:lnTo>
                  <a:pt x="1053518" y="1098393"/>
                </a:lnTo>
                <a:lnTo>
                  <a:pt x="1055184" y="1098393"/>
                </a:lnTo>
                <a:lnTo>
                  <a:pt x="1056850" y="1098402"/>
                </a:lnTo>
                <a:lnTo>
                  <a:pt x="1058508" y="1098411"/>
                </a:lnTo>
                <a:lnTo>
                  <a:pt x="1060174" y="1098420"/>
                </a:lnTo>
                <a:lnTo>
                  <a:pt x="1061840" y="1098420"/>
                </a:lnTo>
                <a:lnTo>
                  <a:pt x="1063506" y="1098429"/>
                </a:lnTo>
                <a:lnTo>
                  <a:pt x="1065172" y="1098437"/>
                </a:lnTo>
                <a:lnTo>
                  <a:pt x="1066829" y="1098437"/>
                </a:lnTo>
                <a:lnTo>
                  <a:pt x="1068495" y="1098446"/>
                </a:lnTo>
                <a:lnTo>
                  <a:pt x="1070161" y="1098455"/>
                </a:lnTo>
                <a:lnTo>
                  <a:pt x="1071827" y="1098455"/>
                </a:lnTo>
                <a:lnTo>
                  <a:pt x="1073494" y="1098464"/>
                </a:lnTo>
                <a:lnTo>
                  <a:pt x="1075151" y="1098472"/>
                </a:lnTo>
                <a:lnTo>
                  <a:pt x="1076817" y="1098472"/>
                </a:lnTo>
                <a:lnTo>
                  <a:pt x="1078483" y="1098481"/>
                </a:lnTo>
                <a:lnTo>
                  <a:pt x="1080149" y="1098490"/>
                </a:lnTo>
                <a:lnTo>
                  <a:pt x="1081806" y="1098490"/>
                </a:lnTo>
                <a:lnTo>
                  <a:pt x="1083473" y="1098499"/>
                </a:lnTo>
                <a:lnTo>
                  <a:pt x="1085139" y="1098499"/>
                </a:lnTo>
                <a:lnTo>
                  <a:pt x="1086805" y="1098507"/>
                </a:lnTo>
                <a:lnTo>
                  <a:pt x="1088471" y="1098516"/>
                </a:lnTo>
                <a:lnTo>
                  <a:pt x="1090128" y="1098516"/>
                </a:lnTo>
                <a:lnTo>
                  <a:pt x="1091794" y="1098525"/>
                </a:lnTo>
                <a:lnTo>
                  <a:pt x="1093460" y="1098525"/>
                </a:lnTo>
                <a:lnTo>
                  <a:pt x="1095126" y="1098534"/>
                </a:lnTo>
                <a:lnTo>
                  <a:pt x="1096792" y="1098534"/>
                </a:lnTo>
                <a:lnTo>
                  <a:pt x="1098450" y="1098543"/>
                </a:lnTo>
                <a:lnTo>
                  <a:pt x="1100116" y="1098543"/>
                </a:lnTo>
                <a:lnTo>
                  <a:pt x="1101782" y="1098551"/>
                </a:lnTo>
                <a:lnTo>
                  <a:pt x="1103448" y="1098560"/>
                </a:lnTo>
                <a:lnTo>
                  <a:pt x="1105114" y="1098560"/>
                </a:lnTo>
                <a:lnTo>
                  <a:pt x="1106771" y="1098569"/>
                </a:lnTo>
                <a:lnTo>
                  <a:pt x="1108437" y="1098569"/>
                </a:lnTo>
                <a:lnTo>
                  <a:pt x="1110103" y="1098578"/>
                </a:lnTo>
                <a:lnTo>
                  <a:pt x="1111770" y="1098578"/>
                </a:lnTo>
                <a:lnTo>
                  <a:pt x="1113436" y="1098586"/>
                </a:lnTo>
                <a:lnTo>
                  <a:pt x="1115093" y="1098586"/>
                </a:lnTo>
                <a:lnTo>
                  <a:pt x="1116759" y="1098586"/>
                </a:lnTo>
                <a:lnTo>
                  <a:pt x="1118425" y="1098595"/>
                </a:lnTo>
                <a:lnTo>
                  <a:pt x="1120091" y="1098595"/>
                </a:lnTo>
                <a:lnTo>
                  <a:pt x="1121757" y="1098604"/>
                </a:lnTo>
                <a:lnTo>
                  <a:pt x="1123415" y="1098604"/>
                </a:lnTo>
                <a:lnTo>
                  <a:pt x="1125081" y="1098613"/>
                </a:lnTo>
                <a:lnTo>
                  <a:pt x="1126747" y="1098613"/>
                </a:lnTo>
                <a:lnTo>
                  <a:pt x="1128413" y="1098621"/>
                </a:lnTo>
                <a:lnTo>
                  <a:pt x="1130079" y="1098621"/>
                </a:lnTo>
                <a:lnTo>
                  <a:pt x="1131736" y="1098630"/>
                </a:lnTo>
                <a:lnTo>
                  <a:pt x="1133402" y="1098630"/>
                </a:lnTo>
                <a:lnTo>
                  <a:pt x="1135068" y="1098630"/>
                </a:lnTo>
                <a:lnTo>
                  <a:pt x="1136734" y="1098639"/>
                </a:lnTo>
                <a:lnTo>
                  <a:pt x="1138401" y="1098639"/>
                </a:lnTo>
                <a:lnTo>
                  <a:pt x="1140058" y="1098648"/>
                </a:lnTo>
                <a:lnTo>
                  <a:pt x="1141724" y="1098648"/>
                </a:lnTo>
                <a:lnTo>
                  <a:pt x="1143390" y="1098648"/>
                </a:lnTo>
                <a:lnTo>
                  <a:pt x="1145056" y="1098657"/>
                </a:lnTo>
                <a:lnTo>
                  <a:pt x="1146722" y="1098657"/>
                </a:lnTo>
                <a:lnTo>
                  <a:pt x="1148380" y="1098665"/>
                </a:lnTo>
                <a:lnTo>
                  <a:pt x="1150046" y="1098665"/>
                </a:lnTo>
                <a:lnTo>
                  <a:pt x="1151712" y="1098665"/>
                </a:lnTo>
                <a:lnTo>
                  <a:pt x="1153378" y="1098674"/>
                </a:lnTo>
                <a:lnTo>
                  <a:pt x="1155044" y="1098674"/>
                </a:lnTo>
                <a:lnTo>
                  <a:pt x="1156701" y="1098674"/>
                </a:lnTo>
                <a:lnTo>
                  <a:pt x="1158367" y="1098683"/>
                </a:lnTo>
                <a:lnTo>
                  <a:pt x="1160033" y="1098683"/>
                </a:lnTo>
                <a:lnTo>
                  <a:pt x="1161699" y="1098683"/>
                </a:lnTo>
                <a:lnTo>
                  <a:pt x="1163365" y="1098692"/>
                </a:lnTo>
                <a:lnTo>
                  <a:pt x="1165023" y="1098692"/>
                </a:lnTo>
                <a:lnTo>
                  <a:pt x="1166689" y="1098692"/>
                </a:lnTo>
                <a:lnTo>
                  <a:pt x="1168355" y="1098700"/>
                </a:lnTo>
                <a:lnTo>
                  <a:pt x="1170021" y="1098700"/>
                </a:lnTo>
                <a:lnTo>
                  <a:pt x="1171687" y="1098700"/>
                </a:lnTo>
                <a:lnTo>
                  <a:pt x="1173344" y="1098709"/>
                </a:lnTo>
                <a:lnTo>
                  <a:pt x="1175010" y="1098709"/>
                </a:lnTo>
                <a:lnTo>
                  <a:pt x="1176677" y="1098709"/>
                </a:lnTo>
                <a:lnTo>
                  <a:pt x="1178343" y="1098718"/>
                </a:lnTo>
                <a:lnTo>
                  <a:pt x="1180009" y="1098718"/>
                </a:lnTo>
                <a:lnTo>
                  <a:pt x="1181666" y="1098718"/>
                </a:lnTo>
                <a:lnTo>
                  <a:pt x="1183332" y="1098727"/>
                </a:lnTo>
                <a:lnTo>
                  <a:pt x="1184998" y="1098727"/>
                </a:lnTo>
                <a:lnTo>
                  <a:pt x="1186664" y="1098727"/>
                </a:lnTo>
                <a:lnTo>
                  <a:pt x="1188330" y="1098727"/>
                </a:lnTo>
                <a:lnTo>
                  <a:pt x="1189988" y="1098735"/>
                </a:lnTo>
                <a:lnTo>
                  <a:pt x="1191654" y="1098735"/>
                </a:lnTo>
                <a:lnTo>
                  <a:pt x="1193320" y="1098735"/>
                </a:lnTo>
                <a:lnTo>
                  <a:pt x="1194986" y="1098744"/>
                </a:lnTo>
                <a:lnTo>
                  <a:pt x="1196652" y="1098744"/>
                </a:lnTo>
                <a:lnTo>
                  <a:pt x="1198309" y="1098744"/>
                </a:lnTo>
                <a:lnTo>
                  <a:pt x="1199975" y="1098744"/>
                </a:lnTo>
                <a:lnTo>
                  <a:pt x="1201641" y="1098753"/>
                </a:lnTo>
                <a:lnTo>
                  <a:pt x="1203308" y="1098753"/>
                </a:lnTo>
                <a:lnTo>
                  <a:pt x="1204974" y="1098753"/>
                </a:lnTo>
                <a:lnTo>
                  <a:pt x="1206631" y="1098753"/>
                </a:lnTo>
                <a:lnTo>
                  <a:pt x="1208297" y="1098762"/>
                </a:lnTo>
                <a:lnTo>
                  <a:pt x="1209963" y="1098762"/>
                </a:lnTo>
                <a:lnTo>
                  <a:pt x="1211629" y="1098762"/>
                </a:lnTo>
                <a:lnTo>
                  <a:pt x="1213295" y="1098762"/>
                </a:lnTo>
                <a:lnTo>
                  <a:pt x="1214953" y="1098771"/>
                </a:lnTo>
                <a:lnTo>
                  <a:pt x="1216619" y="1098771"/>
                </a:lnTo>
                <a:lnTo>
                  <a:pt x="1218285" y="1098771"/>
                </a:lnTo>
                <a:lnTo>
                  <a:pt x="1219951" y="1098771"/>
                </a:lnTo>
                <a:lnTo>
                  <a:pt x="1221617" y="1098779"/>
                </a:lnTo>
                <a:lnTo>
                  <a:pt x="1223274" y="1098779"/>
                </a:lnTo>
                <a:lnTo>
                  <a:pt x="1224940" y="1098779"/>
                </a:lnTo>
                <a:lnTo>
                  <a:pt x="1226606" y="1098779"/>
                </a:lnTo>
                <a:lnTo>
                  <a:pt x="1228272" y="1098779"/>
                </a:lnTo>
                <a:lnTo>
                  <a:pt x="1229939" y="1098788"/>
                </a:lnTo>
                <a:lnTo>
                  <a:pt x="1231596" y="1098788"/>
                </a:lnTo>
                <a:lnTo>
                  <a:pt x="1233262" y="1098788"/>
                </a:lnTo>
                <a:lnTo>
                  <a:pt x="1234928" y="1098788"/>
                </a:lnTo>
                <a:lnTo>
                  <a:pt x="1236594" y="1098788"/>
                </a:lnTo>
                <a:lnTo>
                  <a:pt x="1238260" y="1098797"/>
                </a:lnTo>
                <a:lnTo>
                  <a:pt x="1239918" y="1098797"/>
                </a:lnTo>
                <a:lnTo>
                  <a:pt x="1241584" y="1098797"/>
                </a:lnTo>
                <a:lnTo>
                  <a:pt x="1243250" y="1098797"/>
                </a:lnTo>
                <a:lnTo>
                  <a:pt x="1244916" y="1098797"/>
                </a:lnTo>
                <a:lnTo>
                  <a:pt x="1246582" y="1098806"/>
                </a:lnTo>
                <a:lnTo>
                  <a:pt x="1248239" y="1098806"/>
                </a:lnTo>
                <a:lnTo>
                  <a:pt x="1249905" y="1098806"/>
                </a:lnTo>
                <a:lnTo>
                  <a:pt x="1251571" y="1098806"/>
                </a:lnTo>
                <a:lnTo>
                  <a:pt x="1253237" y="1098806"/>
                </a:lnTo>
                <a:lnTo>
                  <a:pt x="1254903" y="1098806"/>
                </a:lnTo>
                <a:lnTo>
                  <a:pt x="1256561" y="1098814"/>
                </a:lnTo>
                <a:lnTo>
                  <a:pt x="1258227" y="1098814"/>
                </a:lnTo>
                <a:lnTo>
                  <a:pt x="1259893" y="1098814"/>
                </a:lnTo>
                <a:lnTo>
                  <a:pt x="1261559" y="1098814"/>
                </a:lnTo>
                <a:lnTo>
                  <a:pt x="1263225" y="1098814"/>
                </a:lnTo>
                <a:lnTo>
                  <a:pt x="1264882" y="1098814"/>
                </a:lnTo>
                <a:lnTo>
                  <a:pt x="1266548" y="1098823"/>
                </a:lnTo>
                <a:lnTo>
                  <a:pt x="1268215" y="1098823"/>
                </a:lnTo>
                <a:lnTo>
                  <a:pt x="1269881" y="1098823"/>
                </a:lnTo>
                <a:lnTo>
                  <a:pt x="1271547" y="1098823"/>
                </a:lnTo>
                <a:lnTo>
                  <a:pt x="1273204" y="1098823"/>
                </a:lnTo>
                <a:lnTo>
                  <a:pt x="1274870" y="1098823"/>
                </a:lnTo>
                <a:lnTo>
                  <a:pt x="1276536" y="1098832"/>
                </a:lnTo>
                <a:lnTo>
                  <a:pt x="1278202" y="1098832"/>
                </a:lnTo>
                <a:lnTo>
                  <a:pt x="1279868" y="1098832"/>
                </a:lnTo>
                <a:lnTo>
                  <a:pt x="1281526" y="1098832"/>
                </a:lnTo>
                <a:lnTo>
                  <a:pt x="1283192" y="1098832"/>
                </a:lnTo>
                <a:lnTo>
                  <a:pt x="1284858" y="1098832"/>
                </a:lnTo>
                <a:lnTo>
                  <a:pt x="1286524" y="1098832"/>
                </a:lnTo>
                <a:lnTo>
                  <a:pt x="1288190" y="1098841"/>
                </a:lnTo>
                <a:lnTo>
                  <a:pt x="1289847" y="1098841"/>
                </a:lnTo>
                <a:lnTo>
                  <a:pt x="1291513" y="1098841"/>
                </a:lnTo>
                <a:lnTo>
                  <a:pt x="1293179" y="1098841"/>
                </a:lnTo>
                <a:lnTo>
                  <a:pt x="1294846" y="1098841"/>
                </a:lnTo>
                <a:lnTo>
                  <a:pt x="1296512" y="1098841"/>
                </a:lnTo>
                <a:lnTo>
                  <a:pt x="1298169" y="1098841"/>
                </a:lnTo>
                <a:lnTo>
                  <a:pt x="1299835" y="1098849"/>
                </a:lnTo>
                <a:lnTo>
                  <a:pt x="1301501" y="1098849"/>
                </a:lnTo>
                <a:lnTo>
                  <a:pt x="1303167" y="1098849"/>
                </a:lnTo>
                <a:lnTo>
                  <a:pt x="1304833" y="1098849"/>
                </a:lnTo>
                <a:lnTo>
                  <a:pt x="1306491" y="1098849"/>
                </a:lnTo>
                <a:lnTo>
                  <a:pt x="1308157" y="1098849"/>
                </a:lnTo>
                <a:lnTo>
                  <a:pt x="1309823" y="1098849"/>
                </a:lnTo>
                <a:lnTo>
                  <a:pt x="1311489" y="1098849"/>
                </a:lnTo>
                <a:lnTo>
                  <a:pt x="1313155" y="1098849"/>
                </a:lnTo>
                <a:lnTo>
                  <a:pt x="1314812" y="1098858"/>
                </a:lnTo>
                <a:lnTo>
                  <a:pt x="1316478" y="1098858"/>
                </a:lnTo>
                <a:lnTo>
                  <a:pt x="1318144" y="1098858"/>
                </a:lnTo>
                <a:lnTo>
                  <a:pt x="1319810" y="1098858"/>
                </a:lnTo>
                <a:lnTo>
                  <a:pt x="1321477" y="1098858"/>
                </a:lnTo>
                <a:lnTo>
                  <a:pt x="1323134" y="1098858"/>
                </a:lnTo>
                <a:lnTo>
                  <a:pt x="1324800" y="1098858"/>
                </a:lnTo>
                <a:lnTo>
                  <a:pt x="1326466" y="1098858"/>
                </a:lnTo>
                <a:lnTo>
                  <a:pt x="1328132" y="1098858"/>
                </a:lnTo>
                <a:lnTo>
                  <a:pt x="1329798" y="1098867"/>
                </a:lnTo>
                <a:lnTo>
                  <a:pt x="1331456" y="1098867"/>
                </a:lnTo>
                <a:lnTo>
                  <a:pt x="1333122" y="1098867"/>
                </a:lnTo>
                <a:lnTo>
                  <a:pt x="1334788" y="1098867"/>
                </a:lnTo>
                <a:lnTo>
                  <a:pt x="1336454" y="1098867"/>
                </a:lnTo>
                <a:lnTo>
                  <a:pt x="1338120" y="1098867"/>
                </a:lnTo>
                <a:lnTo>
                  <a:pt x="1339777" y="1098867"/>
                </a:lnTo>
                <a:lnTo>
                  <a:pt x="1341443" y="1098867"/>
                </a:lnTo>
                <a:lnTo>
                  <a:pt x="1343109" y="1098867"/>
                </a:lnTo>
                <a:lnTo>
                  <a:pt x="1344775" y="1098867"/>
                </a:lnTo>
                <a:lnTo>
                  <a:pt x="1346441" y="1098876"/>
                </a:lnTo>
                <a:lnTo>
                  <a:pt x="1348099" y="1098876"/>
                </a:lnTo>
                <a:lnTo>
                  <a:pt x="1349765" y="1098876"/>
                </a:lnTo>
                <a:lnTo>
                  <a:pt x="1351431" y="1098876"/>
                </a:lnTo>
                <a:lnTo>
                  <a:pt x="1353097" y="1098876"/>
                </a:lnTo>
                <a:lnTo>
                  <a:pt x="1354763" y="1098876"/>
                </a:lnTo>
                <a:lnTo>
                  <a:pt x="1356420" y="1098876"/>
                </a:lnTo>
                <a:lnTo>
                  <a:pt x="1358086" y="1098876"/>
                </a:lnTo>
                <a:lnTo>
                  <a:pt x="1359752" y="1098876"/>
                </a:lnTo>
                <a:lnTo>
                  <a:pt x="1361419" y="1098876"/>
                </a:lnTo>
                <a:lnTo>
                  <a:pt x="1363085" y="1098876"/>
                </a:lnTo>
                <a:lnTo>
                  <a:pt x="1364742" y="1098876"/>
                </a:lnTo>
                <a:lnTo>
                  <a:pt x="1366408" y="1098885"/>
                </a:lnTo>
                <a:lnTo>
                  <a:pt x="1368074" y="1098885"/>
                </a:lnTo>
                <a:lnTo>
                  <a:pt x="1369740" y="1098885"/>
                </a:lnTo>
                <a:lnTo>
                  <a:pt x="1371406" y="1098885"/>
                </a:lnTo>
                <a:lnTo>
                  <a:pt x="1373064" y="1098885"/>
                </a:lnTo>
                <a:lnTo>
                  <a:pt x="1374730" y="1098885"/>
                </a:lnTo>
                <a:lnTo>
                  <a:pt x="1376396" y="1098885"/>
                </a:lnTo>
                <a:lnTo>
                  <a:pt x="1378062" y="1098885"/>
                </a:lnTo>
                <a:lnTo>
                  <a:pt x="1379728" y="1098885"/>
                </a:lnTo>
                <a:lnTo>
                  <a:pt x="1381385" y="1098885"/>
                </a:lnTo>
                <a:lnTo>
                  <a:pt x="1383051" y="1098885"/>
                </a:lnTo>
                <a:lnTo>
                  <a:pt x="1384717" y="1098885"/>
                </a:lnTo>
                <a:lnTo>
                  <a:pt x="1386383" y="1098885"/>
                </a:lnTo>
                <a:lnTo>
                  <a:pt x="1388050" y="1098885"/>
                </a:lnTo>
                <a:lnTo>
                  <a:pt x="1389707" y="1098893"/>
                </a:lnTo>
                <a:lnTo>
                  <a:pt x="1391373" y="1098893"/>
                </a:lnTo>
                <a:lnTo>
                  <a:pt x="1393039" y="1098893"/>
                </a:lnTo>
                <a:lnTo>
                  <a:pt x="1394705" y="1098893"/>
                </a:lnTo>
                <a:lnTo>
                  <a:pt x="1396371" y="1098893"/>
                </a:lnTo>
                <a:lnTo>
                  <a:pt x="1398029" y="1098893"/>
                </a:lnTo>
                <a:lnTo>
                  <a:pt x="1399695" y="1098893"/>
                </a:lnTo>
                <a:lnTo>
                  <a:pt x="1401361" y="1098893"/>
                </a:lnTo>
                <a:lnTo>
                  <a:pt x="1403027" y="1098893"/>
                </a:lnTo>
                <a:lnTo>
                  <a:pt x="1404693" y="1098893"/>
                </a:lnTo>
                <a:lnTo>
                  <a:pt x="1406350" y="1098893"/>
                </a:lnTo>
                <a:lnTo>
                  <a:pt x="1408016" y="1098893"/>
                </a:lnTo>
                <a:lnTo>
                  <a:pt x="1409682" y="1098893"/>
                </a:lnTo>
                <a:lnTo>
                  <a:pt x="1411348" y="1098893"/>
                </a:lnTo>
                <a:lnTo>
                  <a:pt x="1413015" y="1098893"/>
                </a:lnTo>
                <a:lnTo>
                  <a:pt x="1414672" y="1098893"/>
                </a:lnTo>
                <a:lnTo>
                  <a:pt x="1416338" y="1098902"/>
                </a:lnTo>
                <a:lnTo>
                  <a:pt x="1418004" y="1098902"/>
                </a:lnTo>
                <a:lnTo>
                  <a:pt x="1419670" y="1098902"/>
                </a:lnTo>
                <a:lnTo>
                  <a:pt x="1421336" y="1098902"/>
                </a:lnTo>
                <a:lnTo>
                  <a:pt x="1422993" y="1098902"/>
                </a:lnTo>
                <a:lnTo>
                  <a:pt x="1424660" y="1098902"/>
                </a:lnTo>
                <a:lnTo>
                  <a:pt x="1426326" y="1098902"/>
                </a:lnTo>
                <a:lnTo>
                  <a:pt x="1427992" y="1098902"/>
                </a:lnTo>
                <a:lnTo>
                  <a:pt x="1429658" y="1098902"/>
                </a:lnTo>
                <a:lnTo>
                  <a:pt x="1431315" y="1098902"/>
                </a:lnTo>
                <a:lnTo>
                  <a:pt x="1432981" y="1098902"/>
                </a:lnTo>
                <a:lnTo>
                  <a:pt x="1434647" y="1098902"/>
                </a:lnTo>
                <a:lnTo>
                  <a:pt x="1436313" y="1098902"/>
                </a:lnTo>
                <a:lnTo>
                  <a:pt x="1437979" y="1098902"/>
                </a:lnTo>
                <a:lnTo>
                  <a:pt x="1439637" y="1098902"/>
                </a:lnTo>
                <a:lnTo>
                  <a:pt x="1441303" y="1098902"/>
                </a:lnTo>
                <a:lnTo>
                  <a:pt x="1442969" y="1098902"/>
                </a:lnTo>
                <a:lnTo>
                  <a:pt x="1444635" y="1098902"/>
                </a:lnTo>
                <a:lnTo>
                  <a:pt x="1446301" y="1098902"/>
                </a:lnTo>
                <a:lnTo>
                  <a:pt x="1447958" y="1098902"/>
                </a:lnTo>
                <a:lnTo>
                  <a:pt x="1449624" y="1098911"/>
                </a:lnTo>
                <a:lnTo>
                  <a:pt x="1451290" y="1098911"/>
                </a:lnTo>
                <a:lnTo>
                  <a:pt x="1452957" y="1098911"/>
                </a:lnTo>
                <a:lnTo>
                  <a:pt x="1454623" y="1098911"/>
                </a:lnTo>
                <a:lnTo>
                  <a:pt x="1456280" y="1098911"/>
                </a:lnTo>
                <a:lnTo>
                  <a:pt x="1457946" y="1098911"/>
                </a:lnTo>
                <a:lnTo>
                  <a:pt x="1459612" y="1098911"/>
                </a:lnTo>
                <a:lnTo>
                  <a:pt x="1461278" y="1098911"/>
                </a:lnTo>
                <a:lnTo>
                  <a:pt x="1462944" y="1098911"/>
                </a:lnTo>
                <a:lnTo>
                  <a:pt x="1464602" y="1098911"/>
                </a:lnTo>
                <a:lnTo>
                  <a:pt x="1466268" y="1098911"/>
                </a:lnTo>
                <a:lnTo>
                  <a:pt x="1467934" y="1098911"/>
                </a:lnTo>
                <a:lnTo>
                  <a:pt x="1469600" y="1098911"/>
                </a:lnTo>
                <a:lnTo>
                  <a:pt x="1471266" y="1098911"/>
                </a:lnTo>
                <a:lnTo>
                  <a:pt x="1472923" y="1098911"/>
                </a:lnTo>
                <a:lnTo>
                  <a:pt x="1474589" y="1098911"/>
                </a:lnTo>
                <a:lnTo>
                  <a:pt x="1476255" y="1098911"/>
                </a:lnTo>
                <a:lnTo>
                  <a:pt x="1477922" y="1098911"/>
                </a:lnTo>
                <a:lnTo>
                  <a:pt x="1479588" y="1098911"/>
                </a:lnTo>
                <a:lnTo>
                  <a:pt x="1481245" y="1098911"/>
                </a:lnTo>
                <a:lnTo>
                  <a:pt x="1482911" y="1098911"/>
                </a:lnTo>
                <a:lnTo>
                  <a:pt x="1484577" y="1098911"/>
                </a:lnTo>
                <a:lnTo>
                  <a:pt x="1486243" y="1098911"/>
                </a:lnTo>
                <a:lnTo>
                  <a:pt x="1487909" y="1098911"/>
                </a:lnTo>
                <a:lnTo>
                  <a:pt x="1489567" y="1098911"/>
                </a:lnTo>
                <a:lnTo>
                  <a:pt x="1491233" y="1098911"/>
                </a:lnTo>
                <a:lnTo>
                  <a:pt x="1492899" y="1098911"/>
                </a:lnTo>
                <a:lnTo>
                  <a:pt x="1494565" y="1098911"/>
                </a:lnTo>
                <a:lnTo>
                  <a:pt x="1496231" y="1098920"/>
                </a:lnTo>
                <a:lnTo>
                  <a:pt x="1497888" y="1098920"/>
                </a:lnTo>
                <a:lnTo>
                  <a:pt x="1499554" y="1098920"/>
                </a:lnTo>
                <a:lnTo>
                  <a:pt x="1501220" y="1098920"/>
                </a:lnTo>
                <a:lnTo>
                  <a:pt x="1502886" y="1098920"/>
                </a:lnTo>
                <a:lnTo>
                  <a:pt x="1504552" y="1098920"/>
                </a:lnTo>
                <a:lnTo>
                  <a:pt x="1506210" y="1098920"/>
                </a:lnTo>
                <a:lnTo>
                  <a:pt x="1507876" y="1098920"/>
                </a:lnTo>
                <a:lnTo>
                  <a:pt x="1509542" y="1098920"/>
                </a:lnTo>
                <a:lnTo>
                  <a:pt x="1511208" y="1098920"/>
                </a:lnTo>
                <a:lnTo>
                  <a:pt x="1512874" y="1098920"/>
                </a:lnTo>
                <a:lnTo>
                  <a:pt x="1514531" y="1098920"/>
                </a:lnTo>
                <a:lnTo>
                  <a:pt x="1516197" y="1098920"/>
                </a:lnTo>
                <a:lnTo>
                  <a:pt x="1517863" y="1098920"/>
                </a:lnTo>
                <a:lnTo>
                  <a:pt x="1519530" y="1098920"/>
                </a:lnTo>
                <a:lnTo>
                  <a:pt x="1521196" y="1098920"/>
                </a:lnTo>
                <a:lnTo>
                  <a:pt x="1522853" y="1098920"/>
                </a:lnTo>
                <a:lnTo>
                  <a:pt x="1524519" y="1098920"/>
                </a:lnTo>
                <a:lnTo>
                  <a:pt x="1526185" y="1098920"/>
                </a:lnTo>
                <a:lnTo>
                  <a:pt x="1527851" y="1098920"/>
                </a:lnTo>
                <a:lnTo>
                  <a:pt x="1529517" y="1098920"/>
                </a:lnTo>
                <a:lnTo>
                  <a:pt x="1531175" y="1098920"/>
                </a:lnTo>
                <a:lnTo>
                  <a:pt x="1532841" y="1098920"/>
                </a:lnTo>
                <a:lnTo>
                  <a:pt x="1534507" y="1098920"/>
                </a:lnTo>
                <a:lnTo>
                  <a:pt x="1536173" y="1098920"/>
                </a:lnTo>
                <a:lnTo>
                  <a:pt x="1537839" y="1098920"/>
                </a:lnTo>
                <a:lnTo>
                  <a:pt x="1539496" y="1098920"/>
                </a:lnTo>
                <a:lnTo>
                  <a:pt x="1541162" y="1098920"/>
                </a:lnTo>
                <a:lnTo>
                  <a:pt x="1542829" y="1098920"/>
                </a:lnTo>
                <a:lnTo>
                  <a:pt x="1544495" y="1098920"/>
                </a:lnTo>
                <a:lnTo>
                  <a:pt x="1546161" y="1098920"/>
                </a:lnTo>
                <a:lnTo>
                  <a:pt x="1547818" y="1098920"/>
                </a:lnTo>
                <a:lnTo>
                  <a:pt x="1549484" y="1098920"/>
                </a:lnTo>
                <a:lnTo>
                  <a:pt x="1551150" y="1098920"/>
                </a:lnTo>
                <a:lnTo>
                  <a:pt x="1552816" y="1098920"/>
                </a:lnTo>
                <a:lnTo>
                  <a:pt x="1554482" y="1098920"/>
                </a:lnTo>
                <a:lnTo>
                  <a:pt x="1556140" y="1098920"/>
                </a:lnTo>
                <a:lnTo>
                  <a:pt x="1557806" y="1098920"/>
                </a:lnTo>
                <a:lnTo>
                  <a:pt x="1559472" y="1098920"/>
                </a:lnTo>
                <a:lnTo>
                  <a:pt x="1561138" y="1098920"/>
                </a:lnTo>
                <a:lnTo>
                  <a:pt x="1562804" y="1098928"/>
                </a:lnTo>
                <a:lnTo>
                  <a:pt x="1564461" y="1098928"/>
                </a:lnTo>
                <a:lnTo>
                  <a:pt x="1566127" y="1098928"/>
                </a:lnTo>
                <a:lnTo>
                  <a:pt x="1567793" y="1098928"/>
                </a:lnTo>
                <a:lnTo>
                  <a:pt x="1569459" y="1098928"/>
                </a:lnTo>
                <a:lnTo>
                  <a:pt x="1571126" y="1098928"/>
                </a:lnTo>
                <a:lnTo>
                  <a:pt x="1572783" y="1098928"/>
                </a:lnTo>
                <a:lnTo>
                  <a:pt x="1574449" y="1098928"/>
                </a:lnTo>
                <a:lnTo>
                  <a:pt x="1576115" y="1098928"/>
                </a:lnTo>
                <a:lnTo>
                  <a:pt x="1577781" y="1098928"/>
                </a:lnTo>
                <a:lnTo>
                  <a:pt x="1579447" y="1098928"/>
                </a:lnTo>
                <a:lnTo>
                  <a:pt x="1581105" y="1098928"/>
                </a:lnTo>
                <a:lnTo>
                  <a:pt x="1582771" y="1098928"/>
                </a:lnTo>
                <a:lnTo>
                  <a:pt x="1584437" y="1098928"/>
                </a:lnTo>
                <a:lnTo>
                  <a:pt x="1586103" y="1098928"/>
                </a:lnTo>
                <a:lnTo>
                  <a:pt x="1587769" y="1098928"/>
                </a:lnTo>
                <a:lnTo>
                  <a:pt x="1589426" y="1098928"/>
                </a:lnTo>
                <a:lnTo>
                  <a:pt x="1591092" y="1098928"/>
                </a:lnTo>
                <a:lnTo>
                  <a:pt x="1592758" y="1098928"/>
                </a:lnTo>
                <a:lnTo>
                  <a:pt x="1594424" y="1098928"/>
                </a:lnTo>
                <a:lnTo>
                  <a:pt x="1596091" y="1098928"/>
                </a:lnTo>
                <a:lnTo>
                  <a:pt x="1597748" y="1098928"/>
                </a:lnTo>
                <a:lnTo>
                  <a:pt x="1599414" y="1098928"/>
                </a:lnTo>
                <a:lnTo>
                  <a:pt x="1601080" y="1098928"/>
                </a:lnTo>
                <a:lnTo>
                  <a:pt x="1602746" y="1098928"/>
                </a:lnTo>
                <a:lnTo>
                  <a:pt x="1604412" y="1098928"/>
                </a:lnTo>
                <a:lnTo>
                  <a:pt x="1606069" y="1098928"/>
                </a:lnTo>
                <a:lnTo>
                  <a:pt x="1607736" y="1098928"/>
                </a:lnTo>
                <a:lnTo>
                  <a:pt x="1609402" y="1098928"/>
                </a:lnTo>
                <a:lnTo>
                  <a:pt x="1611068" y="1098928"/>
                </a:lnTo>
                <a:lnTo>
                  <a:pt x="1612734" y="1098928"/>
                </a:lnTo>
                <a:lnTo>
                  <a:pt x="1614391" y="1098928"/>
                </a:lnTo>
                <a:lnTo>
                  <a:pt x="1616057" y="1098928"/>
                </a:lnTo>
                <a:lnTo>
                  <a:pt x="1617723" y="1098928"/>
                </a:lnTo>
                <a:lnTo>
                  <a:pt x="1619389" y="1098928"/>
                </a:lnTo>
                <a:lnTo>
                  <a:pt x="1621055" y="1098928"/>
                </a:lnTo>
                <a:lnTo>
                  <a:pt x="1622713" y="1098928"/>
                </a:lnTo>
                <a:lnTo>
                  <a:pt x="1624379" y="1098928"/>
                </a:lnTo>
                <a:lnTo>
                  <a:pt x="1626045" y="1098928"/>
                </a:lnTo>
                <a:lnTo>
                  <a:pt x="1627711" y="1098928"/>
                </a:lnTo>
                <a:lnTo>
                  <a:pt x="1629377" y="1098928"/>
                </a:lnTo>
                <a:lnTo>
                  <a:pt x="1631034" y="1098928"/>
                </a:lnTo>
                <a:lnTo>
                  <a:pt x="1632700" y="1098928"/>
                </a:lnTo>
                <a:lnTo>
                  <a:pt x="1634366" y="1098928"/>
                </a:lnTo>
                <a:lnTo>
                  <a:pt x="1636032" y="1098928"/>
                </a:lnTo>
                <a:lnTo>
                  <a:pt x="1637699" y="1098928"/>
                </a:lnTo>
                <a:lnTo>
                  <a:pt x="1639356" y="1098928"/>
                </a:lnTo>
                <a:lnTo>
                  <a:pt x="1641022" y="1098928"/>
                </a:lnTo>
                <a:lnTo>
                  <a:pt x="1642688" y="1098928"/>
                </a:lnTo>
                <a:lnTo>
                  <a:pt x="1644354" y="1098928"/>
                </a:lnTo>
                <a:lnTo>
                  <a:pt x="1646020" y="1098928"/>
                </a:lnTo>
                <a:lnTo>
                  <a:pt x="1647678" y="1098928"/>
                </a:lnTo>
                <a:lnTo>
                  <a:pt x="1649344" y="1098928"/>
                </a:lnTo>
                <a:lnTo>
                  <a:pt x="1651010" y="1098928"/>
                </a:lnTo>
                <a:lnTo>
                  <a:pt x="1652676" y="1098928"/>
                </a:lnTo>
                <a:lnTo>
                  <a:pt x="1654342" y="1098928"/>
                </a:lnTo>
                <a:lnTo>
                  <a:pt x="1655999" y="1098928"/>
                </a:lnTo>
                <a:lnTo>
                  <a:pt x="1657665" y="1098928"/>
                </a:lnTo>
                <a:lnTo>
                  <a:pt x="1659331" y="1098928"/>
                </a:lnTo>
                <a:lnTo>
                  <a:pt x="1660998" y="1098928"/>
                </a:lnTo>
                <a:lnTo>
                  <a:pt x="1662664" y="1098928"/>
                </a:lnTo>
              </a:path>
            </a:pathLst>
          </a:custGeom>
          <a:noFill/>
          <a:ln w="12700" cap="rnd">
            <a:solidFill>
              <a:srgbClr val="FF0000"/>
            </a:solidFill>
            <a:prstDash val="solid"/>
            <a:round/>
          </a:ln>
        </p:spPr>
        <p:txBody>
          <a:bodyPr rtlCol="0" anchor="ctr"/>
          <a:lstStyle/>
          <a:p>
            <a:endParaRPr lang="en-US"/>
          </a:p>
        </p:txBody>
      </p:sp>
      <p:grpSp>
        <p:nvGrpSpPr>
          <p:cNvPr id="1247" name="Group 1246">
            <a:extLst>
              <a:ext uri="{FF2B5EF4-FFF2-40B4-BE49-F238E27FC236}">
                <a16:creationId xmlns="" xmlns:a16="http://schemas.microsoft.com/office/drawing/2014/main" id="{8AE03209-62E2-61AA-6A95-244DB9B2D292}"/>
              </a:ext>
            </a:extLst>
          </p:cNvPr>
          <p:cNvGrpSpPr/>
          <p:nvPr/>
        </p:nvGrpSpPr>
        <p:grpSpPr>
          <a:xfrm>
            <a:off x="5149809" y="3491548"/>
            <a:ext cx="2126481" cy="1403015"/>
            <a:chOff x="5149809" y="3491548"/>
            <a:chExt cx="2126481" cy="1403015"/>
          </a:xfrm>
        </p:grpSpPr>
        <p:sp>
          <p:nvSpPr>
            <p:cNvPr id="1175" name="Freeform 1174">
              <a:extLst>
                <a:ext uri="{FF2B5EF4-FFF2-40B4-BE49-F238E27FC236}">
                  <a16:creationId xmlns="" xmlns:a16="http://schemas.microsoft.com/office/drawing/2014/main" id="{F000F52F-5EBE-BB54-1BCA-927710CDC36D}"/>
                </a:ext>
              </a:extLst>
            </p:cNvPr>
            <p:cNvSpPr/>
            <p:nvPr/>
          </p:nvSpPr>
          <p:spPr>
            <a:xfrm>
              <a:off x="5171767" y="3491548"/>
              <a:ext cx="2104523" cy="1403015"/>
            </a:xfrm>
            <a:custGeom>
              <a:avLst/>
              <a:gdLst>
                <a:gd name="connsiteX0" fmla="*/ 0 w 2104523"/>
                <a:gd name="connsiteY0" fmla="*/ 1403015 h 1403015"/>
                <a:gd name="connsiteX1" fmla="*/ 2104523 w 2104523"/>
                <a:gd name="connsiteY1" fmla="*/ 1403015 h 1403015"/>
                <a:gd name="connsiteX2" fmla="*/ 2104523 w 2104523"/>
                <a:gd name="connsiteY2" fmla="*/ 0 h 1403015"/>
                <a:gd name="connsiteX3" fmla="*/ 0 w 2104523"/>
                <a:gd name="connsiteY3" fmla="*/ 0 h 1403015"/>
              </a:gdLst>
              <a:ahLst/>
              <a:cxnLst>
                <a:cxn ang="0">
                  <a:pos x="connsiteX0" y="connsiteY0"/>
                </a:cxn>
                <a:cxn ang="0">
                  <a:pos x="connsiteX1" y="connsiteY1"/>
                </a:cxn>
                <a:cxn ang="0">
                  <a:pos x="connsiteX2" y="connsiteY2"/>
                </a:cxn>
                <a:cxn ang="0">
                  <a:pos x="connsiteX3" y="connsiteY3"/>
                </a:cxn>
              </a:cxnLst>
              <a:rect l="l" t="t" r="r" b="b"/>
              <a:pathLst>
                <a:path w="2104523" h="1403015">
                  <a:moveTo>
                    <a:pt x="0" y="1403015"/>
                  </a:moveTo>
                  <a:lnTo>
                    <a:pt x="2104523" y="1403015"/>
                  </a:lnTo>
                  <a:lnTo>
                    <a:pt x="2104523" y="0"/>
                  </a:lnTo>
                  <a:lnTo>
                    <a:pt x="0" y="0"/>
                  </a:lnTo>
                  <a:close/>
                </a:path>
              </a:pathLst>
            </a:custGeom>
            <a:solidFill>
              <a:srgbClr val="FFFFFF"/>
            </a:solidFill>
            <a:ln w="873" cap="flat">
              <a:noFill/>
              <a:prstDash val="solid"/>
              <a:miter/>
            </a:ln>
          </p:spPr>
          <p:txBody>
            <a:bodyPr rtlCol="0" anchor="ctr"/>
            <a:lstStyle/>
            <a:p>
              <a:endParaRPr lang="en-US"/>
            </a:p>
          </p:txBody>
        </p:sp>
        <p:sp>
          <p:nvSpPr>
            <p:cNvPr id="1177" name="Freeform 1176">
              <a:extLst>
                <a:ext uri="{FF2B5EF4-FFF2-40B4-BE49-F238E27FC236}">
                  <a16:creationId xmlns="" xmlns:a16="http://schemas.microsoft.com/office/drawing/2014/main" id="{1EAFA2ED-56D0-669A-1E9D-7E33A423898E}"/>
                </a:ext>
              </a:extLst>
            </p:cNvPr>
            <p:cNvSpPr/>
            <p:nvPr/>
          </p:nvSpPr>
          <p:spPr>
            <a:xfrm>
              <a:off x="5505421" y="3532975"/>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1746" cap="rnd">
              <a:solidFill>
                <a:srgbClr val="000000">
                  <a:alpha val="10000"/>
                </a:srgbClr>
              </a:solidFill>
              <a:prstDash val="solid"/>
              <a:round/>
            </a:ln>
          </p:spPr>
          <p:txBody>
            <a:bodyPr rtlCol="0" anchor="ctr"/>
            <a:lstStyle/>
            <a:p>
              <a:endParaRPr lang="en-US"/>
            </a:p>
          </p:txBody>
        </p:sp>
        <p:sp>
          <p:nvSpPr>
            <p:cNvPr id="1178" name="Freeform 1177">
              <a:extLst>
                <a:ext uri="{FF2B5EF4-FFF2-40B4-BE49-F238E27FC236}">
                  <a16:creationId xmlns="" xmlns:a16="http://schemas.microsoft.com/office/drawing/2014/main" id="{498000FB-94DD-BD71-8B75-E9902F70D8B4}"/>
                </a:ext>
              </a:extLst>
            </p:cNvPr>
            <p:cNvSpPr/>
            <p:nvPr/>
          </p:nvSpPr>
          <p:spPr>
            <a:xfrm>
              <a:off x="5937781" y="3532975"/>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1746" cap="rnd">
              <a:solidFill>
                <a:srgbClr val="000000">
                  <a:alpha val="10000"/>
                </a:srgbClr>
              </a:solidFill>
              <a:prstDash val="solid"/>
              <a:round/>
            </a:ln>
          </p:spPr>
          <p:txBody>
            <a:bodyPr rtlCol="0" anchor="ctr"/>
            <a:lstStyle/>
            <a:p>
              <a:endParaRPr lang="en-US"/>
            </a:p>
          </p:txBody>
        </p:sp>
        <p:sp>
          <p:nvSpPr>
            <p:cNvPr id="1179" name="Freeform 1178">
              <a:extLst>
                <a:ext uri="{FF2B5EF4-FFF2-40B4-BE49-F238E27FC236}">
                  <a16:creationId xmlns="" xmlns:a16="http://schemas.microsoft.com/office/drawing/2014/main" id="{A1A1B2E0-36AB-9DAC-B832-3BF4258E4FD3}"/>
                </a:ext>
              </a:extLst>
            </p:cNvPr>
            <p:cNvSpPr/>
            <p:nvPr/>
          </p:nvSpPr>
          <p:spPr>
            <a:xfrm>
              <a:off x="6370143" y="3532975"/>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1746" cap="rnd">
              <a:solidFill>
                <a:srgbClr val="000000">
                  <a:alpha val="10000"/>
                </a:srgbClr>
              </a:solidFill>
              <a:prstDash val="solid"/>
              <a:round/>
            </a:ln>
          </p:spPr>
          <p:txBody>
            <a:bodyPr rtlCol="0" anchor="ctr"/>
            <a:lstStyle/>
            <a:p>
              <a:endParaRPr lang="en-US"/>
            </a:p>
          </p:txBody>
        </p:sp>
        <p:sp>
          <p:nvSpPr>
            <p:cNvPr id="1180" name="Freeform 1179">
              <a:extLst>
                <a:ext uri="{FF2B5EF4-FFF2-40B4-BE49-F238E27FC236}">
                  <a16:creationId xmlns="" xmlns:a16="http://schemas.microsoft.com/office/drawing/2014/main" id="{119A2310-6B73-B35A-0B11-C9F977CD33F0}"/>
                </a:ext>
              </a:extLst>
            </p:cNvPr>
            <p:cNvSpPr/>
            <p:nvPr/>
          </p:nvSpPr>
          <p:spPr>
            <a:xfrm>
              <a:off x="6802500" y="3532975"/>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1746" cap="rnd">
              <a:solidFill>
                <a:srgbClr val="000000">
                  <a:alpha val="10000"/>
                </a:srgbClr>
              </a:solidFill>
              <a:prstDash val="solid"/>
              <a:round/>
            </a:ln>
          </p:spPr>
          <p:txBody>
            <a:bodyPr rtlCol="0" anchor="ctr"/>
            <a:lstStyle/>
            <a:p>
              <a:endParaRPr lang="en-US"/>
            </a:p>
          </p:txBody>
        </p:sp>
        <p:sp>
          <p:nvSpPr>
            <p:cNvPr id="1181" name="Freeform 1180">
              <a:extLst>
                <a:ext uri="{FF2B5EF4-FFF2-40B4-BE49-F238E27FC236}">
                  <a16:creationId xmlns="" xmlns:a16="http://schemas.microsoft.com/office/drawing/2014/main" id="{68982E0C-C006-337A-8535-D95B3941544A}"/>
                </a:ext>
              </a:extLst>
            </p:cNvPr>
            <p:cNvSpPr/>
            <p:nvPr/>
          </p:nvSpPr>
          <p:spPr>
            <a:xfrm>
              <a:off x="7234865" y="3532975"/>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1746" cap="rnd">
              <a:solidFill>
                <a:srgbClr val="000000">
                  <a:alpha val="10000"/>
                </a:srgbClr>
              </a:solidFill>
              <a:prstDash val="solid"/>
              <a:round/>
            </a:ln>
          </p:spPr>
          <p:txBody>
            <a:bodyPr rtlCol="0" anchor="ctr"/>
            <a:lstStyle/>
            <a:p>
              <a:endParaRPr lang="en-US"/>
            </a:p>
          </p:txBody>
        </p:sp>
        <p:sp>
          <p:nvSpPr>
            <p:cNvPr id="1182" name="Freeform 1181">
              <a:extLst>
                <a:ext uri="{FF2B5EF4-FFF2-40B4-BE49-F238E27FC236}">
                  <a16:creationId xmlns="" xmlns:a16="http://schemas.microsoft.com/office/drawing/2014/main" id="{D2F452CC-BA0E-0142-6A7C-A657F83D30D2}"/>
                </a:ext>
              </a:extLst>
            </p:cNvPr>
            <p:cNvSpPr/>
            <p:nvPr/>
          </p:nvSpPr>
          <p:spPr>
            <a:xfrm>
              <a:off x="5505421" y="4427806"/>
              <a:ext cx="1729444" cy="876"/>
            </a:xfrm>
            <a:custGeom>
              <a:avLst/>
              <a:gdLst>
                <a:gd name="connsiteX0" fmla="*/ 0 w 1729444"/>
                <a:gd name="connsiteY0" fmla="*/ 0 h 876"/>
                <a:gd name="connsiteX1" fmla="*/ 1729444 w 1729444"/>
                <a:gd name="connsiteY1" fmla="*/ 0 h 876"/>
              </a:gdLst>
              <a:ahLst/>
              <a:cxnLst>
                <a:cxn ang="0">
                  <a:pos x="connsiteX0" y="connsiteY0"/>
                </a:cxn>
                <a:cxn ang="0">
                  <a:pos x="connsiteX1" y="connsiteY1"/>
                </a:cxn>
              </a:cxnLst>
              <a:rect l="l" t="t" r="r" b="b"/>
              <a:pathLst>
                <a:path w="1729444" h="876">
                  <a:moveTo>
                    <a:pt x="0" y="0"/>
                  </a:moveTo>
                  <a:lnTo>
                    <a:pt x="1729444" y="0"/>
                  </a:lnTo>
                </a:path>
              </a:pathLst>
            </a:custGeom>
            <a:noFill/>
            <a:ln w="1746" cap="rnd">
              <a:solidFill>
                <a:srgbClr val="000000">
                  <a:alpha val="10000"/>
                </a:srgbClr>
              </a:solidFill>
              <a:prstDash val="solid"/>
              <a:round/>
            </a:ln>
          </p:spPr>
          <p:txBody>
            <a:bodyPr rtlCol="0" anchor="ctr"/>
            <a:lstStyle/>
            <a:p>
              <a:endParaRPr lang="en-US"/>
            </a:p>
          </p:txBody>
        </p:sp>
        <p:sp>
          <p:nvSpPr>
            <p:cNvPr id="1183" name="Freeform 1182">
              <a:extLst>
                <a:ext uri="{FF2B5EF4-FFF2-40B4-BE49-F238E27FC236}">
                  <a16:creationId xmlns="" xmlns:a16="http://schemas.microsoft.com/office/drawing/2014/main" id="{498EC13C-8D38-4BDB-B11A-6610A0DB188D}"/>
                </a:ext>
              </a:extLst>
            </p:cNvPr>
            <p:cNvSpPr/>
            <p:nvPr/>
          </p:nvSpPr>
          <p:spPr>
            <a:xfrm>
              <a:off x="5505421" y="4139497"/>
              <a:ext cx="1729444" cy="876"/>
            </a:xfrm>
            <a:custGeom>
              <a:avLst/>
              <a:gdLst>
                <a:gd name="connsiteX0" fmla="*/ 0 w 1729444"/>
                <a:gd name="connsiteY0" fmla="*/ 0 h 876"/>
                <a:gd name="connsiteX1" fmla="*/ 1729444 w 1729444"/>
                <a:gd name="connsiteY1" fmla="*/ 0 h 876"/>
              </a:gdLst>
              <a:ahLst/>
              <a:cxnLst>
                <a:cxn ang="0">
                  <a:pos x="connsiteX0" y="connsiteY0"/>
                </a:cxn>
                <a:cxn ang="0">
                  <a:pos x="connsiteX1" y="connsiteY1"/>
                </a:cxn>
              </a:cxnLst>
              <a:rect l="l" t="t" r="r" b="b"/>
              <a:pathLst>
                <a:path w="1729444" h="876">
                  <a:moveTo>
                    <a:pt x="0" y="0"/>
                  </a:moveTo>
                  <a:lnTo>
                    <a:pt x="1729444" y="0"/>
                  </a:lnTo>
                </a:path>
              </a:pathLst>
            </a:custGeom>
            <a:noFill/>
            <a:ln w="1746" cap="rnd">
              <a:solidFill>
                <a:srgbClr val="000000">
                  <a:alpha val="10000"/>
                </a:srgbClr>
              </a:solidFill>
              <a:prstDash val="solid"/>
              <a:round/>
            </a:ln>
          </p:spPr>
          <p:txBody>
            <a:bodyPr rtlCol="0" anchor="ctr"/>
            <a:lstStyle/>
            <a:p>
              <a:endParaRPr lang="en-US"/>
            </a:p>
          </p:txBody>
        </p:sp>
        <p:sp>
          <p:nvSpPr>
            <p:cNvPr id="1184" name="Freeform 1183">
              <a:extLst>
                <a:ext uri="{FF2B5EF4-FFF2-40B4-BE49-F238E27FC236}">
                  <a16:creationId xmlns="" xmlns:a16="http://schemas.microsoft.com/office/drawing/2014/main" id="{5EC53A00-3208-2FB5-0A8C-0605B9B46E3F}"/>
                </a:ext>
              </a:extLst>
            </p:cNvPr>
            <p:cNvSpPr/>
            <p:nvPr/>
          </p:nvSpPr>
          <p:spPr>
            <a:xfrm>
              <a:off x="5505421" y="3851190"/>
              <a:ext cx="1729444" cy="876"/>
            </a:xfrm>
            <a:custGeom>
              <a:avLst/>
              <a:gdLst>
                <a:gd name="connsiteX0" fmla="*/ 0 w 1729444"/>
                <a:gd name="connsiteY0" fmla="*/ 0 h 876"/>
                <a:gd name="connsiteX1" fmla="*/ 1729444 w 1729444"/>
                <a:gd name="connsiteY1" fmla="*/ 0 h 876"/>
              </a:gdLst>
              <a:ahLst/>
              <a:cxnLst>
                <a:cxn ang="0">
                  <a:pos x="connsiteX0" y="connsiteY0"/>
                </a:cxn>
                <a:cxn ang="0">
                  <a:pos x="connsiteX1" y="connsiteY1"/>
                </a:cxn>
              </a:cxnLst>
              <a:rect l="l" t="t" r="r" b="b"/>
              <a:pathLst>
                <a:path w="1729444" h="876">
                  <a:moveTo>
                    <a:pt x="0" y="0"/>
                  </a:moveTo>
                  <a:lnTo>
                    <a:pt x="1729444" y="0"/>
                  </a:lnTo>
                </a:path>
              </a:pathLst>
            </a:custGeom>
            <a:noFill/>
            <a:ln w="1746" cap="rnd">
              <a:solidFill>
                <a:srgbClr val="000000">
                  <a:alpha val="10000"/>
                </a:srgbClr>
              </a:solidFill>
              <a:prstDash val="solid"/>
              <a:round/>
            </a:ln>
          </p:spPr>
          <p:txBody>
            <a:bodyPr rtlCol="0" anchor="ctr"/>
            <a:lstStyle/>
            <a:p>
              <a:endParaRPr lang="en-US"/>
            </a:p>
          </p:txBody>
        </p:sp>
        <p:sp>
          <p:nvSpPr>
            <p:cNvPr id="1185" name="Freeform 1184">
              <a:extLst>
                <a:ext uri="{FF2B5EF4-FFF2-40B4-BE49-F238E27FC236}">
                  <a16:creationId xmlns="" xmlns:a16="http://schemas.microsoft.com/office/drawing/2014/main" id="{240A8868-2F3E-18A4-5C47-8F4D638EAC8F}"/>
                </a:ext>
              </a:extLst>
            </p:cNvPr>
            <p:cNvSpPr/>
            <p:nvPr/>
          </p:nvSpPr>
          <p:spPr>
            <a:xfrm>
              <a:off x="5505421" y="3562884"/>
              <a:ext cx="1729444" cy="876"/>
            </a:xfrm>
            <a:custGeom>
              <a:avLst/>
              <a:gdLst>
                <a:gd name="connsiteX0" fmla="*/ 0 w 1729444"/>
                <a:gd name="connsiteY0" fmla="*/ 0 h 876"/>
                <a:gd name="connsiteX1" fmla="*/ 1729444 w 1729444"/>
                <a:gd name="connsiteY1" fmla="*/ 0 h 876"/>
              </a:gdLst>
              <a:ahLst/>
              <a:cxnLst>
                <a:cxn ang="0">
                  <a:pos x="connsiteX0" y="connsiteY0"/>
                </a:cxn>
                <a:cxn ang="0">
                  <a:pos x="connsiteX1" y="connsiteY1"/>
                </a:cxn>
              </a:cxnLst>
              <a:rect l="l" t="t" r="r" b="b"/>
              <a:pathLst>
                <a:path w="1729444" h="876">
                  <a:moveTo>
                    <a:pt x="0" y="0"/>
                  </a:moveTo>
                  <a:lnTo>
                    <a:pt x="1729444" y="0"/>
                  </a:lnTo>
                </a:path>
              </a:pathLst>
            </a:custGeom>
            <a:noFill/>
            <a:ln w="1746" cap="rnd">
              <a:solidFill>
                <a:srgbClr val="000000">
                  <a:alpha val="10000"/>
                </a:srgbClr>
              </a:solidFill>
              <a:prstDash val="solid"/>
              <a:round/>
            </a:ln>
          </p:spPr>
          <p:txBody>
            <a:bodyPr rtlCol="0" anchor="ctr"/>
            <a:lstStyle/>
            <a:p>
              <a:endParaRPr lang="en-US"/>
            </a:p>
          </p:txBody>
        </p:sp>
        <p:sp>
          <p:nvSpPr>
            <p:cNvPr id="1186" name="Freeform 1185">
              <a:extLst>
                <a:ext uri="{FF2B5EF4-FFF2-40B4-BE49-F238E27FC236}">
                  <a16:creationId xmlns="" xmlns:a16="http://schemas.microsoft.com/office/drawing/2014/main" id="{2A608108-243E-F4A6-1CB6-FCBDDC192B8F}"/>
                </a:ext>
              </a:extLst>
            </p:cNvPr>
            <p:cNvSpPr/>
            <p:nvPr/>
          </p:nvSpPr>
          <p:spPr>
            <a:xfrm>
              <a:off x="5505421" y="4697842"/>
              <a:ext cx="1729444" cy="876"/>
            </a:xfrm>
            <a:custGeom>
              <a:avLst/>
              <a:gdLst>
                <a:gd name="connsiteX0" fmla="*/ 0 w 1729444"/>
                <a:gd name="connsiteY0" fmla="*/ 0 h 876"/>
                <a:gd name="connsiteX1" fmla="*/ 1729444 w 1729444"/>
                <a:gd name="connsiteY1" fmla="*/ 0 h 876"/>
              </a:gdLst>
              <a:ahLst/>
              <a:cxnLst>
                <a:cxn ang="0">
                  <a:pos x="connsiteX0" y="connsiteY0"/>
                </a:cxn>
                <a:cxn ang="0">
                  <a:pos x="connsiteX1" y="connsiteY1"/>
                </a:cxn>
              </a:cxnLst>
              <a:rect l="l" t="t" r="r" b="b"/>
              <a:pathLst>
                <a:path w="1729444" h="876">
                  <a:moveTo>
                    <a:pt x="0" y="0"/>
                  </a:moveTo>
                  <a:lnTo>
                    <a:pt x="1729444" y="0"/>
                  </a:lnTo>
                </a:path>
              </a:pathLst>
            </a:custGeom>
            <a:noFill/>
            <a:ln w="3493" cap="rnd">
              <a:solidFill>
                <a:srgbClr val="000000"/>
              </a:solidFill>
              <a:prstDash val="solid"/>
              <a:round/>
            </a:ln>
          </p:spPr>
          <p:txBody>
            <a:bodyPr rtlCol="0" anchor="ctr"/>
            <a:lstStyle/>
            <a:p>
              <a:endParaRPr lang="en-US"/>
            </a:p>
          </p:txBody>
        </p:sp>
        <p:sp>
          <p:nvSpPr>
            <p:cNvPr id="1187" name="Freeform 1186">
              <a:extLst>
                <a:ext uri="{FF2B5EF4-FFF2-40B4-BE49-F238E27FC236}">
                  <a16:creationId xmlns="" xmlns:a16="http://schemas.microsoft.com/office/drawing/2014/main" id="{32FA99E6-1FE5-3D04-7FED-80090C8DE8DD}"/>
                </a:ext>
              </a:extLst>
            </p:cNvPr>
            <p:cNvSpPr/>
            <p:nvPr/>
          </p:nvSpPr>
          <p:spPr>
            <a:xfrm>
              <a:off x="5505421" y="4681269"/>
              <a:ext cx="876" cy="16573"/>
            </a:xfrm>
            <a:custGeom>
              <a:avLst/>
              <a:gdLst>
                <a:gd name="connsiteX0" fmla="*/ 0 w 876"/>
                <a:gd name="connsiteY0" fmla="*/ 16573 h 16573"/>
                <a:gd name="connsiteX1" fmla="*/ 0 w 876"/>
                <a:gd name="connsiteY1" fmla="*/ 0 h 16573"/>
              </a:gdLst>
              <a:ahLst/>
              <a:cxnLst>
                <a:cxn ang="0">
                  <a:pos x="connsiteX0" y="connsiteY0"/>
                </a:cxn>
                <a:cxn ang="0">
                  <a:pos x="connsiteX1" y="connsiteY1"/>
                </a:cxn>
              </a:cxnLst>
              <a:rect l="l" t="t" r="r" b="b"/>
              <a:pathLst>
                <a:path w="876" h="16573">
                  <a:moveTo>
                    <a:pt x="0" y="16573"/>
                  </a:moveTo>
                  <a:lnTo>
                    <a:pt x="0" y="0"/>
                  </a:lnTo>
                </a:path>
              </a:pathLst>
            </a:custGeom>
            <a:noFill/>
            <a:ln w="3493" cap="rnd">
              <a:solidFill>
                <a:srgbClr val="000000"/>
              </a:solidFill>
              <a:prstDash val="solid"/>
              <a:round/>
            </a:ln>
          </p:spPr>
          <p:txBody>
            <a:bodyPr rtlCol="0" anchor="ctr"/>
            <a:lstStyle/>
            <a:p>
              <a:endParaRPr lang="en-US"/>
            </a:p>
          </p:txBody>
        </p:sp>
        <p:sp>
          <p:nvSpPr>
            <p:cNvPr id="1188" name="Freeform 1187">
              <a:extLst>
                <a:ext uri="{FF2B5EF4-FFF2-40B4-BE49-F238E27FC236}">
                  <a16:creationId xmlns="" xmlns:a16="http://schemas.microsoft.com/office/drawing/2014/main" id="{EEB18A02-0F18-8C62-A21A-2DA7BB6FB6EE}"/>
                </a:ext>
              </a:extLst>
            </p:cNvPr>
            <p:cNvSpPr/>
            <p:nvPr/>
          </p:nvSpPr>
          <p:spPr>
            <a:xfrm>
              <a:off x="5937781" y="4681269"/>
              <a:ext cx="876" cy="16573"/>
            </a:xfrm>
            <a:custGeom>
              <a:avLst/>
              <a:gdLst>
                <a:gd name="connsiteX0" fmla="*/ 0 w 876"/>
                <a:gd name="connsiteY0" fmla="*/ 16573 h 16573"/>
                <a:gd name="connsiteX1" fmla="*/ 0 w 876"/>
                <a:gd name="connsiteY1" fmla="*/ 0 h 16573"/>
              </a:gdLst>
              <a:ahLst/>
              <a:cxnLst>
                <a:cxn ang="0">
                  <a:pos x="connsiteX0" y="connsiteY0"/>
                </a:cxn>
                <a:cxn ang="0">
                  <a:pos x="connsiteX1" y="connsiteY1"/>
                </a:cxn>
              </a:cxnLst>
              <a:rect l="l" t="t" r="r" b="b"/>
              <a:pathLst>
                <a:path w="876" h="16573">
                  <a:moveTo>
                    <a:pt x="0" y="16573"/>
                  </a:moveTo>
                  <a:lnTo>
                    <a:pt x="0" y="0"/>
                  </a:lnTo>
                </a:path>
              </a:pathLst>
            </a:custGeom>
            <a:noFill/>
            <a:ln w="3493" cap="rnd">
              <a:solidFill>
                <a:srgbClr val="000000"/>
              </a:solidFill>
              <a:prstDash val="solid"/>
              <a:round/>
            </a:ln>
          </p:spPr>
          <p:txBody>
            <a:bodyPr rtlCol="0" anchor="ctr"/>
            <a:lstStyle/>
            <a:p>
              <a:endParaRPr lang="en-US"/>
            </a:p>
          </p:txBody>
        </p:sp>
        <p:sp>
          <p:nvSpPr>
            <p:cNvPr id="1189" name="Freeform 1188">
              <a:extLst>
                <a:ext uri="{FF2B5EF4-FFF2-40B4-BE49-F238E27FC236}">
                  <a16:creationId xmlns="" xmlns:a16="http://schemas.microsoft.com/office/drawing/2014/main" id="{3AAC3FEA-EECE-B91F-1882-3DD4E0720FA4}"/>
                </a:ext>
              </a:extLst>
            </p:cNvPr>
            <p:cNvSpPr/>
            <p:nvPr/>
          </p:nvSpPr>
          <p:spPr>
            <a:xfrm>
              <a:off x="6370143" y="4681269"/>
              <a:ext cx="876" cy="16573"/>
            </a:xfrm>
            <a:custGeom>
              <a:avLst/>
              <a:gdLst>
                <a:gd name="connsiteX0" fmla="*/ 0 w 876"/>
                <a:gd name="connsiteY0" fmla="*/ 16573 h 16573"/>
                <a:gd name="connsiteX1" fmla="*/ 0 w 876"/>
                <a:gd name="connsiteY1" fmla="*/ 0 h 16573"/>
              </a:gdLst>
              <a:ahLst/>
              <a:cxnLst>
                <a:cxn ang="0">
                  <a:pos x="connsiteX0" y="connsiteY0"/>
                </a:cxn>
                <a:cxn ang="0">
                  <a:pos x="connsiteX1" y="connsiteY1"/>
                </a:cxn>
              </a:cxnLst>
              <a:rect l="l" t="t" r="r" b="b"/>
              <a:pathLst>
                <a:path w="876" h="16573">
                  <a:moveTo>
                    <a:pt x="0" y="16573"/>
                  </a:moveTo>
                  <a:lnTo>
                    <a:pt x="0" y="0"/>
                  </a:lnTo>
                </a:path>
              </a:pathLst>
            </a:custGeom>
            <a:noFill/>
            <a:ln w="3493" cap="rnd">
              <a:solidFill>
                <a:srgbClr val="000000"/>
              </a:solidFill>
              <a:prstDash val="solid"/>
              <a:round/>
            </a:ln>
          </p:spPr>
          <p:txBody>
            <a:bodyPr rtlCol="0" anchor="ctr"/>
            <a:lstStyle/>
            <a:p>
              <a:endParaRPr lang="en-US"/>
            </a:p>
          </p:txBody>
        </p:sp>
        <p:sp>
          <p:nvSpPr>
            <p:cNvPr id="1190" name="Freeform 1189">
              <a:extLst>
                <a:ext uri="{FF2B5EF4-FFF2-40B4-BE49-F238E27FC236}">
                  <a16:creationId xmlns="" xmlns:a16="http://schemas.microsoft.com/office/drawing/2014/main" id="{48AE69B3-4022-E8CC-C652-0A5F8EFD2BAA}"/>
                </a:ext>
              </a:extLst>
            </p:cNvPr>
            <p:cNvSpPr/>
            <p:nvPr/>
          </p:nvSpPr>
          <p:spPr>
            <a:xfrm>
              <a:off x="6802500" y="4681269"/>
              <a:ext cx="876" cy="16573"/>
            </a:xfrm>
            <a:custGeom>
              <a:avLst/>
              <a:gdLst>
                <a:gd name="connsiteX0" fmla="*/ 0 w 876"/>
                <a:gd name="connsiteY0" fmla="*/ 16573 h 16573"/>
                <a:gd name="connsiteX1" fmla="*/ 0 w 876"/>
                <a:gd name="connsiteY1" fmla="*/ 0 h 16573"/>
              </a:gdLst>
              <a:ahLst/>
              <a:cxnLst>
                <a:cxn ang="0">
                  <a:pos x="connsiteX0" y="connsiteY0"/>
                </a:cxn>
                <a:cxn ang="0">
                  <a:pos x="connsiteX1" y="connsiteY1"/>
                </a:cxn>
              </a:cxnLst>
              <a:rect l="l" t="t" r="r" b="b"/>
              <a:pathLst>
                <a:path w="876" h="16573">
                  <a:moveTo>
                    <a:pt x="0" y="16573"/>
                  </a:moveTo>
                  <a:lnTo>
                    <a:pt x="0" y="0"/>
                  </a:lnTo>
                </a:path>
              </a:pathLst>
            </a:custGeom>
            <a:noFill/>
            <a:ln w="3493" cap="rnd">
              <a:solidFill>
                <a:srgbClr val="000000"/>
              </a:solidFill>
              <a:prstDash val="solid"/>
              <a:round/>
            </a:ln>
          </p:spPr>
          <p:txBody>
            <a:bodyPr rtlCol="0" anchor="ctr"/>
            <a:lstStyle/>
            <a:p>
              <a:endParaRPr lang="en-US"/>
            </a:p>
          </p:txBody>
        </p:sp>
        <p:sp>
          <p:nvSpPr>
            <p:cNvPr id="1191" name="Freeform 1190">
              <a:extLst>
                <a:ext uri="{FF2B5EF4-FFF2-40B4-BE49-F238E27FC236}">
                  <a16:creationId xmlns="" xmlns:a16="http://schemas.microsoft.com/office/drawing/2014/main" id="{F306C06E-322D-FE83-0A8F-2F3ABB7CC20F}"/>
                </a:ext>
              </a:extLst>
            </p:cNvPr>
            <p:cNvSpPr/>
            <p:nvPr/>
          </p:nvSpPr>
          <p:spPr>
            <a:xfrm>
              <a:off x="7234865" y="4681269"/>
              <a:ext cx="876" cy="16573"/>
            </a:xfrm>
            <a:custGeom>
              <a:avLst/>
              <a:gdLst>
                <a:gd name="connsiteX0" fmla="*/ 0 w 876"/>
                <a:gd name="connsiteY0" fmla="*/ 16573 h 16573"/>
                <a:gd name="connsiteX1" fmla="*/ 0 w 876"/>
                <a:gd name="connsiteY1" fmla="*/ 0 h 16573"/>
              </a:gdLst>
              <a:ahLst/>
              <a:cxnLst>
                <a:cxn ang="0">
                  <a:pos x="connsiteX0" y="connsiteY0"/>
                </a:cxn>
                <a:cxn ang="0">
                  <a:pos x="connsiteX1" y="connsiteY1"/>
                </a:cxn>
              </a:cxnLst>
              <a:rect l="l" t="t" r="r" b="b"/>
              <a:pathLst>
                <a:path w="876" h="16573">
                  <a:moveTo>
                    <a:pt x="0" y="16573"/>
                  </a:moveTo>
                  <a:lnTo>
                    <a:pt x="0" y="0"/>
                  </a:lnTo>
                </a:path>
              </a:pathLst>
            </a:custGeom>
            <a:noFill/>
            <a:ln w="3493" cap="rnd">
              <a:solidFill>
                <a:srgbClr val="000000"/>
              </a:solidFill>
              <a:prstDash val="solid"/>
              <a:round/>
            </a:ln>
          </p:spPr>
          <p:txBody>
            <a:bodyPr rtlCol="0" anchor="ctr"/>
            <a:lstStyle/>
            <a:p>
              <a:endParaRPr lang="en-US"/>
            </a:p>
          </p:txBody>
        </p:sp>
        <p:sp>
          <p:nvSpPr>
            <p:cNvPr id="1192" name="Freeform 1191">
              <a:extLst>
                <a:ext uri="{FF2B5EF4-FFF2-40B4-BE49-F238E27FC236}">
                  <a16:creationId xmlns="" xmlns:a16="http://schemas.microsoft.com/office/drawing/2014/main" id="{F71F10BF-1A7B-3FC5-A229-1C307552E822}"/>
                </a:ext>
              </a:extLst>
            </p:cNvPr>
            <p:cNvSpPr/>
            <p:nvPr/>
          </p:nvSpPr>
          <p:spPr>
            <a:xfrm>
              <a:off x="5457698" y="4755147"/>
              <a:ext cx="45539" cy="6041"/>
            </a:xfrm>
            <a:custGeom>
              <a:avLst/>
              <a:gdLst>
                <a:gd name="connsiteX0" fmla="*/ 0 w 45539"/>
                <a:gd name="connsiteY0" fmla="*/ 0 h 6041"/>
                <a:gd name="connsiteX1" fmla="*/ 45539 w 45539"/>
                <a:gd name="connsiteY1" fmla="*/ 0 h 6041"/>
                <a:gd name="connsiteX2" fmla="*/ 45539 w 45539"/>
                <a:gd name="connsiteY2" fmla="*/ 6042 h 6041"/>
                <a:gd name="connsiteX3" fmla="*/ 0 w 45539"/>
                <a:gd name="connsiteY3" fmla="*/ 6042 h 6041"/>
                <a:gd name="connsiteX4" fmla="*/ 0 w 45539"/>
                <a:gd name="connsiteY4" fmla="*/ 0 h 6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39" h="6041">
                  <a:moveTo>
                    <a:pt x="0" y="0"/>
                  </a:moveTo>
                  <a:lnTo>
                    <a:pt x="45539" y="0"/>
                  </a:lnTo>
                  <a:lnTo>
                    <a:pt x="45539" y="6042"/>
                  </a:lnTo>
                  <a:lnTo>
                    <a:pt x="0" y="6042"/>
                  </a:lnTo>
                  <a:lnTo>
                    <a:pt x="0" y="0"/>
                  </a:lnTo>
                  <a:close/>
                </a:path>
              </a:pathLst>
            </a:custGeom>
            <a:solidFill>
              <a:srgbClr val="000000"/>
            </a:solidFill>
            <a:ln w="873" cap="flat">
              <a:noFill/>
              <a:prstDash val="solid"/>
              <a:miter/>
            </a:ln>
          </p:spPr>
          <p:txBody>
            <a:bodyPr rtlCol="0" anchor="ctr"/>
            <a:lstStyle/>
            <a:p>
              <a:endParaRPr lang="en-US"/>
            </a:p>
          </p:txBody>
        </p:sp>
        <p:sp>
          <p:nvSpPr>
            <p:cNvPr id="1193" name="Freeform 1192">
              <a:extLst>
                <a:ext uri="{FF2B5EF4-FFF2-40B4-BE49-F238E27FC236}">
                  <a16:creationId xmlns="" xmlns:a16="http://schemas.microsoft.com/office/drawing/2014/main" id="{CE867B81-AC19-AEEE-9668-D48323C5944E}"/>
                </a:ext>
              </a:extLst>
            </p:cNvPr>
            <p:cNvSpPr/>
            <p:nvPr/>
          </p:nvSpPr>
          <p:spPr>
            <a:xfrm>
              <a:off x="5514497" y="4727937"/>
              <a:ext cx="38647" cy="53033"/>
            </a:xfrm>
            <a:custGeom>
              <a:avLst/>
              <a:gdLst>
                <a:gd name="connsiteX0" fmla="*/ 23942 w 38647"/>
                <a:gd name="connsiteY0" fmla="*/ 6252 h 53033"/>
                <a:gd name="connsiteX1" fmla="*/ 5826 w 38647"/>
                <a:gd name="connsiteY1" fmla="*/ 34567 h 53033"/>
                <a:gd name="connsiteX2" fmla="*/ 23942 w 38647"/>
                <a:gd name="connsiteY2" fmla="*/ 34567 h 53033"/>
                <a:gd name="connsiteX3" fmla="*/ 23942 w 38647"/>
                <a:gd name="connsiteY3" fmla="*/ 6252 h 53033"/>
                <a:gd name="connsiteX4" fmla="*/ 22059 w 38647"/>
                <a:gd name="connsiteY4" fmla="*/ 0 h 53033"/>
                <a:gd name="connsiteX5" fmla="*/ 31081 w 38647"/>
                <a:gd name="connsiteY5" fmla="*/ 0 h 53033"/>
                <a:gd name="connsiteX6" fmla="*/ 31081 w 38647"/>
                <a:gd name="connsiteY6" fmla="*/ 34567 h 53033"/>
                <a:gd name="connsiteX7" fmla="*/ 38648 w 38647"/>
                <a:gd name="connsiteY7" fmla="*/ 34567 h 53033"/>
                <a:gd name="connsiteX8" fmla="*/ 38648 w 38647"/>
                <a:gd name="connsiteY8" fmla="*/ 40530 h 53033"/>
                <a:gd name="connsiteX9" fmla="*/ 31081 w 38647"/>
                <a:gd name="connsiteY9" fmla="*/ 40530 h 53033"/>
                <a:gd name="connsiteX10" fmla="*/ 31081 w 38647"/>
                <a:gd name="connsiteY10" fmla="*/ 53034 h 53033"/>
                <a:gd name="connsiteX11" fmla="*/ 23942 w 38647"/>
                <a:gd name="connsiteY11" fmla="*/ 53034 h 53033"/>
                <a:gd name="connsiteX12" fmla="*/ 23942 w 38647"/>
                <a:gd name="connsiteY12" fmla="*/ 40530 h 53033"/>
                <a:gd name="connsiteX13" fmla="*/ 0 w 38647"/>
                <a:gd name="connsiteY13" fmla="*/ 40530 h 53033"/>
                <a:gd name="connsiteX14" fmla="*/ 0 w 38647"/>
                <a:gd name="connsiteY14" fmla="*/ 33602 h 53033"/>
                <a:gd name="connsiteX15" fmla="*/ 22059 w 38647"/>
                <a:gd name="connsiteY15" fmla="*/ 0 h 5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647" h="53033">
                  <a:moveTo>
                    <a:pt x="23942" y="6252"/>
                  </a:moveTo>
                  <a:lnTo>
                    <a:pt x="5826" y="34567"/>
                  </a:lnTo>
                  <a:lnTo>
                    <a:pt x="23942" y="34567"/>
                  </a:lnTo>
                  <a:lnTo>
                    <a:pt x="23942" y="6252"/>
                  </a:lnTo>
                  <a:moveTo>
                    <a:pt x="22059" y="0"/>
                  </a:moveTo>
                  <a:lnTo>
                    <a:pt x="31081" y="0"/>
                  </a:lnTo>
                  <a:lnTo>
                    <a:pt x="31081" y="34567"/>
                  </a:lnTo>
                  <a:lnTo>
                    <a:pt x="38648" y="34567"/>
                  </a:lnTo>
                  <a:lnTo>
                    <a:pt x="38648" y="40530"/>
                  </a:lnTo>
                  <a:lnTo>
                    <a:pt x="31081" y="40530"/>
                  </a:lnTo>
                  <a:lnTo>
                    <a:pt x="31081" y="53034"/>
                  </a:lnTo>
                  <a:lnTo>
                    <a:pt x="23942" y="53034"/>
                  </a:lnTo>
                  <a:lnTo>
                    <a:pt x="23942" y="40530"/>
                  </a:lnTo>
                  <a:lnTo>
                    <a:pt x="0" y="40530"/>
                  </a:lnTo>
                  <a:lnTo>
                    <a:pt x="0" y="33602"/>
                  </a:lnTo>
                  <a:lnTo>
                    <a:pt x="22059" y="0"/>
                  </a:lnTo>
                  <a:close/>
                </a:path>
              </a:pathLst>
            </a:custGeom>
            <a:solidFill>
              <a:srgbClr val="000000"/>
            </a:solidFill>
            <a:ln w="873" cap="flat">
              <a:noFill/>
              <a:prstDash val="solid"/>
              <a:miter/>
            </a:ln>
          </p:spPr>
          <p:txBody>
            <a:bodyPr rtlCol="0" anchor="ctr"/>
            <a:lstStyle/>
            <a:p>
              <a:endParaRPr lang="en-US"/>
            </a:p>
          </p:txBody>
        </p:sp>
        <p:sp>
          <p:nvSpPr>
            <p:cNvPr id="1194" name="Freeform 1193">
              <a:extLst>
                <a:ext uri="{FF2B5EF4-FFF2-40B4-BE49-F238E27FC236}">
                  <a16:creationId xmlns="" xmlns:a16="http://schemas.microsoft.com/office/drawing/2014/main" id="{50A71E55-8691-2FB0-D112-1B32111847DB}"/>
                </a:ext>
              </a:extLst>
            </p:cNvPr>
            <p:cNvSpPr/>
            <p:nvPr/>
          </p:nvSpPr>
          <p:spPr>
            <a:xfrm>
              <a:off x="5891656" y="4755147"/>
              <a:ext cx="45539" cy="6041"/>
            </a:xfrm>
            <a:custGeom>
              <a:avLst/>
              <a:gdLst>
                <a:gd name="connsiteX0" fmla="*/ 0 w 45539"/>
                <a:gd name="connsiteY0" fmla="*/ 0 h 6041"/>
                <a:gd name="connsiteX1" fmla="*/ 45539 w 45539"/>
                <a:gd name="connsiteY1" fmla="*/ 0 h 6041"/>
                <a:gd name="connsiteX2" fmla="*/ 45539 w 45539"/>
                <a:gd name="connsiteY2" fmla="*/ 6042 h 6041"/>
                <a:gd name="connsiteX3" fmla="*/ 0 w 45539"/>
                <a:gd name="connsiteY3" fmla="*/ 6042 h 6041"/>
                <a:gd name="connsiteX4" fmla="*/ 0 w 45539"/>
                <a:gd name="connsiteY4" fmla="*/ 0 h 6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39" h="6041">
                  <a:moveTo>
                    <a:pt x="0" y="0"/>
                  </a:moveTo>
                  <a:lnTo>
                    <a:pt x="45539" y="0"/>
                  </a:lnTo>
                  <a:lnTo>
                    <a:pt x="45539" y="6042"/>
                  </a:lnTo>
                  <a:lnTo>
                    <a:pt x="0" y="6042"/>
                  </a:lnTo>
                  <a:lnTo>
                    <a:pt x="0" y="0"/>
                  </a:lnTo>
                  <a:close/>
                </a:path>
              </a:pathLst>
            </a:custGeom>
            <a:solidFill>
              <a:srgbClr val="000000"/>
            </a:solidFill>
            <a:ln w="873" cap="flat">
              <a:noFill/>
              <a:prstDash val="solid"/>
              <a:miter/>
            </a:ln>
          </p:spPr>
          <p:txBody>
            <a:bodyPr rtlCol="0" anchor="ctr"/>
            <a:lstStyle/>
            <a:p>
              <a:endParaRPr lang="en-US"/>
            </a:p>
          </p:txBody>
        </p:sp>
        <p:sp>
          <p:nvSpPr>
            <p:cNvPr id="1195" name="Freeform 1194">
              <a:extLst>
                <a:ext uri="{FF2B5EF4-FFF2-40B4-BE49-F238E27FC236}">
                  <a16:creationId xmlns="" xmlns:a16="http://schemas.microsoft.com/office/drawing/2014/main" id="{7599355C-A97C-B007-F544-7240291AB52D}"/>
                </a:ext>
              </a:extLst>
            </p:cNvPr>
            <p:cNvSpPr/>
            <p:nvPr/>
          </p:nvSpPr>
          <p:spPr>
            <a:xfrm>
              <a:off x="5950231" y="4726981"/>
              <a:ext cx="33674" cy="53989"/>
            </a:xfrm>
            <a:custGeom>
              <a:avLst/>
              <a:gdLst>
                <a:gd name="connsiteX0" fmla="*/ 8632 w 33674"/>
                <a:gd name="connsiteY0" fmla="*/ 47948 h 53989"/>
                <a:gd name="connsiteX1" fmla="*/ 33675 w 33674"/>
                <a:gd name="connsiteY1" fmla="*/ 47948 h 53989"/>
                <a:gd name="connsiteX2" fmla="*/ 33675 w 33674"/>
                <a:gd name="connsiteY2" fmla="*/ 53990 h 53989"/>
                <a:gd name="connsiteX3" fmla="*/ 0 w 33674"/>
                <a:gd name="connsiteY3" fmla="*/ 53990 h 53989"/>
                <a:gd name="connsiteX4" fmla="*/ 0 w 33674"/>
                <a:gd name="connsiteY4" fmla="*/ 47948 h 53989"/>
                <a:gd name="connsiteX5" fmla="*/ 11119 w 33674"/>
                <a:gd name="connsiteY5" fmla="*/ 36619 h 53989"/>
                <a:gd name="connsiteX6" fmla="*/ 19999 w 33674"/>
                <a:gd name="connsiteY6" fmla="*/ 27420 h 53989"/>
                <a:gd name="connsiteX7" fmla="*/ 24795 w 33674"/>
                <a:gd name="connsiteY7" fmla="*/ 20887 h 53989"/>
                <a:gd name="connsiteX8" fmla="*/ 26180 w 33674"/>
                <a:gd name="connsiteY8" fmla="*/ 15591 h 53989"/>
                <a:gd name="connsiteX9" fmla="*/ 23196 w 33674"/>
                <a:gd name="connsiteY9" fmla="*/ 8699 h 53989"/>
                <a:gd name="connsiteX10" fmla="*/ 15488 w 33674"/>
                <a:gd name="connsiteY10" fmla="*/ 6033 h 53989"/>
                <a:gd name="connsiteX11" fmla="*/ 8348 w 33674"/>
                <a:gd name="connsiteY11" fmla="*/ 7208 h 53989"/>
                <a:gd name="connsiteX12" fmla="*/ 356 w 33674"/>
                <a:gd name="connsiteY12" fmla="*/ 10759 h 53989"/>
                <a:gd name="connsiteX13" fmla="*/ 356 w 33674"/>
                <a:gd name="connsiteY13" fmla="*/ 3516 h 53989"/>
                <a:gd name="connsiteX14" fmla="*/ 8455 w 33674"/>
                <a:gd name="connsiteY14" fmla="*/ 886 h 53989"/>
                <a:gd name="connsiteX15" fmla="*/ 15345 w 33674"/>
                <a:gd name="connsiteY15" fmla="*/ 0 h 53989"/>
                <a:gd name="connsiteX16" fmla="*/ 28489 w 33674"/>
                <a:gd name="connsiteY16" fmla="*/ 4121 h 53989"/>
                <a:gd name="connsiteX17" fmla="*/ 33391 w 33674"/>
                <a:gd name="connsiteY17" fmla="*/ 15126 h 53989"/>
                <a:gd name="connsiteX18" fmla="*/ 32147 w 33674"/>
                <a:gd name="connsiteY18" fmla="*/ 21343 h 53989"/>
                <a:gd name="connsiteX19" fmla="*/ 27707 w 33674"/>
                <a:gd name="connsiteY19" fmla="*/ 28236 h 53989"/>
                <a:gd name="connsiteX20" fmla="*/ 22060 w 33674"/>
                <a:gd name="connsiteY20" fmla="*/ 34207 h 53989"/>
                <a:gd name="connsiteX21" fmla="*/ 8632 w 33674"/>
                <a:gd name="connsiteY21" fmla="*/ 47948 h 5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674" h="53989">
                  <a:moveTo>
                    <a:pt x="8632" y="47948"/>
                  </a:moveTo>
                  <a:lnTo>
                    <a:pt x="33675" y="47948"/>
                  </a:lnTo>
                  <a:lnTo>
                    <a:pt x="33675" y="53990"/>
                  </a:lnTo>
                  <a:lnTo>
                    <a:pt x="0" y="53990"/>
                  </a:lnTo>
                  <a:lnTo>
                    <a:pt x="0" y="47948"/>
                  </a:lnTo>
                  <a:cubicBezTo>
                    <a:pt x="2724" y="45133"/>
                    <a:pt x="6430" y="41354"/>
                    <a:pt x="11119" y="36619"/>
                  </a:cubicBezTo>
                  <a:cubicBezTo>
                    <a:pt x="15831" y="31857"/>
                    <a:pt x="18792" y="28797"/>
                    <a:pt x="19999" y="27420"/>
                  </a:cubicBezTo>
                  <a:cubicBezTo>
                    <a:pt x="22296" y="24833"/>
                    <a:pt x="23894" y="22659"/>
                    <a:pt x="24795" y="20887"/>
                  </a:cubicBezTo>
                  <a:cubicBezTo>
                    <a:pt x="25718" y="19090"/>
                    <a:pt x="26180" y="17318"/>
                    <a:pt x="26180" y="15591"/>
                  </a:cubicBezTo>
                  <a:cubicBezTo>
                    <a:pt x="26180" y="12776"/>
                    <a:pt x="25186" y="10479"/>
                    <a:pt x="23196" y="8699"/>
                  </a:cubicBezTo>
                  <a:cubicBezTo>
                    <a:pt x="21231" y="6919"/>
                    <a:pt x="18661" y="6033"/>
                    <a:pt x="15488" y="6033"/>
                  </a:cubicBezTo>
                  <a:cubicBezTo>
                    <a:pt x="13238" y="6033"/>
                    <a:pt x="10858" y="6428"/>
                    <a:pt x="8348" y="7208"/>
                  </a:cubicBezTo>
                  <a:cubicBezTo>
                    <a:pt x="5862" y="7988"/>
                    <a:pt x="3198" y="9172"/>
                    <a:pt x="356" y="10759"/>
                  </a:cubicBezTo>
                  <a:lnTo>
                    <a:pt x="356" y="3516"/>
                  </a:lnTo>
                  <a:cubicBezTo>
                    <a:pt x="3245" y="2350"/>
                    <a:pt x="5944" y="1473"/>
                    <a:pt x="8455" y="886"/>
                  </a:cubicBezTo>
                  <a:cubicBezTo>
                    <a:pt x="10965" y="298"/>
                    <a:pt x="13262" y="0"/>
                    <a:pt x="15345" y="0"/>
                  </a:cubicBezTo>
                  <a:cubicBezTo>
                    <a:pt x="20839" y="0"/>
                    <a:pt x="25221" y="1377"/>
                    <a:pt x="28489" y="4121"/>
                  </a:cubicBezTo>
                  <a:cubicBezTo>
                    <a:pt x="31757" y="6866"/>
                    <a:pt x="33391" y="10531"/>
                    <a:pt x="33391" y="15126"/>
                  </a:cubicBezTo>
                  <a:cubicBezTo>
                    <a:pt x="33391" y="17310"/>
                    <a:pt x="32976" y="19379"/>
                    <a:pt x="32147" y="21343"/>
                  </a:cubicBezTo>
                  <a:cubicBezTo>
                    <a:pt x="31342" y="23281"/>
                    <a:pt x="29862" y="25579"/>
                    <a:pt x="27707" y="28236"/>
                  </a:cubicBezTo>
                  <a:cubicBezTo>
                    <a:pt x="27115" y="28928"/>
                    <a:pt x="25233" y="30919"/>
                    <a:pt x="22060" y="34207"/>
                  </a:cubicBezTo>
                  <a:cubicBezTo>
                    <a:pt x="18886" y="37478"/>
                    <a:pt x="14410" y="42055"/>
                    <a:pt x="8632" y="47948"/>
                  </a:cubicBezTo>
                  <a:close/>
                </a:path>
              </a:pathLst>
            </a:custGeom>
            <a:solidFill>
              <a:srgbClr val="000000"/>
            </a:solidFill>
            <a:ln w="873" cap="flat">
              <a:noFill/>
              <a:prstDash val="solid"/>
              <a:miter/>
            </a:ln>
          </p:spPr>
          <p:txBody>
            <a:bodyPr rtlCol="0" anchor="ctr"/>
            <a:lstStyle/>
            <a:p>
              <a:endParaRPr lang="en-US"/>
            </a:p>
          </p:txBody>
        </p:sp>
        <p:sp>
          <p:nvSpPr>
            <p:cNvPr id="1196" name="Freeform 1195">
              <a:extLst>
                <a:ext uri="{FF2B5EF4-FFF2-40B4-BE49-F238E27FC236}">
                  <a16:creationId xmlns="" xmlns:a16="http://schemas.microsoft.com/office/drawing/2014/main" id="{1B6EBAE5-6887-1853-FC84-502AD402BB37}"/>
                </a:ext>
              </a:extLst>
            </p:cNvPr>
            <p:cNvSpPr/>
            <p:nvPr/>
          </p:nvSpPr>
          <p:spPr>
            <a:xfrm>
              <a:off x="6351816" y="4726981"/>
              <a:ext cx="36653" cy="55015"/>
            </a:xfrm>
            <a:custGeom>
              <a:avLst/>
              <a:gdLst>
                <a:gd name="connsiteX0" fmla="*/ 18327 w 36653"/>
                <a:gd name="connsiteY0" fmla="*/ 5682 h 55015"/>
                <a:gd name="connsiteX1" fmla="*/ 9979 w 36653"/>
                <a:gd name="connsiteY1" fmla="*/ 11154 h 55015"/>
                <a:gd name="connsiteX2" fmla="*/ 7208 w 36653"/>
                <a:gd name="connsiteY2" fmla="*/ 27525 h 55015"/>
                <a:gd name="connsiteX3" fmla="*/ 9979 w 36653"/>
                <a:gd name="connsiteY3" fmla="*/ 43906 h 55015"/>
                <a:gd name="connsiteX4" fmla="*/ 18327 w 36653"/>
                <a:gd name="connsiteY4" fmla="*/ 49334 h 55015"/>
                <a:gd name="connsiteX5" fmla="*/ 26675 w 36653"/>
                <a:gd name="connsiteY5" fmla="*/ 43906 h 55015"/>
                <a:gd name="connsiteX6" fmla="*/ 29481 w 36653"/>
                <a:gd name="connsiteY6" fmla="*/ 27525 h 55015"/>
                <a:gd name="connsiteX7" fmla="*/ 26675 w 36653"/>
                <a:gd name="connsiteY7" fmla="*/ 11154 h 55015"/>
                <a:gd name="connsiteX8" fmla="*/ 18327 w 36653"/>
                <a:gd name="connsiteY8" fmla="*/ 5682 h 55015"/>
                <a:gd name="connsiteX9" fmla="*/ 18327 w 36653"/>
                <a:gd name="connsiteY9" fmla="*/ 0 h 55015"/>
                <a:gd name="connsiteX10" fmla="*/ 31927 w 36653"/>
                <a:gd name="connsiteY10" fmla="*/ 7068 h 55015"/>
                <a:gd name="connsiteX11" fmla="*/ 36654 w 36653"/>
                <a:gd name="connsiteY11" fmla="*/ 27525 h 55015"/>
                <a:gd name="connsiteX12" fmla="*/ 31927 w 36653"/>
                <a:gd name="connsiteY12" fmla="*/ 47983 h 55015"/>
                <a:gd name="connsiteX13" fmla="*/ 18327 w 36653"/>
                <a:gd name="connsiteY13" fmla="*/ 55016 h 55015"/>
                <a:gd name="connsiteX14" fmla="*/ 4683 w 36653"/>
                <a:gd name="connsiteY14" fmla="*/ 47983 h 55015"/>
                <a:gd name="connsiteX15" fmla="*/ 0 w 36653"/>
                <a:gd name="connsiteY15" fmla="*/ 27525 h 55015"/>
                <a:gd name="connsiteX16" fmla="*/ 4683 w 36653"/>
                <a:gd name="connsiteY16" fmla="*/ 7068 h 55015"/>
                <a:gd name="connsiteX17" fmla="*/ 18327 w 36653"/>
                <a:gd name="connsiteY17" fmla="*/ 0 h 5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3" h="55015">
                  <a:moveTo>
                    <a:pt x="18327" y="5682"/>
                  </a:moveTo>
                  <a:cubicBezTo>
                    <a:pt x="14635" y="5682"/>
                    <a:pt x="11847" y="7506"/>
                    <a:pt x="9979" y="11154"/>
                  </a:cubicBezTo>
                  <a:cubicBezTo>
                    <a:pt x="8129" y="14775"/>
                    <a:pt x="7208" y="20230"/>
                    <a:pt x="7208" y="27525"/>
                  </a:cubicBezTo>
                  <a:cubicBezTo>
                    <a:pt x="7208" y="34795"/>
                    <a:pt x="8129" y="40258"/>
                    <a:pt x="9979" y="43906"/>
                  </a:cubicBezTo>
                  <a:cubicBezTo>
                    <a:pt x="11847" y="47527"/>
                    <a:pt x="14635" y="49334"/>
                    <a:pt x="18327" y="49334"/>
                  </a:cubicBezTo>
                  <a:cubicBezTo>
                    <a:pt x="22045" y="49334"/>
                    <a:pt x="24825" y="47527"/>
                    <a:pt x="26675" y="43906"/>
                  </a:cubicBezTo>
                  <a:cubicBezTo>
                    <a:pt x="28543" y="40258"/>
                    <a:pt x="29481" y="34795"/>
                    <a:pt x="29481" y="27525"/>
                  </a:cubicBezTo>
                  <a:cubicBezTo>
                    <a:pt x="29481" y="20230"/>
                    <a:pt x="28543" y="14775"/>
                    <a:pt x="26675" y="11154"/>
                  </a:cubicBezTo>
                  <a:cubicBezTo>
                    <a:pt x="24825" y="7506"/>
                    <a:pt x="22045" y="5682"/>
                    <a:pt x="18327" y="5682"/>
                  </a:cubicBezTo>
                  <a:moveTo>
                    <a:pt x="18327" y="0"/>
                  </a:moveTo>
                  <a:cubicBezTo>
                    <a:pt x="24272" y="0"/>
                    <a:pt x="28806" y="2359"/>
                    <a:pt x="31927" y="7068"/>
                  </a:cubicBezTo>
                  <a:cubicBezTo>
                    <a:pt x="35075" y="11759"/>
                    <a:pt x="36654" y="18572"/>
                    <a:pt x="36654" y="27525"/>
                  </a:cubicBezTo>
                  <a:cubicBezTo>
                    <a:pt x="36654" y="36452"/>
                    <a:pt x="35075" y="43274"/>
                    <a:pt x="31927" y="47983"/>
                  </a:cubicBezTo>
                  <a:cubicBezTo>
                    <a:pt x="28806" y="52674"/>
                    <a:pt x="24272" y="55016"/>
                    <a:pt x="18327" y="55016"/>
                  </a:cubicBezTo>
                  <a:cubicBezTo>
                    <a:pt x="12382" y="55016"/>
                    <a:pt x="7831" y="52674"/>
                    <a:pt x="4683" y="47983"/>
                  </a:cubicBezTo>
                  <a:cubicBezTo>
                    <a:pt x="1561" y="43274"/>
                    <a:pt x="0" y="36452"/>
                    <a:pt x="0" y="27525"/>
                  </a:cubicBezTo>
                  <a:cubicBezTo>
                    <a:pt x="0" y="18572"/>
                    <a:pt x="1561" y="11759"/>
                    <a:pt x="4683" y="7068"/>
                  </a:cubicBezTo>
                  <a:cubicBezTo>
                    <a:pt x="7831" y="2359"/>
                    <a:pt x="12382" y="0"/>
                    <a:pt x="18327" y="0"/>
                  </a:cubicBezTo>
                  <a:close/>
                </a:path>
              </a:pathLst>
            </a:custGeom>
            <a:solidFill>
              <a:srgbClr val="000000"/>
            </a:solidFill>
            <a:ln w="873" cap="flat">
              <a:noFill/>
              <a:prstDash val="solid"/>
              <a:miter/>
            </a:ln>
          </p:spPr>
          <p:txBody>
            <a:bodyPr rtlCol="0" anchor="ctr"/>
            <a:lstStyle/>
            <a:p>
              <a:endParaRPr lang="en-US"/>
            </a:p>
          </p:txBody>
        </p:sp>
        <p:sp>
          <p:nvSpPr>
            <p:cNvPr id="1197" name="Freeform 1196">
              <a:extLst>
                <a:ext uri="{FF2B5EF4-FFF2-40B4-BE49-F238E27FC236}">
                  <a16:creationId xmlns="" xmlns:a16="http://schemas.microsoft.com/office/drawing/2014/main" id="{8F051095-8F0B-038D-D803-C5552D1DECDA}"/>
                </a:ext>
              </a:extLst>
            </p:cNvPr>
            <p:cNvSpPr/>
            <p:nvPr/>
          </p:nvSpPr>
          <p:spPr>
            <a:xfrm>
              <a:off x="6785664" y="4726981"/>
              <a:ext cx="33672" cy="53989"/>
            </a:xfrm>
            <a:custGeom>
              <a:avLst/>
              <a:gdLst>
                <a:gd name="connsiteX0" fmla="*/ 8629 w 33672"/>
                <a:gd name="connsiteY0" fmla="*/ 47948 h 53989"/>
                <a:gd name="connsiteX1" fmla="*/ 33672 w 33672"/>
                <a:gd name="connsiteY1" fmla="*/ 47948 h 53989"/>
                <a:gd name="connsiteX2" fmla="*/ 33672 w 33672"/>
                <a:gd name="connsiteY2" fmla="*/ 53990 h 53989"/>
                <a:gd name="connsiteX3" fmla="*/ 0 w 33672"/>
                <a:gd name="connsiteY3" fmla="*/ 53990 h 53989"/>
                <a:gd name="connsiteX4" fmla="*/ 0 w 33672"/>
                <a:gd name="connsiteY4" fmla="*/ 47948 h 53989"/>
                <a:gd name="connsiteX5" fmla="*/ 11119 w 33672"/>
                <a:gd name="connsiteY5" fmla="*/ 36619 h 53989"/>
                <a:gd name="connsiteX6" fmla="*/ 20002 w 33672"/>
                <a:gd name="connsiteY6" fmla="*/ 27420 h 53989"/>
                <a:gd name="connsiteX7" fmla="*/ 24798 w 33672"/>
                <a:gd name="connsiteY7" fmla="*/ 20887 h 53989"/>
                <a:gd name="connsiteX8" fmla="*/ 26184 w 33672"/>
                <a:gd name="connsiteY8" fmla="*/ 15591 h 53989"/>
                <a:gd name="connsiteX9" fmla="*/ 23194 w 33672"/>
                <a:gd name="connsiteY9" fmla="*/ 8699 h 53989"/>
                <a:gd name="connsiteX10" fmla="*/ 15486 w 33672"/>
                <a:gd name="connsiteY10" fmla="*/ 6033 h 53989"/>
                <a:gd name="connsiteX11" fmla="*/ 8348 w 33672"/>
                <a:gd name="connsiteY11" fmla="*/ 7208 h 53989"/>
                <a:gd name="connsiteX12" fmla="*/ 360 w 33672"/>
                <a:gd name="connsiteY12" fmla="*/ 10759 h 53989"/>
                <a:gd name="connsiteX13" fmla="*/ 360 w 33672"/>
                <a:gd name="connsiteY13" fmla="*/ 3516 h 53989"/>
                <a:gd name="connsiteX14" fmla="*/ 8453 w 33672"/>
                <a:gd name="connsiteY14" fmla="*/ 886 h 53989"/>
                <a:gd name="connsiteX15" fmla="*/ 15345 w 33672"/>
                <a:gd name="connsiteY15" fmla="*/ 0 h 53989"/>
                <a:gd name="connsiteX16" fmla="*/ 28490 w 33672"/>
                <a:gd name="connsiteY16" fmla="*/ 4121 h 53989"/>
                <a:gd name="connsiteX17" fmla="*/ 33392 w 33672"/>
                <a:gd name="connsiteY17" fmla="*/ 15126 h 53989"/>
                <a:gd name="connsiteX18" fmla="*/ 32147 w 33672"/>
                <a:gd name="connsiteY18" fmla="*/ 21343 h 53989"/>
                <a:gd name="connsiteX19" fmla="*/ 27710 w 33672"/>
                <a:gd name="connsiteY19" fmla="*/ 28236 h 53989"/>
                <a:gd name="connsiteX20" fmla="*/ 22062 w 33672"/>
                <a:gd name="connsiteY20" fmla="*/ 34207 h 53989"/>
                <a:gd name="connsiteX21" fmla="*/ 8629 w 33672"/>
                <a:gd name="connsiteY21" fmla="*/ 47948 h 5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672" h="53989">
                  <a:moveTo>
                    <a:pt x="8629" y="47948"/>
                  </a:moveTo>
                  <a:lnTo>
                    <a:pt x="33672" y="47948"/>
                  </a:lnTo>
                  <a:lnTo>
                    <a:pt x="33672" y="53990"/>
                  </a:lnTo>
                  <a:lnTo>
                    <a:pt x="0" y="53990"/>
                  </a:lnTo>
                  <a:lnTo>
                    <a:pt x="0" y="47948"/>
                  </a:lnTo>
                  <a:cubicBezTo>
                    <a:pt x="2727" y="45133"/>
                    <a:pt x="6428" y="41354"/>
                    <a:pt x="11119" y="36619"/>
                  </a:cubicBezTo>
                  <a:cubicBezTo>
                    <a:pt x="15828" y="31857"/>
                    <a:pt x="18792" y="28797"/>
                    <a:pt x="20002" y="27420"/>
                  </a:cubicBezTo>
                  <a:cubicBezTo>
                    <a:pt x="22299" y="24833"/>
                    <a:pt x="23895" y="22659"/>
                    <a:pt x="24798" y="20887"/>
                  </a:cubicBezTo>
                  <a:cubicBezTo>
                    <a:pt x="25719" y="19090"/>
                    <a:pt x="26184" y="17318"/>
                    <a:pt x="26184" y="15591"/>
                  </a:cubicBezTo>
                  <a:cubicBezTo>
                    <a:pt x="26184" y="12776"/>
                    <a:pt x="25184" y="10479"/>
                    <a:pt x="23194" y="8699"/>
                  </a:cubicBezTo>
                  <a:cubicBezTo>
                    <a:pt x="21229" y="6919"/>
                    <a:pt x="18660" y="6033"/>
                    <a:pt x="15486" y="6033"/>
                  </a:cubicBezTo>
                  <a:cubicBezTo>
                    <a:pt x="13232" y="6033"/>
                    <a:pt x="10856" y="6428"/>
                    <a:pt x="8348" y="7208"/>
                  </a:cubicBezTo>
                  <a:cubicBezTo>
                    <a:pt x="5866" y="7988"/>
                    <a:pt x="3201" y="9172"/>
                    <a:pt x="360" y="10759"/>
                  </a:cubicBezTo>
                  <a:lnTo>
                    <a:pt x="360" y="3516"/>
                  </a:lnTo>
                  <a:cubicBezTo>
                    <a:pt x="3244" y="2350"/>
                    <a:pt x="5945" y="1473"/>
                    <a:pt x="8453" y="886"/>
                  </a:cubicBezTo>
                  <a:cubicBezTo>
                    <a:pt x="10970" y="298"/>
                    <a:pt x="13267" y="0"/>
                    <a:pt x="15345" y="0"/>
                  </a:cubicBezTo>
                  <a:cubicBezTo>
                    <a:pt x="20844" y="0"/>
                    <a:pt x="25219" y="1377"/>
                    <a:pt x="28490" y="4121"/>
                  </a:cubicBezTo>
                  <a:cubicBezTo>
                    <a:pt x="31761" y="6866"/>
                    <a:pt x="33392" y="10531"/>
                    <a:pt x="33392" y="15126"/>
                  </a:cubicBezTo>
                  <a:cubicBezTo>
                    <a:pt x="33392" y="17310"/>
                    <a:pt x="32980" y="19379"/>
                    <a:pt x="32147" y="21343"/>
                  </a:cubicBezTo>
                  <a:cubicBezTo>
                    <a:pt x="31340" y="23281"/>
                    <a:pt x="29858" y="25579"/>
                    <a:pt x="27710" y="28236"/>
                  </a:cubicBezTo>
                  <a:cubicBezTo>
                    <a:pt x="27113" y="28928"/>
                    <a:pt x="25228" y="30919"/>
                    <a:pt x="22062" y="34207"/>
                  </a:cubicBezTo>
                  <a:cubicBezTo>
                    <a:pt x="18888" y="37478"/>
                    <a:pt x="14407" y="42055"/>
                    <a:pt x="8629" y="47948"/>
                  </a:cubicBezTo>
                  <a:close/>
                </a:path>
              </a:pathLst>
            </a:custGeom>
            <a:solidFill>
              <a:srgbClr val="000000"/>
            </a:solidFill>
            <a:ln w="873" cap="flat">
              <a:noFill/>
              <a:prstDash val="solid"/>
              <a:miter/>
            </a:ln>
          </p:spPr>
          <p:txBody>
            <a:bodyPr rtlCol="0" anchor="ctr"/>
            <a:lstStyle/>
            <a:p>
              <a:endParaRPr lang="en-US"/>
            </a:p>
          </p:txBody>
        </p:sp>
        <p:sp>
          <p:nvSpPr>
            <p:cNvPr id="1198" name="Freeform 1197">
              <a:extLst>
                <a:ext uri="{FF2B5EF4-FFF2-40B4-BE49-F238E27FC236}">
                  <a16:creationId xmlns="" xmlns:a16="http://schemas.microsoft.com/office/drawing/2014/main" id="{372B9623-39BD-FCB2-EE76-1E6DF7E5FBA3}"/>
                </a:ext>
              </a:extLst>
            </p:cNvPr>
            <p:cNvSpPr/>
            <p:nvPr/>
          </p:nvSpPr>
          <p:spPr>
            <a:xfrm>
              <a:off x="7215539" y="4727937"/>
              <a:ext cx="38644" cy="53033"/>
            </a:xfrm>
            <a:custGeom>
              <a:avLst/>
              <a:gdLst>
                <a:gd name="connsiteX0" fmla="*/ 23939 w 38644"/>
                <a:gd name="connsiteY0" fmla="*/ 6252 h 53033"/>
                <a:gd name="connsiteX1" fmla="*/ 5823 w 38644"/>
                <a:gd name="connsiteY1" fmla="*/ 34567 h 53033"/>
                <a:gd name="connsiteX2" fmla="*/ 23939 w 38644"/>
                <a:gd name="connsiteY2" fmla="*/ 34567 h 53033"/>
                <a:gd name="connsiteX3" fmla="*/ 23939 w 38644"/>
                <a:gd name="connsiteY3" fmla="*/ 6252 h 53033"/>
                <a:gd name="connsiteX4" fmla="*/ 22062 w 38644"/>
                <a:gd name="connsiteY4" fmla="*/ 0 h 53033"/>
                <a:gd name="connsiteX5" fmla="*/ 31077 w 38644"/>
                <a:gd name="connsiteY5" fmla="*/ 0 h 53033"/>
                <a:gd name="connsiteX6" fmla="*/ 31077 w 38644"/>
                <a:gd name="connsiteY6" fmla="*/ 34567 h 53033"/>
                <a:gd name="connsiteX7" fmla="*/ 38644 w 38644"/>
                <a:gd name="connsiteY7" fmla="*/ 34567 h 53033"/>
                <a:gd name="connsiteX8" fmla="*/ 38644 w 38644"/>
                <a:gd name="connsiteY8" fmla="*/ 40530 h 53033"/>
                <a:gd name="connsiteX9" fmla="*/ 31077 w 38644"/>
                <a:gd name="connsiteY9" fmla="*/ 40530 h 53033"/>
                <a:gd name="connsiteX10" fmla="*/ 31077 w 38644"/>
                <a:gd name="connsiteY10" fmla="*/ 53034 h 53033"/>
                <a:gd name="connsiteX11" fmla="*/ 23939 w 38644"/>
                <a:gd name="connsiteY11" fmla="*/ 53034 h 53033"/>
                <a:gd name="connsiteX12" fmla="*/ 23939 w 38644"/>
                <a:gd name="connsiteY12" fmla="*/ 40530 h 53033"/>
                <a:gd name="connsiteX13" fmla="*/ 0 w 38644"/>
                <a:gd name="connsiteY13" fmla="*/ 40530 h 53033"/>
                <a:gd name="connsiteX14" fmla="*/ 0 w 38644"/>
                <a:gd name="connsiteY14" fmla="*/ 33602 h 53033"/>
                <a:gd name="connsiteX15" fmla="*/ 22062 w 38644"/>
                <a:gd name="connsiteY15" fmla="*/ 0 h 5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644" h="53033">
                  <a:moveTo>
                    <a:pt x="23939" y="6252"/>
                  </a:moveTo>
                  <a:lnTo>
                    <a:pt x="5823" y="34567"/>
                  </a:lnTo>
                  <a:lnTo>
                    <a:pt x="23939" y="34567"/>
                  </a:lnTo>
                  <a:lnTo>
                    <a:pt x="23939" y="6252"/>
                  </a:lnTo>
                  <a:moveTo>
                    <a:pt x="22062" y="0"/>
                  </a:moveTo>
                  <a:lnTo>
                    <a:pt x="31077" y="0"/>
                  </a:lnTo>
                  <a:lnTo>
                    <a:pt x="31077" y="34567"/>
                  </a:lnTo>
                  <a:lnTo>
                    <a:pt x="38644" y="34567"/>
                  </a:lnTo>
                  <a:lnTo>
                    <a:pt x="38644" y="40530"/>
                  </a:lnTo>
                  <a:lnTo>
                    <a:pt x="31077" y="40530"/>
                  </a:lnTo>
                  <a:lnTo>
                    <a:pt x="31077" y="53034"/>
                  </a:lnTo>
                  <a:lnTo>
                    <a:pt x="23939" y="53034"/>
                  </a:lnTo>
                  <a:lnTo>
                    <a:pt x="23939" y="40530"/>
                  </a:lnTo>
                  <a:lnTo>
                    <a:pt x="0" y="40530"/>
                  </a:lnTo>
                  <a:lnTo>
                    <a:pt x="0" y="33602"/>
                  </a:lnTo>
                  <a:lnTo>
                    <a:pt x="22062" y="0"/>
                  </a:lnTo>
                  <a:close/>
                </a:path>
              </a:pathLst>
            </a:custGeom>
            <a:solidFill>
              <a:srgbClr val="000000"/>
            </a:solidFill>
            <a:ln w="873" cap="flat">
              <a:noFill/>
              <a:prstDash val="solid"/>
              <a:miter/>
            </a:ln>
          </p:spPr>
          <p:txBody>
            <a:bodyPr rtlCol="0" anchor="ctr"/>
            <a:lstStyle/>
            <a:p>
              <a:endParaRPr lang="en-US"/>
            </a:p>
          </p:txBody>
        </p:sp>
        <p:sp>
          <p:nvSpPr>
            <p:cNvPr id="1199" name="Freeform 1198">
              <a:extLst>
                <a:ext uri="{FF2B5EF4-FFF2-40B4-BE49-F238E27FC236}">
                  <a16:creationId xmlns="" xmlns:a16="http://schemas.microsoft.com/office/drawing/2014/main" id="{BA156370-0E53-925A-99B4-A6777F2C7B04}"/>
                </a:ext>
              </a:extLst>
            </p:cNvPr>
            <p:cNvSpPr/>
            <p:nvPr/>
          </p:nvSpPr>
          <p:spPr>
            <a:xfrm>
              <a:off x="6346318" y="4826095"/>
              <a:ext cx="41906" cy="38118"/>
            </a:xfrm>
            <a:custGeom>
              <a:avLst/>
              <a:gdLst>
                <a:gd name="connsiteX0" fmla="*/ 41906 w 41906"/>
                <a:gd name="connsiteY0" fmla="*/ 5542 h 38118"/>
                <a:gd name="connsiteX1" fmla="*/ 40468 w 41906"/>
                <a:gd name="connsiteY1" fmla="*/ 9155 h 38118"/>
                <a:gd name="connsiteX2" fmla="*/ 37382 w 41906"/>
                <a:gd name="connsiteY2" fmla="*/ 10435 h 38118"/>
                <a:gd name="connsiteX3" fmla="*/ 35005 w 41906"/>
                <a:gd name="connsiteY3" fmla="*/ 9532 h 38118"/>
                <a:gd name="connsiteX4" fmla="*/ 34181 w 41906"/>
                <a:gd name="connsiteY4" fmla="*/ 7471 h 38118"/>
                <a:gd name="connsiteX5" fmla="*/ 35330 w 41906"/>
                <a:gd name="connsiteY5" fmla="*/ 4560 h 38118"/>
                <a:gd name="connsiteX6" fmla="*/ 38206 w 41906"/>
                <a:gd name="connsiteY6" fmla="*/ 2911 h 38118"/>
                <a:gd name="connsiteX7" fmla="*/ 34014 w 41906"/>
                <a:gd name="connsiteY7" fmla="*/ 1850 h 38118"/>
                <a:gd name="connsiteX8" fmla="*/ 30937 w 41906"/>
                <a:gd name="connsiteY8" fmla="*/ 2710 h 38118"/>
                <a:gd name="connsiteX9" fmla="*/ 28674 w 41906"/>
                <a:gd name="connsiteY9" fmla="*/ 4683 h 38118"/>
                <a:gd name="connsiteX10" fmla="*/ 27113 w 41906"/>
                <a:gd name="connsiteY10" fmla="*/ 7392 h 38118"/>
                <a:gd name="connsiteX11" fmla="*/ 26131 w 41906"/>
                <a:gd name="connsiteY11" fmla="*/ 9900 h 38118"/>
                <a:gd name="connsiteX12" fmla="*/ 25675 w 41906"/>
                <a:gd name="connsiteY12" fmla="*/ 11785 h 38118"/>
                <a:gd name="connsiteX13" fmla="*/ 22799 w 41906"/>
                <a:gd name="connsiteY13" fmla="*/ 23290 h 38118"/>
                <a:gd name="connsiteX14" fmla="*/ 21405 w 41906"/>
                <a:gd name="connsiteY14" fmla="*/ 30682 h 38118"/>
                <a:gd name="connsiteX15" fmla="*/ 22554 w 41906"/>
                <a:gd name="connsiteY15" fmla="*/ 34672 h 38118"/>
                <a:gd name="connsiteX16" fmla="*/ 26008 w 41906"/>
                <a:gd name="connsiteY16" fmla="*/ 36233 h 38118"/>
                <a:gd name="connsiteX17" fmla="*/ 27938 w 41906"/>
                <a:gd name="connsiteY17" fmla="*/ 35978 h 38118"/>
                <a:gd name="connsiteX18" fmla="*/ 30279 w 41906"/>
                <a:gd name="connsiteY18" fmla="*/ 34953 h 38118"/>
                <a:gd name="connsiteX19" fmla="*/ 32822 w 41906"/>
                <a:gd name="connsiteY19" fmla="*/ 33023 h 38118"/>
                <a:gd name="connsiteX20" fmla="*/ 35251 w 41906"/>
                <a:gd name="connsiteY20" fmla="*/ 29823 h 38118"/>
                <a:gd name="connsiteX21" fmla="*/ 37224 w 41906"/>
                <a:gd name="connsiteY21" fmla="*/ 25219 h 38118"/>
                <a:gd name="connsiteX22" fmla="*/ 38285 w 41906"/>
                <a:gd name="connsiteY22" fmla="*/ 24316 h 38118"/>
                <a:gd name="connsiteX23" fmla="*/ 39311 w 41906"/>
                <a:gd name="connsiteY23" fmla="*/ 25140 h 38118"/>
                <a:gd name="connsiteX24" fmla="*/ 38741 w 41906"/>
                <a:gd name="connsiteY24" fmla="*/ 27315 h 38118"/>
                <a:gd name="connsiteX25" fmla="*/ 37013 w 41906"/>
                <a:gd name="connsiteY25" fmla="*/ 30638 h 38118"/>
                <a:gd name="connsiteX26" fmla="*/ 34348 w 41906"/>
                <a:gd name="connsiteY26" fmla="*/ 34172 h 38118"/>
                <a:gd name="connsiteX27" fmla="*/ 30568 w 41906"/>
                <a:gd name="connsiteY27" fmla="*/ 36969 h 38118"/>
                <a:gd name="connsiteX28" fmla="*/ 25842 w 41906"/>
                <a:gd name="connsiteY28" fmla="*/ 38118 h 38118"/>
                <a:gd name="connsiteX29" fmla="*/ 19967 w 41906"/>
                <a:gd name="connsiteY29" fmla="*/ 36233 h 38118"/>
                <a:gd name="connsiteX30" fmla="*/ 16766 w 41906"/>
                <a:gd name="connsiteY30" fmla="*/ 31708 h 38118"/>
                <a:gd name="connsiteX31" fmla="*/ 16266 w 41906"/>
                <a:gd name="connsiteY31" fmla="*/ 32576 h 38118"/>
                <a:gd name="connsiteX32" fmla="*/ 15117 w 41906"/>
                <a:gd name="connsiteY32" fmla="*/ 34172 h 38118"/>
                <a:gd name="connsiteX33" fmla="*/ 13355 w 41906"/>
                <a:gd name="connsiteY33" fmla="*/ 36066 h 38118"/>
                <a:gd name="connsiteX34" fmla="*/ 10926 w 41906"/>
                <a:gd name="connsiteY34" fmla="*/ 37460 h 38118"/>
                <a:gd name="connsiteX35" fmla="*/ 7936 w 41906"/>
                <a:gd name="connsiteY35" fmla="*/ 38118 h 38118"/>
                <a:gd name="connsiteX36" fmla="*/ 4192 w 41906"/>
                <a:gd name="connsiteY36" fmla="*/ 37539 h 38118"/>
                <a:gd name="connsiteX37" fmla="*/ 1236 w 41906"/>
                <a:gd name="connsiteY37" fmla="*/ 35654 h 38118"/>
                <a:gd name="connsiteX38" fmla="*/ 0 w 41906"/>
                <a:gd name="connsiteY38" fmla="*/ 32532 h 38118"/>
                <a:gd name="connsiteX39" fmla="*/ 1359 w 41906"/>
                <a:gd name="connsiteY39" fmla="*/ 29121 h 38118"/>
                <a:gd name="connsiteX40" fmla="*/ 4648 w 41906"/>
                <a:gd name="connsiteY40" fmla="*/ 27683 h 38118"/>
                <a:gd name="connsiteX41" fmla="*/ 6778 w 41906"/>
                <a:gd name="connsiteY41" fmla="*/ 28385 h 38118"/>
                <a:gd name="connsiteX42" fmla="*/ 7769 w 41906"/>
                <a:gd name="connsiteY42" fmla="*/ 30603 h 38118"/>
                <a:gd name="connsiteX43" fmla="*/ 6621 w 41906"/>
                <a:gd name="connsiteY43" fmla="*/ 33558 h 38118"/>
                <a:gd name="connsiteX44" fmla="*/ 3823 w 41906"/>
                <a:gd name="connsiteY44" fmla="*/ 35163 h 38118"/>
                <a:gd name="connsiteX45" fmla="*/ 8015 w 41906"/>
                <a:gd name="connsiteY45" fmla="*/ 36233 h 38118"/>
                <a:gd name="connsiteX46" fmla="*/ 12864 w 41906"/>
                <a:gd name="connsiteY46" fmla="*/ 33848 h 38118"/>
                <a:gd name="connsiteX47" fmla="*/ 16021 w 41906"/>
                <a:gd name="connsiteY47" fmla="*/ 27482 h 38118"/>
                <a:gd name="connsiteX48" fmla="*/ 19555 w 41906"/>
                <a:gd name="connsiteY48" fmla="*/ 13635 h 38118"/>
                <a:gd name="connsiteX49" fmla="*/ 20545 w 41906"/>
                <a:gd name="connsiteY49" fmla="*/ 7471 h 38118"/>
                <a:gd name="connsiteX50" fmla="*/ 20089 w 41906"/>
                <a:gd name="connsiteY50" fmla="*/ 4560 h 38118"/>
                <a:gd name="connsiteX51" fmla="*/ 18862 w 41906"/>
                <a:gd name="connsiteY51" fmla="*/ 2832 h 38118"/>
                <a:gd name="connsiteX52" fmla="*/ 17424 w 41906"/>
                <a:gd name="connsiteY52" fmla="*/ 2052 h 38118"/>
                <a:gd name="connsiteX53" fmla="*/ 16021 w 41906"/>
                <a:gd name="connsiteY53" fmla="*/ 1850 h 38118"/>
                <a:gd name="connsiteX54" fmla="*/ 13399 w 41906"/>
                <a:gd name="connsiteY54" fmla="*/ 2341 h 38118"/>
                <a:gd name="connsiteX55" fmla="*/ 10400 w 41906"/>
                <a:gd name="connsiteY55" fmla="*/ 3981 h 38118"/>
                <a:gd name="connsiteX56" fmla="*/ 7278 w 41906"/>
                <a:gd name="connsiteY56" fmla="*/ 7392 h 38118"/>
                <a:gd name="connsiteX57" fmla="*/ 4726 w 41906"/>
                <a:gd name="connsiteY57" fmla="*/ 12855 h 38118"/>
                <a:gd name="connsiteX58" fmla="*/ 3622 w 41906"/>
                <a:gd name="connsiteY58" fmla="*/ 13802 h 38118"/>
                <a:gd name="connsiteX59" fmla="*/ 2631 w 41906"/>
                <a:gd name="connsiteY59" fmla="*/ 12934 h 38118"/>
                <a:gd name="connsiteX60" fmla="*/ 3166 w 41906"/>
                <a:gd name="connsiteY60" fmla="*/ 10803 h 38118"/>
                <a:gd name="connsiteX61" fmla="*/ 4893 w 41906"/>
                <a:gd name="connsiteY61" fmla="*/ 7471 h 38118"/>
                <a:gd name="connsiteX62" fmla="*/ 7603 w 41906"/>
                <a:gd name="connsiteY62" fmla="*/ 3981 h 38118"/>
                <a:gd name="connsiteX63" fmla="*/ 11426 w 41906"/>
                <a:gd name="connsiteY63" fmla="*/ 1149 h 38118"/>
                <a:gd name="connsiteX64" fmla="*/ 16187 w 41906"/>
                <a:gd name="connsiteY64" fmla="*/ 0 h 38118"/>
                <a:gd name="connsiteX65" fmla="*/ 18362 w 41906"/>
                <a:gd name="connsiteY65" fmla="*/ 245 h 38118"/>
                <a:gd name="connsiteX66" fmla="*/ 20791 w 41906"/>
                <a:gd name="connsiteY66" fmla="*/ 1070 h 38118"/>
                <a:gd name="connsiteX67" fmla="*/ 23334 w 41906"/>
                <a:gd name="connsiteY67" fmla="*/ 3034 h 38118"/>
                <a:gd name="connsiteX68" fmla="*/ 25263 w 41906"/>
                <a:gd name="connsiteY68" fmla="*/ 6366 h 38118"/>
                <a:gd name="connsiteX69" fmla="*/ 26421 w 41906"/>
                <a:gd name="connsiteY69" fmla="*/ 4516 h 38118"/>
                <a:gd name="connsiteX70" fmla="*/ 28183 w 41906"/>
                <a:gd name="connsiteY70" fmla="*/ 2508 h 38118"/>
                <a:gd name="connsiteX71" fmla="*/ 30814 w 41906"/>
                <a:gd name="connsiteY71" fmla="*/ 693 h 38118"/>
                <a:gd name="connsiteX72" fmla="*/ 34102 w 41906"/>
                <a:gd name="connsiteY72" fmla="*/ 0 h 38118"/>
                <a:gd name="connsiteX73" fmla="*/ 37425 w 41906"/>
                <a:gd name="connsiteY73" fmla="*/ 447 h 38118"/>
                <a:gd name="connsiteX74" fmla="*/ 40468 w 41906"/>
                <a:gd name="connsiteY74" fmla="*/ 2218 h 38118"/>
                <a:gd name="connsiteX75" fmla="*/ 41906 w 41906"/>
                <a:gd name="connsiteY75" fmla="*/ 5542 h 3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1906" h="38118">
                  <a:moveTo>
                    <a:pt x="41906" y="5542"/>
                  </a:moveTo>
                  <a:cubicBezTo>
                    <a:pt x="41906" y="7076"/>
                    <a:pt x="41424" y="8287"/>
                    <a:pt x="40468" y="9155"/>
                  </a:cubicBezTo>
                  <a:cubicBezTo>
                    <a:pt x="39512" y="10005"/>
                    <a:pt x="38478" y="10435"/>
                    <a:pt x="37382" y="10435"/>
                  </a:cubicBezTo>
                  <a:cubicBezTo>
                    <a:pt x="36338" y="10435"/>
                    <a:pt x="35549" y="10137"/>
                    <a:pt x="35005" y="9532"/>
                  </a:cubicBezTo>
                  <a:cubicBezTo>
                    <a:pt x="34453" y="8927"/>
                    <a:pt x="34181" y="8243"/>
                    <a:pt x="34181" y="7471"/>
                  </a:cubicBezTo>
                  <a:cubicBezTo>
                    <a:pt x="34181" y="6428"/>
                    <a:pt x="34567" y="5463"/>
                    <a:pt x="35330" y="4560"/>
                  </a:cubicBezTo>
                  <a:cubicBezTo>
                    <a:pt x="36093" y="3657"/>
                    <a:pt x="37057" y="3104"/>
                    <a:pt x="38206" y="2911"/>
                  </a:cubicBezTo>
                  <a:cubicBezTo>
                    <a:pt x="37083" y="2201"/>
                    <a:pt x="35689" y="1850"/>
                    <a:pt x="34014" y="1850"/>
                  </a:cubicBezTo>
                  <a:cubicBezTo>
                    <a:pt x="32918" y="1850"/>
                    <a:pt x="31892" y="2140"/>
                    <a:pt x="30937" y="2710"/>
                  </a:cubicBezTo>
                  <a:cubicBezTo>
                    <a:pt x="30007" y="3280"/>
                    <a:pt x="29253" y="3937"/>
                    <a:pt x="28674" y="4683"/>
                  </a:cubicBezTo>
                  <a:cubicBezTo>
                    <a:pt x="28122" y="5419"/>
                    <a:pt x="27604" y="6322"/>
                    <a:pt x="27113" y="7392"/>
                  </a:cubicBezTo>
                  <a:cubicBezTo>
                    <a:pt x="26649" y="8436"/>
                    <a:pt x="26324" y="9269"/>
                    <a:pt x="26131" y="9900"/>
                  </a:cubicBezTo>
                  <a:cubicBezTo>
                    <a:pt x="25965" y="10505"/>
                    <a:pt x="25816" y="11128"/>
                    <a:pt x="25675" y="11785"/>
                  </a:cubicBezTo>
                  <a:lnTo>
                    <a:pt x="22799" y="23290"/>
                  </a:lnTo>
                  <a:cubicBezTo>
                    <a:pt x="21870" y="26929"/>
                    <a:pt x="21405" y="29393"/>
                    <a:pt x="21405" y="30682"/>
                  </a:cubicBezTo>
                  <a:cubicBezTo>
                    <a:pt x="21405" y="32269"/>
                    <a:pt x="21791" y="33602"/>
                    <a:pt x="22554" y="34672"/>
                  </a:cubicBezTo>
                  <a:cubicBezTo>
                    <a:pt x="23316" y="35715"/>
                    <a:pt x="24474" y="36233"/>
                    <a:pt x="26008" y="36233"/>
                  </a:cubicBezTo>
                  <a:cubicBezTo>
                    <a:pt x="26614" y="36233"/>
                    <a:pt x="27254" y="36145"/>
                    <a:pt x="27938" y="35978"/>
                  </a:cubicBezTo>
                  <a:cubicBezTo>
                    <a:pt x="28622" y="35794"/>
                    <a:pt x="29402" y="35452"/>
                    <a:pt x="30279" y="34953"/>
                  </a:cubicBezTo>
                  <a:cubicBezTo>
                    <a:pt x="31182" y="34435"/>
                    <a:pt x="32024" y="33786"/>
                    <a:pt x="32822" y="33023"/>
                  </a:cubicBezTo>
                  <a:cubicBezTo>
                    <a:pt x="33646" y="32226"/>
                    <a:pt x="34453" y="31164"/>
                    <a:pt x="35251" y="29823"/>
                  </a:cubicBezTo>
                  <a:cubicBezTo>
                    <a:pt x="36049" y="28481"/>
                    <a:pt x="36706" y="26947"/>
                    <a:pt x="37224" y="25219"/>
                  </a:cubicBezTo>
                  <a:cubicBezTo>
                    <a:pt x="37390" y="24614"/>
                    <a:pt x="37741" y="24316"/>
                    <a:pt x="38285" y="24316"/>
                  </a:cubicBezTo>
                  <a:cubicBezTo>
                    <a:pt x="38969" y="24316"/>
                    <a:pt x="39311" y="24588"/>
                    <a:pt x="39311" y="25140"/>
                  </a:cubicBezTo>
                  <a:cubicBezTo>
                    <a:pt x="39311" y="25605"/>
                    <a:pt x="39118" y="26324"/>
                    <a:pt x="38741" y="27315"/>
                  </a:cubicBezTo>
                  <a:cubicBezTo>
                    <a:pt x="38381" y="28271"/>
                    <a:pt x="37811" y="29384"/>
                    <a:pt x="37013" y="30638"/>
                  </a:cubicBezTo>
                  <a:cubicBezTo>
                    <a:pt x="36250" y="31875"/>
                    <a:pt x="35356" y="33050"/>
                    <a:pt x="34348" y="34172"/>
                  </a:cubicBezTo>
                  <a:cubicBezTo>
                    <a:pt x="33330" y="35268"/>
                    <a:pt x="32068" y="36206"/>
                    <a:pt x="30568" y="36969"/>
                  </a:cubicBezTo>
                  <a:cubicBezTo>
                    <a:pt x="29060" y="37732"/>
                    <a:pt x="27482" y="38118"/>
                    <a:pt x="25842" y="38118"/>
                  </a:cubicBezTo>
                  <a:cubicBezTo>
                    <a:pt x="23483" y="38118"/>
                    <a:pt x="21528" y="37487"/>
                    <a:pt x="19967" y="36233"/>
                  </a:cubicBezTo>
                  <a:cubicBezTo>
                    <a:pt x="18406" y="34970"/>
                    <a:pt x="17336" y="33462"/>
                    <a:pt x="16766" y="31708"/>
                  </a:cubicBezTo>
                  <a:cubicBezTo>
                    <a:pt x="16626" y="31954"/>
                    <a:pt x="16459" y="32243"/>
                    <a:pt x="16266" y="32576"/>
                  </a:cubicBezTo>
                  <a:cubicBezTo>
                    <a:pt x="16082" y="32901"/>
                    <a:pt x="15696" y="33436"/>
                    <a:pt x="15117" y="34172"/>
                  </a:cubicBezTo>
                  <a:cubicBezTo>
                    <a:pt x="14574" y="34882"/>
                    <a:pt x="13986" y="35514"/>
                    <a:pt x="13355" y="36066"/>
                  </a:cubicBezTo>
                  <a:cubicBezTo>
                    <a:pt x="12724" y="36584"/>
                    <a:pt x="11917" y="37048"/>
                    <a:pt x="10926" y="37460"/>
                  </a:cubicBezTo>
                  <a:cubicBezTo>
                    <a:pt x="9970" y="37899"/>
                    <a:pt x="8979" y="38118"/>
                    <a:pt x="7936" y="38118"/>
                  </a:cubicBezTo>
                  <a:cubicBezTo>
                    <a:pt x="6621" y="38118"/>
                    <a:pt x="5375" y="37925"/>
                    <a:pt x="4192" y="37539"/>
                  </a:cubicBezTo>
                  <a:cubicBezTo>
                    <a:pt x="3043" y="37162"/>
                    <a:pt x="2052" y="36531"/>
                    <a:pt x="1236" y="35654"/>
                  </a:cubicBezTo>
                  <a:cubicBezTo>
                    <a:pt x="412" y="34777"/>
                    <a:pt x="0" y="33734"/>
                    <a:pt x="0" y="32532"/>
                  </a:cubicBezTo>
                  <a:cubicBezTo>
                    <a:pt x="0" y="31191"/>
                    <a:pt x="456" y="30051"/>
                    <a:pt x="1359" y="29121"/>
                  </a:cubicBezTo>
                  <a:cubicBezTo>
                    <a:pt x="2289" y="28166"/>
                    <a:pt x="3385" y="27683"/>
                    <a:pt x="4648" y="27683"/>
                  </a:cubicBezTo>
                  <a:cubicBezTo>
                    <a:pt x="5446" y="27683"/>
                    <a:pt x="6156" y="27920"/>
                    <a:pt x="6778" y="28385"/>
                  </a:cubicBezTo>
                  <a:cubicBezTo>
                    <a:pt x="7436" y="28849"/>
                    <a:pt x="7769" y="29586"/>
                    <a:pt x="7769" y="30603"/>
                  </a:cubicBezTo>
                  <a:cubicBezTo>
                    <a:pt x="7769" y="31726"/>
                    <a:pt x="7383" y="32708"/>
                    <a:pt x="6621" y="33558"/>
                  </a:cubicBezTo>
                  <a:cubicBezTo>
                    <a:pt x="5849" y="34409"/>
                    <a:pt x="4919" y="34944"/>
                    <a:pt x="3823" y="35163"/>
                  </a:cubicBezTo>
                  <a:cubicBezTo>
                    <a:pt x="4946" y="35873"/>
                    <a:pt x="6340" y="36233"/>
                    <a:pt x="8015" y="36233"/>
                  </a:cubicBezTo>
                  <a:cubicBezTo>
                    <a:pt x="9821" y="36233"/>
                    <a:pt x="11435" y="35435"/>
                    <a:pt x="12864" y="33848"/>
                  </a:cubicBezTo>
                  <a:cubicBezTo>
                    <a:pt x="14284" y="32261"/>
                    <a:pt x="15337" y="30139"/>
                    <a:pt x="16021" y="27482"/>
                  </a:cubicBezTo>
                  <a:cubicBezTo>
                    <a:pt x="17722" y="21098"/>
                    <a:pt x="18897" y="16485"/>
                    <a:pt x="19555" y="13635"/>
                  </a:cubicBezTo>
                  <a:cubicBezTo>
                    <a:pt x="20212" y="10759"/>
                    <a:pt x="20545" y="8707"/>
                    <a:pt x="20545" y="7471"/>
                  </a:cubicBezTo>
                  <a:cubicBezTo>
                    <a:pt x="20545" y="6322"/>
                    <a:pt x="20396" y="5358"/>
                    <a:pt x="20089" y="4560"/>
                  </a:cubicBezTo>
                  <a:cubicBezTo>
                    <a:pt x="19791" y="3762"/>
                    <a:pt x="19379" y="3192"/>
                    <a:pt x="18862" y="2832"/>
                  </a:cubicBezTo>
                  <a:cubicBezTo>
                    <a:pt x="18362" y="2446"/>
                    <a:pt x="17888" y="2183"/>
                    <a:pt x="17424" y="2052"/>
                  </a:cubicBezTo>
                  <a:cubicBezTo>
                    <a:pt x="16985" y="1920"/>
                    <a:pt x="16521" y="1850"/>
                    <a:pt x="16021" y="1850"/>
                  </a:cubicBezTo>
                  <a:cubicBezTo>
                    <a:pt x="15205" y="1850"/>
                    <a:pt x="14328" y="2017"/>
                    <a:pt x="13399" y="2341"/>
                  </a:cubicBezTo>
                  <a:cubicBezTo>
                    <a:pt x="12496" y="2666"/>
                    <a:pt x="11496" y="3218"/>
                    <a:pt x="10400" y="3981"/>
                  </a:cubicBezTo>
                  <a:cubicBezTo>
                    <a:pt x="9330" y="4726"/>
                    <a:pt x="8287" y="5858"/>
                    <a:pt x="7278" y="7392"/>
                  </a:cubicBezTo>
                  <a:cubicBezTo>
                    <a:pt x="6261" y="8927"/>
                    <a:pt x="5410" y="10742"/>
                    <a:pt x="4726" y="12855"/>
                  </a:cubicBezTo>
                  <a:cubicBezTo>
                    <a:pt x="4595" y="13486"/>
                    <a:pt x="4227" y="13802"/>
                    <a:pt x="3622" y="13802"/>
                  </a:cubicBezTo>
                  <a:cubicBezTo>
                    <a:pt x="2964" y="13776"/>
                    <a:pt x="2631" y="13486"/>
                    <a:pt x="2631" y="12934"/>
                  </a:cubicBezTo>
                  <a:cubicBezTo>
                    <a:pt x="2631" y="12469"/>
                    <a:pt x="2806" y="11759"/>
                    <a:pt x="3166" y="10803"/>
                  </a:cubicBezTo>
                  <a:cubicBezTo>
                    <a:pt x="3551" y="9812"/>
                    <a:pt x="4130" y="8707"/>
                    <a:pt x="4893" y="7471"/>
                  </a:cubicBezTo>
                  <a:cubicBezTo>
                    <a:pt x="5691" y="6243"/>
                    <a:pt x="6594" y="5077"/>
                    <a:pt x="7603" y="3981"/>
                  </a:cubicBezTo>
                  <a:cubicBezTo>
                    <a:pt x="8646" y="2859"/>
                    <a:pt x="9918" y="1912"/>
                    <a:pt x="11426" y="1149"/>
                  </a:cubicBezTo>
                  <a:cubicBezTo>
                    <a:pt x="12960" y="386"/>
                    <a:pt x="14548" y="0"/>
                    <a:pt x="16187" y="0"/>
                  </a:cubicBezTo>
                  <a:cubicBezTo>
                    <a:pt x="16933" y="0"/>
                    <a:pt x="17652" y="79"/>
                    <a:pt x="18362" y="245"/>
                  </a:cubicBezTo>
                  <a:cubicBezTo>
                    <a:pt x="19107" y="377"/>
                    <a:pt x="19914" y="658"/>
                    <a:pt x="20791" y="1070"/>
                  </a:cubicBezTo>
                  <a:cubicBezTo>
                    <a:pt x="21694" y="1482"/>
                    <a:pt x="22536" y="2131"/>
                    <a:pt x="23334" y="3034"/>
                  </a:cubicBezTo>
                  <a:cubicBezTo>
                    <a:pt x="24132" y="3937"/>
                    <a:pt x="24772" y="5051"/>
                    <a:pt x="25263" y="6366"/>
                  </a:cubicBezTo>
                  <a:cubicBezTo>
                    <a:pt x="25596" y="5735"/>
                    <a:pt x="25982" y="5121"/>
                    <a:pt x="26421" y="4516"/>
                  </a:cubicBezTo>
                  <a:cubicBezTo>
                    <a:pt x="26885" y="3911"/>
                    <a:pt x="27473" y="3244"/>
                    <a:pt x="28183" y="2508"/>
                  </a:cubicBezTo>
                  <a:cubicBezTo>
                    <a:pt x="28920" y="1736"/>
                    <a:pt x="29797" y="1131"/>
                    <a:pt x="30814" y="693"/>
                  </a:cubicBezTo>
                  <a:cubicBezTo>
                    <a:pt x="31857" y="228"/>
                    <a:pt x="32953" y="0"/>
                    <a:pt x="34102" y="0"/>
                  </a:cubicBezTo>
                  <a:cubicBezTo>
                    <a:pt x="35224" y="0"/>
                    <a:pt x="36329" y="149"/>
                    <a:pt x="37425" y="447"/>
                  </a:cubicBezTo>
                  <a:cubicBezTo>
                    <a:pt x="38522" y="719"/>
                    <a:pt x="39530" y="1315"/>
                    <a:pt x="40468" y="2218"/>
                  </a:cubicBezTo>
                  <a:cubicBezTo>
                    <a:pt x="41424" y="3095"/>
                    <a:pt x="41906" y="4200"/>
                    <a:pt x="41906" y="5542"/>
                  </a:cubicBezTo>
                  <a:close/>
                </a:path>
              </a:pathLst>
            </a:custGeom>
            <a:solidFill>
              <a:srgbClr val="000000"/>
            </a:solidFill>
            <a:ln w="873" cap="flat">
              <a:noFill/>
              <a:prstDash val="solid"/>
              <a:miter/>
            </a:ln>
          </p:spPr>
          <p:txBody>
            <a:bodyPr rtlCol="0" anchor="ctr"/>
            <a:lstStyle/>
            <a:p>
              <a:endParaRPr lang="en-US"/>
            </a:p>
          </p:txBody>
        </p:sp>
        <p:sp>
          <p:nvSpPr>
            <p:cNvPr id="1200" name="Freeform 1199">
              <a:extLst>
                <a:ext uri="{FF2B5EF4-FFF2-40B4-BE49-F238E27FC236}">
                  <a16:creationId xmlns="" xmlns:a16="http://schemas.microsoft.com/office/drawing/2014/main" id="{0A51D0CB-ED1E-C2DE-B5B9-4143F6B75A26}"/>
                </a:ext>
              </a:extLst>
            </p:cNvPr>
            <p:cNvSpPr/>
            <p:nvPr/>
          </p:nvSpPr>
          <p:spPr>
            <a:xfrm>
              <a:off x="5505421" y="3532975"/>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3493" cap="rnd">
              <a:solidFill>
                <a:srgbClr val="000000"/>
              </a:solidFill>
              <a:prstDash val="solid"/>
              <a:round/>
            </a:ln>
          </p:spPr>
          <p:txBody>
            <a:bodyPr rtlCol="0" anchor="ctr"/>
            <a:lstStyle/>
            <a:p>
              <a:endParaRPr lang="en-US"/>
            </a:p>
          </p:txBody>
        </p:sp>
        <p:sp>
          <p:nvSpPr>
            <p:cNvPr id="1201" name="Freeform 1200">
              <a:extLst>
                <a:ext uri="{FF2B5EF4-FFF2-40B4-BE49-F238E27FC236}">
                  <a16:creationId xmlns="" xmlns:a16="http://schemas.microsoft.com/office/drawing/2014/main" id="{9941CE66-C67F-1EC3-53DB-0B2A2157E24B}"/>
                </a:ext>
              </a:extLst>
            </p:cNvPr>
            <p:cNvSpPr/>
            <p:nvPr/>
          </p:nvSpPr>
          <p:spPr>
            <a:xfrm>
              <a:off x="5505421" y="4427806"/>
              <a:ext cx="16571" cy="876"/>
            </a:xfrm>
            <a:custGeom>
              <a:avLst/>
              <a:gdLst>
                <a:gd name="connsiteX0" fmla="*/ 0 w 16571"/>
                <a:gd name="connsiteY0" fmla="*/ 0 h 876"/>
                <a:gd name="connsiteX1" fmla="*/ 16571 w 16571"/>
                <a:gd name="connsiteY1" fmla="*/ 0 h 876"/>
              </a:gdLst>
              <a:ahLst/>
              <a:cxnLst>
                <a:cxn ang="0">
                  <a:pos x="connsiteX0" y="connsiteY0"/>
                </a:cxn>
                <a:cxn ang="0">
                  <a:pos x="connsiteX1" y="connsiteY1"/>
                </a:cxn>
              </a:cxnLst>
              <a:rect l="l" t="t" r="r" b="b"/>
              <a:pathLst>
                <a:path w="16571" h="876">
                  <a:moveTo>
                    <a:pt x="0" y="0"/>
                  </a:moveTo>
                  <a:lnTo>
                    <a:pt x="16571" y="0"/>
                  </a:lnTo>
                </a:path>
              </a:pathLst>
            </a:custGeom>
            <a:noFill/>
            <a:ln w="3493" cap="rnd">
              <a:solidFill>
                <a:srgbClr val="000000"/>
              </a:solidFill>
              <a:prstDash val="solid"/>
              <a:round/>
            </a:ln>
          </p:spPr>
          <p:txBody>
            <a:bodyPr rtlCol="0" anchor="ctr"/>
            <a:lstStyle/>
            <a:p>
              <a:endParaRPr lang="en-US"/>
            </a:p>
          </p:txBody>
        </p:sp>
        <p:sp>
          <p:nvSpPr>
            <p:cNvPr id="1202" name="Freeform 1201">
              <a:extLst>
                <a:ext uri="{FF2B5EF4-FFF2-40B4-BE49-F238E27FC236}">
                  <a16:creationId xmlns="" xmlns:a16="http://schemas.microsoft.com/office/drawing/2014/main" id="{63525375-20CC-717D-B628-299EDD3C159E}"/>
                </a:ext>
              </a:extLst>
            </p:cNvPr>
            <p:cNvSpPr/>
            <p:nvPr/>
          </p:nvSpPr>
          <p:spPr>
            <a:xfrm>
              <a:off x="5505421" y="4139497"/>
              <a:ext cx="16571" cy="876"/>
            </a:xfrm>
            <a:custGeom>
              <a:avLst/>
              <a:gdLst>
                <a:gd name="connsiteX0" fmla="*/ 0 w 16571"/>
                <a:gd name="connsiteY0" fmla="*/ 0 h 876"/>
                <a:gd name="connsiteX1" fmla="*/ 16571 w 16571"/>
                <a:gd name="connsiteY1" fmla="*/ 0 h 876"/>
              </a:gdLst>
              <a:ahLst/>
              <a:cxnLst>
                <a:cxn ang="0">
                  <a:pos x="connsiteX0" y="connsiteY0"/>
                </a:cxn>
                <a:cxn ang="0">
                  <a:pos x="connsiteX1" y="connsiteY1"/>
                </a:cxn>
              </a:cxnLst>
              <a:rect l="l" t="t" r="r" b="b"/>
              <a:pathLst>
                <a:path w="16571" h="876">
                  <a:moveTo>
                    <a:pt x="0" y="0"/>
                  </a:moveTo>
                  <a:lnTo>
                    <a:pt x="16571" y="0"/>
                  </a:lnTo>
                </a:path>
              </a:pathLst>
            </a:custGeom>
            <a:noFill/>
            <a:ln w="3493" cap="rnd">
              <a:solidFill>
                <a:srgbClr val="000000"/>
              </a:solidFill>
              <a:prstDash val="solid"/>
              <a:round/>
            </a:ln>
          </p:spPr>
          <p:txBody>
            <a:bodyPr rtlCol="0" anchor="ctr"/>
            <a:lstStyle/>
            <a:p>
              <a:endParaRPr lang="en-US"/>
            </a:p>
          </p:txBody>
        </p:sp>
        <p:sp>
          <p:nvSpPr>
            <p:cNvPr id="1203" name="Freeform 1202">
              <a:extLst>
                <a:ext uri="{FF2B5EF4-FFF2-40B4-BE49-F238E27FC236}">
                  <a16:creationId xmlns="" xmlns:a16="http://schemas.microsoft.com/office/drawing/2014/main" id="{9A876096-7C27-5416-8B08-4D97AEC001AD}"/>
                </a:ext>
              </a:extLst>
            </p:cNvPr>
            <p:cNvSpPr/>
            <p:nvPr/>
          </p:nvSpPr>
          <p:spPr>
            <a:xfrm>
              <a:off x="5505421" y="3851190"/>
              <a:ext cx="16571" cy="876"/>
            </a:xfrm>
            <a:custGeom>
              <a:avLst/>
              <a:gdLst>
                <a:gd name="connsiteX0" fmla="*/ 0 w 16571"/>
                <a:gd name="connsiteY0" fmla="*/ 0 h 876"/>
                <a:gd name="connsiteX1" fmla="*/ 16571 w 16571"/>
                <a:gd name="connsiteY1" fmla="*/ 0 h 876"/>
              </a:gdLst>
              <a:ahLst/>
              <a:cxnLst>
                <a:cxn ang="0">
                  <a:pos x="connsiteX0" y="connsiteY0"/>
                </a:cxn>
                <a:cxn ang="0">
                  <a:pos x="connsiteX1" y="connsiteY1"/>
                </a:cxn>
              </a:cxnLst>
              <a:rect l="l" t="t" r="r" b="b"/>
              <a:pathLst>
                <a:path w="16571" h="876">
                  <a:moveTo>
                    <a:pt x="0" y="0"/>
                  </a:moveTo>
                  <a:lnTo>
                    <a:pt x="16571" y="0"/>
                  </a:lnTo>
                </a:path>
              </a:pathLst>
            </a:custGeom>
            <a:noFill/>
            <a:ln w="3493" cap="rnd">
              <a:solidFill>
                <a:srgbClr val="000000"/>
              </a:solidFill>
              <a:prstDash val="solid"/>
              <a:round/>
            </a:ln>
          </p:spPr>
          <p:txBody>
            <a:bodyPr rtlCol="0" anchor="ctr"/>
            <a:lstStyle/>
            <a:p>
              <a:endParaRPr lang="en-US"/>
            </a:p>
          </p:txBody>
        </p:sp>
        <p:sp>
          <p:nvSpPr>
            <p:cNvPr id="1204" name="Freeform 1203">
              <a:extLst>
                <a:ext uri="{FF2B5EF4-FFF2-40B4-BE49-F238E27FC236}">
                  <a16:creationId xmlns="" xmlns:a16="http://schemas.microsoft.com/office/drawing/2014/main" id="{8DB6DEF2-46E8-04B0-AED6-AC93F739F69D}"/>
                </a:ext>
              </a:extLst>
            </p:cNvPr>
            <p:cNvSpPr/>
            <p:nvPr/>
          </p:nvSpPr>
          <p:spPr>
            <a:xfrm>
              <a:off x="5505421" y="3562884"/>
              <a:ext cx="16571" cy="876"/>
            </a:xfrm>
            <a:custGeom>
              <a:avLst/>
              <a:gdLst>
                <a:gd name="connsiteX0" fmla="*/ 0 w 16571"/>
                <a:gd name="connsiteY0" fmla="*/ 0 h 876"/>
                <a:gd name="connsiteX1" fmla="*/ 16571 w 16571"/>
                <a:gd name="connsiteY1" fmla="*/ 0 h 876"/>
              </a:gdLst>
              <a:ahLst/>
              <a:cxnLst>
                <a:cxn ang="0">
                  <a:pos x="connsiteX0" y="connsiteY0"/>
                </a:cxn>
                <a:cxn ang="0">
                  <a:pos x="connsiteX1" y="connsiteY1"/>
                </a:cxn>
              </a:cxnLst>
              <a:rect l="l" t="t" r="r" b="b"/>
              <a:pathLst>
                <a:path w="16571" h="876">
                  <a:moveTo>
                    <a:pt x="0" y="0"/>
                  </a:moveTo>
                  <a:lnTo>
                    <a:pt x="16571" y="0"/>
                  </a:lnTo>
                </a:path>
              </a:pathLst>
            </a:custGeom>
            <a:noFill/>
            <a:ln w="3493" cap="rnd">
              <a:solidFill>
                <a:srgbClr val="000000"/>
              </a:solidFill>
              <a:prstDash val="solid"/>
              <a:round/>
            </a:ln>
          </p:spPr>
          <p:txBody>
            <a:bodyPr rtlCol="0" anchor="ctr"/>
            <a:lstStyle/>
            <a:p>
              <a:endParaRPr lang="en-US"/>
            </a:p>
          </p:txBody>
        </p:sp>
        <p:sp>
          <p:nvSpPr>
            <p:cNvPr id="1205" name="Freeform 1204">
              <a:extLst>
                <a:ext uri="{FF2B5EF4-FFF2-40B4-BE49-F238E27FC236}">
                  <a16:creationId xmlns="" xmlns:a16="http://schemas.microsoft.com/office/drawing/2014/main" id="{71FB31AA-5777-866C-ACEC-5F849B06E3A3}"/>
                </a:ext>
              </a:extLst>
            </p:cNvPr>
            <p:cNvSpPr/>
            <p:nvPr/>
          </p:nvSpPr>
          <p:spPr>
            <a:xfrm>
              <a:off x="5369313" y="4400324"/>
              <a:ext cx="36658" cy="55024"/>
            </a:xfrm>
            <a:custGeom>
              <a:avLst/>
              <a:gdLst>
                <a:gd name="connsiteX0" fmla="*/ 18330 w 36658"/>
                <a:gd name="connsiteY0" fmla="*/ 5682 h 55024"/>
                <a:gd name="connsiteX1" fmla="*/ 9982 w 36658"/>
                <a:gd name="connsiteY1" fmla="*/ 11154 h 55024"/>
                <a:gd name="connsiteX2" fmla="*/ 7211 w 36658"/>
                <a:gd name="connsiteY2" fmla="*/ 27534 h 55024"/>
                <a:gd name="connsiteX3" fmla="*/ 9982 w 36658"/>
                <a:gd name="connsiteY3" fmla="*/ 43906 h 55024"/>
                <a:gd name="connsiteX4" fmla="*/ 18330 w 36658"/>
                <a:gd name="connsiteY4" fmla="*/ 49342 h 55024"/>
                <a:gd name="connsiteX5" fmla="*/ 26677 w 36658"/>
                <a:gd name="connsiteY5" fmla="*/ 43906 h 55024"/>
                <a:gd name="connsiteX6" fmla="*/ 29483 w 36658"/>
                <a:gd name="connsiteY6" fmla="*/ 27534 h 55024"/>
                <a:gd name="connsiteX7" fmla="*/ 26677 w 36658"/>
                <a:gd name="connsiteY7" fmla="*/ 11154 h 55024"/>
                <a:gd name="connsiteX8" fmla="*/ 18330 w 36658"/>
                <a:gd name="connsiteY8" fmla="*/ 5682 h 55024"/>
                <a:gd name="connsiteX9" fmla="*/ 18330 w 36658"/>
                <a:gd name="connsiteY9" fmla="*/ 0 h 55024"/>
                <a:gd name="connsiteX10" fmla="*/ 31934 w 36658"/>
                <a:gd name="connsiteY10" fmla="*/ 7068 h 55024"/>
                <a:gd name="connsiteX11" fmla="*/ 36658 w 36658"/>
                <a:gd name="connsiteY11" fmla="*/ 27534 h 55024"/>
                <a:gd name="connsiteX12" fmla="*/ 31934 w 36658"/>
                <a:gd name="connsiteY12" fmla="*/ 47992 h 55024"/>
                <a:gd name="connsiteX13" fmla="*/ 18330 w 36658"/>
                <a:gd name="connsiteY13" fmla="*/ 55024 h 55024"/>
                <a:gd name="connsiteX14" fmla="*/ 4689 w 36658"/>
                <a:gd name="connsiteY14" fmla="*/ 47992 h 55024"/>
                <a:gd name="connsiteX15" fmla="*/ 0 w 36658"/>
                <a:gd name="connsiteY15" fmla="*/ 27534 h 55024"/>
                <a:gd name="connsiteX16" fmla="*/ 4689 w 36658"/>
                <a:gd name="connsiteY16" fmla="*/ 7068 h 55024"/>
                <a:gd name="connsiteX17" fmla="*/ 18330 w 36658"/>
                <a:gd name="connsiteY17" fmla="*/ 0 h 5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8" h="55024">
                  <a:moveTo>
                    <a:pt x="18330" y="5682"/>
                  </a:moveTo>
                  <a:cubicBezTo>
                    <a:pt x="14635" y="5682"/>
                    <a:pt x="11852" y="7506"/>
                    <a:pt x="9982" y="11154"/>
                  </a:cubicBezTo>
                  <a:cubicBezTo>
                    <a:pt x="8134" y="14775"/>
                    <a:pt x="7211" y="20238"/>
                    <a:pt x="7211" y="27534"/>
                  </a:cubicBezTo>
                  <a:cubicBezTo>
                    <a:pt x="7211" y="34804"/>
                    <a:pt x="8134" y="40258"/>
                    <a:pt x="9982" y="43906"/>
                  </a:cubicBezTo>
                  <a:cubicBezTo>
                    <a:pt x="11852" y="47527"/>
                    <a:pt x="14635" y="49342"/>
                    <a:pt x="18330" y="49342"/>
                  </a:cubicBezTo>
                  <a:cubicBezTo>
                    <a:pt x="22047" y="49342"/>
                    <a:pt x="24829" y="47527"/>
                    <a:pt x="26677" y="43906"/>
                  </a:cubicBezTo>
                  <a:cubicBezTo>
                    <a:pt x="28547" y="40258"/>
                    <a:pt x="29483" y="34804"/>
                    <a:pt x="29483" y="27534"/>
                  </a:cubicBezTo>
                  <a:cubicBezTo>
                    <a:pt x="29483" y="20238"/>
                    <a:pt x="28547" y="14775"/>
                    <a:pt x="26677" y="11154"/>
                  </a:cubicBezTo>
                  <a:cubicBezTo>
                    <a:pt x="24829" y="7506"/>
                    <a:pt x="22047" y="5682"/>
                    <a:pt x="18330" y="5682"/>
                  </a:cubicBezTo>
                  <a:moveTo>
                    <a:pt x="18330" y="0"/>
                  </a:moveTo>
                  <a:cubicBezTo>
                    <a:pt x="24273" y="0"/>
                    <a:pt x="28808" y="2359"/>
                    <a:pt x="31934" y="7068"/>
                  </a:cubicBezTo>
                  <a:cubicBezTo>
                    <a:pt x="35083" y="11759"/>
                    <a:pt x="36658" y="18581"/>
                    <a:pt x="36658" y="27534"/>
                  </a:cubicBezTo>
                  <a:cubicBezTo>
                    <a:pt x="36658" y="36461"/>
                    <a:pt x="35083" y="43283"/>
                    <a:pt x="31934" y="47992"/>
                  </a:cubicBezTo>
                  <a:cubicBezTo>
                    <a:pt x="28808" y="52683"/>
                    <a:pt x="24273" y="55024"/>
                    <a:pt x="18330" y="55024"/>
                  </a:cubicBezTo>
                  <a:cubicBezTo>
                    <a:pt x="12385" y="55024"/>
                    <a:pt x="7838" y="52683"/>
                    <a:pt x="4689" y="47992"/>
                  </a:cubicBezTo>
                  <a:cubicBezTo>
                    <a:pt x="1563" y="43283"/>
                    <a:pt x="0" y="36461"/>
                    <a:pt x="0" y="27534"/>
                  </a:cubicBezTo>
                  <a:cubicBezTo>
                    <a:pt x="0" y="18581"/>
                    <a:pt x="1563" y="11759"/>
                    <a:pt x="4689" y="7068"/>
                  </a:cubicBezTo>
                  <a:cubicBezTo>
                    <a:pt x="7838" y="2359"/>
                    <a:pt x="12385" y="0"/>
                    <a:pt x="18330" y="0"/>
                  </a:cubicBezTo>
                  <a:close/>
                </a:path>
              </a:pathLst>
            </a:custGeom>
            <a:solidFill>
              <a:srgbClr val="000000"/>
            </a:solidFill>
            <a:ln w="873" cap="flat">
              <a:noFill/>
              <a:prstDash val="solid"/>
              <a:miter/>
            </a:ln>
          </p:spPr>
          <p:txBody>
            <a:bodyPr rtlCol="0" anchor="ctr"/>
            <a:lstStyle/>
            <a:p>
              <a:endParaRPr lang="en-US"/>
            </a:p>
          </p:txBody>
        </p:sp>
        <p:sp>
          <p:nvSpPr>
            <p:cNvPr id="1206" name="Freeform 1205">
              <a:extLst>
                <a:ext uri="{FF2B5EF4-FFF2-40B4-BE49-F238E27FC236}">
                  <a16:creationId xmlns="" xmlns:a16="http://schemas.microsoft.com/office/drawing/2014/main" id="{89FEEFEA-4B6B-1D9C-FCBF-855C5B4D75B5}"/>
                </a:ext>
              </a:extLst>
            </p:cNvPr>
            <p:cNvSpPr/>
            <p:nvPr/>
          </p:nvSpPr>
          <p:spPr>
            <a:xfrm>
              <a:off x="5418581" y="4445300"/>
              <a:ext cx="7494" cy="9023"/>
            </a:xfrm>
            <a:custGeom>
              <a:avLst/>
              <a:gdLst>
                <a:gd name="connsiteX0" fmla="*/ 0 w 7494"/>
                <a:gd name="connsiteY0" fmla="*/ 0 h 9023"/>
                <a:gd name="connsiteX1" fmla="*/ 7495 w 7494"/>
                <a:gd name="connsiteY1" fmla="*/ 0 h 9023"/>
                <a:gd name="connsiteX2" fmla="*/ 7495 w 7494"/>
                <a:gd name="connsiteY2" fmla="*/ 9023 h 9023"/>
                <a:gd name="connsiteX3" fmla="*/ 0 w 7494"/>
                <a:gd name="connsiteY3" fmla="*/ 9023 h 9023"/>
                <a:gd name="connsiteX4" fmla="*/ 0 w 7494"/>
                <a:gd name="connsiteY4" fmla="*/ 0 h 9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4" h="9023">
                  <a:moveTo>
                    <a:pt x="0" y="0"/>
                  </a:moveTo>
                  <a:lnTo>
                    <a:pt x="7495" y="0"/>
                  </a:lnTo>
                  <a:lnTo>
                    <a:pt x="7495" y="9023"/>
                  </a:lnTo>
                  <a:lnTo>
                    <a:pt x="0" y="9023"/>
                  </a:lnTo>
                  <a:lnTo>
                    <a:pt x="0" y="0"/>
                  </a:lnTo>
                  <a:close/>
                </a:path>
              </a:pathLst>
            </a:custGeom>
            <a:solidFill>
              <a:srgbClr val="000000"/>
            </a:solidFill>
            <a:ln w="873" cap="flat">
              <a:noFill/>
              <a:prstDash val="solid"/>
              <a:miter/>
            </a:ln>
          </p:spPr>
          <p:txBody>
            <a:bodyPr rtlCol="0" anchor="ctr"/>
            <a:lstStyle/>
            <a:p>
              <a:endParaRPr lang="en-US"/>
            </a:p>
          </p:txBody>
        </p:sp>
        <p:sp>
          <p:nvSpPr>
            <p:cNvPr id="1207" name="Freeform 1206">
              <a:extLst>
                <a:ext uri="{FF2B5EF4-FFF2-40B4-BE49-F238E27FC236}">
                  <a16:creationId xmlns="" xmlns:a16="http://schemas.microsoft.com/office/drawing/2014/main" id="{BA4D304C-EE22-DFAA-9862-AEFD773DFE62}"/>
                </a:ext>
              </a:extLst>
            </p:cNvPr>
            <p:cNvSpPr/>
            <p:nvPr/>
          </p:nvSpPr>
          <p:spPr>
            <a:xfrm>
              <a:off x="5439539" y="4401289"/>
              <a:ext cx="34314" cy="54059"/>
            </a:xfrm>
            <a:custGeom>
              <a:avLst/>
              <a:gdLst>
                <a:gd name="connsiteX0" fmla="*/ 2238 w 34314"/>
                <a:gd name="connsiteY0" fmla="*/ 0 h 54059"/>
                <a:gd name="connsiteX1" fmla="*/ 30407 w 34314"/>
                <a:gd name="connsiteY1" fmla="*/ 0 h 54059"/>
                <a:gd name="connsiteX2" fmla="*/ 30407 w 34314"/>
                <a:gd name="connsiteY2" fmla="*/ 6033 h 54059"/>
                <a:gd name="connsiteX3" fmla="*/ 8810 w 34314"/>
                <a:gd name="connsiteY3" fmla="*/ 6033 h 54059"/>
                <a:gd name="connsiteX4" fmla="*/ 8810 w 34314"/>
                <a:gd name="connsiteY4" fmla="*/ 19037 h 54059"/>
                <a:gd name="connsiteX5" fmla="*/ 11935 w 34314"/>
                <a:gd name="connsiteY5" fmla="*/ 18257 h 54059"/>
                <a:gd name="connsiteX6" fmla="*/ 15061 w 34314"/>
                <a:gd name="connsiteY6" fmla="*/ 17967 h 54059"/>
                <a:gd name="connsiteX7" fmla="*/ 29128 w 34314"/>
                <a:gd name="connsiteY7" fmla="*/ 22834 h 54059"/>
                <a:gd name="connsiteX8" fmla="*/ 34314 w 34314"/>
                <a:gd name="connsiteY8" fmla="*/ 36014 h 54059"/>
                <a:gd name="connsiteX9" fmla="*/ 28986 w 34314"/>
                <a:gd name="connsiteY9" fmla="*/ 49334 h 54059"/>
                <a:gd name="connsiteX10" fmla="*/ 13960 w 34314"/>
                <a:gd name="connsiteY10" fmla="*/ 54060 h 54059"/>
                <a:gd name="connsiteX11" fmla="*/ 7140 w 34314"/>
                <a:gd name="connsiteY11" fmla="*/ 53490 h 54059"/>
                <a:gd name="connsiteX12" fmla="*/ 0 w 34314"/>
                <a:gd name="connsiteY12" fmla="*/ 51789 h 54059"/>
                <a:gd name="connsiteX13" fmla="*/ 0 w 34314"/>
                <a:gd name="connsiteY13" fmla="*/ 44581 h 54059"/>
                <a:gd name="connsiteX14" fmla="*/ 6607 w 34314"/>
                <a:gd name="connsiteY14" fmla="*/ 47168 h 54059"/>
                <a:gd name="connsiteX15" fmla="*/ 13818 w 34314"/>
                <a:gd name="connsiteY15" fmla="*/ 48018 h 54059"/>
                <a:gd name="connsiteX16" fmla="*/ 23551 w 34314"/>
                <a:gd name="connsiteY16" fmla="*/ 44791 h 54059"/>
                <a:gd name="connsiteX17" fmla="*/ 27139 w 34314"/>
                <a:gd name="connsiteY17" fmla="*/ 36014 h 54059"/>
                <a:gd name="connsiteX18" fmla="*/ 23551 w 34314"/>
                <a:gd name="connsiteY18" fmla="*/ 27245 h 54059"/>
                <a:gd name="connsiteX19" fmla="*/ 13818 w 34314"/>
                <a:gd name="connsiteY19" fmla="*/ 24009 h 54059"/>
                <a:gd name="connsiteX20" fmla="*/ 8064 w 34314"/>
                <a:gd name="connsiteY20" fmla="*/ 24649 h 54059"/>
                <a:gd name="connsiteX21" fmla="*/ 2238 w 34314"/>
                <a:gd name="connsiteY21" fmla="*/ 26640 h 54059"/>
                <a:gd name="connsiteX22" fmla="*/ 2238 w 34314"/>
                <a:gd name="connsiteY22" fmla="*/ 0 h 5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314" h="54059">
                  <a:moveTo>
                    <a:pt x="2238" y="0"/>
                  </a:moveTo>
                  <a:lnTo>
                    <a:pt x="30407" y="0"/>
                  </a:lnTo>
                  <a:lnTo>
                    <a:pt x="30407" y="6033"/>
                  </a:lnTo>
                  <a:lnTo>
                    <a:pt x="8810" y="6033"/>
                  </a:lnTo>
                  <a:lnTo>
                    <a:pt x="8810" y="19037"/>
                  </a:lnTo>
                  <a:cubicBezTo>
                    <a:pt x="9852" y="18678"/>
                    <a:pt x="10894" y="18423"/>
                    <a:pt x="11935" y="18257"/>
                  </a:cubicBezTo>
                  <a:cubicBezTo>
                    <a:pt x="12978" y="18064"/>
                    <a:pt x="14020" y="17967"/>
                    <a:pt x="15061" y="17967"/>
                  </a:cubicBezTo>
                  <a:cubicBezTo>
                    <a:pt x="20981" y="17967"/>
                    <a:pt x="25671" y="19590"/>
                    <a:pt x="29128" y="22834"/>
                  </a:cubicBezTo>
                  <a:cubicBezTo>
                    <a:pt x="32586" y="26079"/>
                    <a:pt x="34314" y="30472"/>
                    <a:pt x="34314" y="36014"/>
                  </a:cubicBezTo>
                  <a:cubicBezTo>
                    <a:pt x="34314" y="41722"/>
                    <a:pt x="32539" y="46168"/>
                    <a:pt x="28986" y="49334"/>
                  </a:cubicBezTo>
                  <a:cubicBezTo>
                    <a:pt x="25434" y="52482"/>
                    <a:pt x="20425" y="54060"/>
                    <a:pt x="13960" y="54060"/>
                  </a:cubicBezTo>
                  <a:cubicBezTo>
                    <a:pt x="11734" y="54060"/>
                    <a:pt x="9461" y="53867"/>
                    <a:pt x="7140" y="53490"/>
                  </a:cubicBezTo>
                  <a:cubicBezTo>
                    <a:pt x="4843" y="53113"/>
                    <a:pt x="2463" y="52552"/>
                    <a:pt x="0" y="51789"/>
                  </a:cubicBezTo>
                  <a:lnTo>
                    <a:pt x="0" y="44581"/>
                  </a:lnTo>
                  <a:cubicBezTo>
                    <a:pt x="2132" y="45738"/>
                    <a:pt x="4334" y="46598"/>
                    <a:pt x="6607" y="47168"/>
                  </a:cubicBezTo>
                  <a:cubicBezTo>
                    <a:pt x="8881" y="47738"/>
                    <a:pt x="11285" y="48018"/>
                    <a:pt x="13818" y="48018"/>
                  </a:cubicBezTo>
                  <a:cubicBezTo>
                    <a:pt x="17915" y="48018"/>
                    <a:pt x="21159" y="46940"/>
                    <a:pt x="23551" y="44791"/>
                  </a:cubicBezTo>
                  <a:cubicBezTo>
                    <a:pt x="25943" y="42634"/>
                    <a:pt x="27139" y="39705"/>
                    <a:pt x="27139" y="36014"/>
                  </a:cubicBezTo>
                  <a:cubicBezTo>
                    <a:pt x="27139" y="32322"/>
                    <a:pt x="25943" y="29393"/>
                    <a:pt x="23551" y="27245"/>
                  </a:cubicBezTo>
                  <a:cubicBezTo>
                    <a:pt x="21159" y="25088"/>
                    <a:pt x="17915" y="24009"/>
                    <a:pt x="13818" y="24009"/>
                  </a:cubicBezTo>
                  <a:cubicBezTo>
                    <a:pt x="11900" y="24009"/>
                    <a:pt x="9982" y="24220"/>
                    <a:pt x="8064" y="24649"/>
                  </a:cubicBezTo>
                  <a:cubicBezTo>
                    <a:pt x="6169" y="25079"/>
                    <a:pt x="4227" y="25737"/>
                    <a:pt x="2238" y="26640"/>
                  </a:cubicBezTo>
                  <a:lnTo>
                    <a:pt x="2238" y="0"/>
                  </a:lnTo>
                  <a:close/>
                </a:path>
              </a:pathLst>
            </a:custGeom>
            <a:solidFill>
              <a:srgbClr val="000000"/>
            </a:solidFill>
            <a:ln w="873" cap="flat">
              <a:noFill/>
              <a:prstDash val="solid"/>
              <a:miter/>
            </a:ln>
          </p:spPr>
          <p:txBody>
            <a:bodyPr rtlCol="0" anchor="ctr"/>
            <a:lstStyle/>
            <a:p>
              <a:endParaRPr lang="en-US"/>
            </a:p>
          </p:txBody>
        </p:sp>
        <p:sp>
          <p:nvSpPr>
            <p:cNvPr id="1208" name="Freeform 1207">
              <a:extLst>
                <a:ext uri="{FF2B5EF4-FFF2-40B4-BE49-F238E27FC236}">
                  <a16:creationId xmlns="" xmlns:a16="http://schemas.microsoft.com/office/drawing/2014/main" id="{0E208941-41D5-C80B-6287-82415B034A8E}"/>
                </a:ext>
              </a:extLst>
            </p:cNvPr>
            <p:cNvSpPr/>
            <p:nvPr/>
          </p:nvSpPr>
          <p:spPr>
            <a:xfrm>
              <a:off x="5370982" y="4112980"/>
              <a:ext cx="31578" cy="53033"/>
            </a:xfrm>
            <a:custGeom>
              <a:avLst/>
              <a:gdLst>
                <a:gd name="connsiteX0" fmla="*/ 1030 w 31578"/>
                <a:gd name="connsiteY0" fmla="*/ 46995 h 53033"/>
                <a:gd name="connsiteX1" fmla="*/ 12753 w 31578"/>
                <a:gd name="connsiteY1" fmla="*/ 46995 h 53033"/>
                <a:gd name="connsiteX2" fmla="*/ 12753 w 31578"/>
                <a:gd name="connsiteY2" fmla="*/ 6536 h 53033"/>
                <a:gd name="connsiteX3" fmla="*/ 0 w 31578"/>
                <a:gd name="connsiteY3" fmla="*/ 9093 h 53033"/>
                <a:gd name="connsiteX4" fmla="*/ 0 w 31578"/>
                <a:gd name="connsiteY4" fmla="*/ 2558 h 53033"/>
                <a:gd name="connsiteX5" fmla="*/ 12681 w 31578"/>
                <a:gd name="connsiteY5" fmla="*/ 0 h 53033"/>
                <a:gd name="connsiteX6" fmla="*/ 19856 w 31578"/>
                <a:gd name="connsiteY6" fmla="*/ 0 h 53033"/>
                <a:gd name="connsiteX7" fmla="*/ 19856 w 31578"/>
                <a:gd name="connsiteY7" fmla="*/ 46995 h 53033"/>
                <a:gd name="connsiteX8" fmla="*/ 31578 w 31578"/>
                <a:gd name="connsiteY8" fmla="*/ 46995 h 53033"/>
                <a:gd name="connsiteX9" fmla="*/ 31578 w 31578"/>
                <a:gd name="connsiteY9" fmla="*/ 53034 h 53033"/>
                <a:gd name="connsiteX10" fmla="*/ 1030 w 31578"/>
                <a:gd name="connsiteY10" fmla="*/ 53034 h 53033"/>
                <a:gd name="connsiteX11" fmla="*/ 1030 w 31578"/>
                <a:gd name="connsiteY11" fmla="*/ 46995 h 5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578" h="53033">
                  <a:moveTo>
                    <a:pt x="1030" y="46995"/>
                  </a:moveTo>
                  <a:lnTo>
                    <a:pt x="12753" y="46995"/>
                  </a:lnTo>
                  <a:lnTo>
                    <a:pt x="12753" y="6536"/>
                  </a:lnTo>
                  <a:lnTo>
                    <a:pt x="0" y="9093"/>
                  </a:lnTo>
                  <a:lnTo>
                    <a:pt x="0" y="2558"/>
                  </a:lnTo>
                  <a:lnTo>
                    <a:pt x="12681" y="0"/>
                  </a:lnTo>
                  <a:lnTo>
                    <a:pt x="19856" y="0"/>
                  </a:lnTo>
                  <a:lnTo>
                    <a:pt x="19856" y="46995"/>
                  </a:lnTo>
                  <a:lnTo>
                    <a:pt x="31578" y="46995"/>
                  </a:lnTo>
                  <a:lnTo>
                    <a:pt x="31578" y="53034"/>
                  </a:lnTo>
                  <a:lnTo>
                    <a:pt x="1030" y="53034"/>
                  </a:lnTo>
                  <a:lnTo>
                    <a:pt x="1030" y="46995"/>
                  </a:lnTo>
                  <a:close/>
                </a:path>
              </a:pathLst>
            </a:custGeom>
            <a:solidFill>
              <a:srgbClr val="000000"/>
            </a:solidFill>
            <a:ln w="873" cap="flat">
              <a:noFill/>
              <a:prstDash val="solid"/>
              <a:miter/>
            </a:ln>
          </p:spPr>
          <p:txBody>
            <a:bodyPr rtlCol="0" anchor="ctr"/>
            <a:lstStyle/>
            <a:p>
              <a:endParaRPr lang="en-US"/>
            </a:p>
          </p:txBody>
        </p:sp>
        <p:sp>
          <p:nvSpPr>
            <p:cNvPr id="1209" name="Freeform 1208">
              <a:extLst>
                <a:ext uri="{FF2B5EF4-FFF2-40B4-BE49-F238E27FC236}">
                  <a16:creationId xmlns="" xmlns:a16="http://schemas.microsoft.com/office/drawing/2014/main" id="{8D596A77-A585-8223-9FFE-DE3DF239326D}"/>
                </a:ext>
              </a:extLst>
            </p:cNvPr>
            <p:cNvSpPr/>
            <p:nvPr/>
          </p:nvSpPr>
          <p:spPr>
            <a:xfrm>
              <a:off x="5417054" y="4156991"/>
              <a:ext cx="7494" cy="9022"/>
            </a:xfrm>
            <a:custGeom>
              <a:avLst/>
              <a:gdLst>
                <a:gd name="connsiteX0" fmla="*/ 0 w 7494"/>
                <a:gd name="connsiteY0" fmla="*/ 0 h 9022"/>
                <a:gd name="connsiteX1" fmla="*/ 7495 w 7494"/>
                <a:gd name="connsiteY1" fmla="*/ 0 h 9022"/>
                <a:gd name="connsiteX2" fmla="*/ 7495 w 7494"/>
                <a:gd name="connsiteY2" fmla="*/ 9022 h 9022"/>
                <a:gd name="connsiteX3" fmla="*/ 0 w 7494"/>
                <a:gd name="connsiteY3" fmla="*/ 9022 h 9022"/>
                <a:gd name="connsiteX4" fmla="*/ 0 w 7494"/>
                <a:gd name="connsiteY4" fmla="*/ 0 h 9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4" h="9022">
                  <a:moveTo>
                    <a:pt x="0" y="0"/>
                  </a:moveTo>
                  <a:lnTo>
                    <a:pt x="7495" y="0"/>
                  </a:lnTo>
                  <a:lnTo>
                    <a:pt x="7495" y="9022"/>
                  </a:lnTo>
                  <a:lnTo>
                    <a:pt x="0" y="9022"/>
                  </a:lnTo>
                  <a:lnTo>
                    <a:pt x="0" y="0"/>
                  </a:lnTo>
                  <a:close/>
                </a:path>
              </a:pathLst>
            </a:custGeom>
            <a:solidFill>
              <a:srgbClr val="000000"/>
            </a:solidFill>
            <a:ln w="873" cap="flat">
              <a:noFill/>
              <a:prstDash val="solid"/>
              <a:miter/>
            </a:ln>
          </p:spPr>
          <p:txBody>
            <a:bodyPr rtlCol="0" anchor="ctr"/>
            <a:lstStyle/>
            <a:p>
              <a:endParaRPr lang="en-US"/>
            </a:p>
          </p:txBody>
        </p:sp>
        <p:sp>
          <p:nvSpPr>
            <p:cNvPr id="1210" name="Freeform 1209">
              <a:extLst>
                <a:ext uri="{FF2B5EF4-FFF2-40B4-BE49-F238E27FC236}">
                  <a16:creationId xmlns="" xmlns:a16="http://schemas.microsoft.com/office/drawing/2014/main" id="{2C23E76D-44B4-1806-A838-D843DF3E18C5}"/>
                </a:ext>
              </a:extLst>
            </p:cNvPr>
            <p:cNvSpPr/>
            <p:nvPr/>
          </p:nvSpPr>
          <p:spPr>
            <a:xfrm>
              <a:off x="5437195" y="4112020"/>
              <a:ext cx="36658" cy="55023"/>
            </a:xfrm>
            <a:custGeom>
              <a:avLst/>
              <a:gdLst>
                <a:gd name="connsiteX0" fmla="*/ 18329 w 36658"/>
                <a:gd name="connsiteY0" fmla="*/ 5684 h 55023"/>
                <a:gd name="connsiteX1" fmla="*/ 9982 w 36658"/>
                <a:gd name="connsiteY1" fmla="*/ 11154 h 55023"/>
                <a:gd name="connsiteX2" fmla="*/ 7211 w 36658"/>
                <a:gd name="connsiteY2" fmla="*/ 27530 h 55023"/>
                <a:gd name="connsiteX3" fmla="*/ 9982 w 36658"/>
                <a:gd name="connsiteY3" fmla="*/ 43905 h 55023"/>
                <a:gd name="connsiteX4" fmla="*/ 18329 w 36658"/>
                <a:gd name="connsiteY4" fmla="*/ 49340 h 55023"/>
                <a:gd name="connsiteX5" fmla="*/ 26677 w 36658"/>
                <a:gd name="connsiteY5" fmla="*/ 43905 h 55023"/>
                <a:gd name="connsiteX6" fmla="*/ 29483 w 36658"/>
                <a:gd name="connsiteY6" fmla="*/ 27530 h 55023"/>
                <a:gd name="connsiteX7" fmla="*/ 26677 w 36658"/>
                <a:gd name="connsiteY7" fmla="*/ 11154 h 55023"/>
                <a:gd name="connsiteX8" fmla="*/ 18329 w 36658"/>
                <a:gd name="connsiteY8" fmla="*/ 5684 h 55023"/>
                <a:gd name="connsiteX9" fmla="*/ 18329 w 36658"/>
                <a:gd name="connsiteY9" fmla="*/ 0 h 55023"/>
                <a:gd name="connsiteX10" fmla="*/ 31933 w 36658"/>
                <a:gd name="connsiteY10" fmla="*/ 7069 h 55023"/>
                <a:gd name="connsiteX11" fmla="*/ 36658 w 36658"/>
                <a:gd name="connsiteY11" fmla="*/ 27530 h 55023"/>
                <a:gd name="connsiteX12" fmla="*/ 31933 w 36658"/>
                <a:gd name="connsiteY12" fmla="*/ 47990 h 55023"/>
                <a:gd name="connsiteX13" fmla="*/ 18329 w 36658"/>
                <a:gd name="connsiteY13" fmla="*/ 55024 h 55023"/>
                <a:gd name="connsiteX14" fmla="*/ 4689 w 36658"/>
                <a:gd name="connsiteY14" fmla="*/ 47990 h 55023"/>
                <a:gd name="connsiteX15" fmla="*/ 0 w 36658"/>
                <a:gd name="connsiteY15" fmla="*/ 27530 h 55023"/>
                <a:gd name="connsiteX16" fmla="*/ 4689 w 36658"/>
                <a:gd name="connsiteY16" fmla="*/ 7069 h 55023"/>
                <a:gd name="connsiteX17" fmla="*/ 18329 w 36658"/>
                <a:gd name="connsiteY17" fmla="*/ 0 h 5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8" h="55023">
                  <a:moveTo>
                    <a:pt x="18329" y="5684"/>
                  </a:moveTo>
                  <a:cubicBezTo>
                    <a:pt x="14634" y="5684"/>
                    <a:pt x="11852" y="7507"/>
                    <a:pt x="9982" y="11154"/>
                  </a:cubicBezTo>
                  <a:cubicBezTo>
                    <a:pt x="8134" y="14777"/>
                    <a:pt x="7211" y="20236"/>
                    <a:pt x="7211" y="27530"/>
                  </a:cubicBezTo>
                  <a:cubicBezTo>
                    <a:pt x="7211" y="34800"/>
                    <a:pt x="8134" y="40258"/>
                    <a:pt x="9982" y="43905"/>
                  </a:cubicBezTo>
                  <a:cubicBezTo>
                    <a:pt x="11852" y="47528"/>
                    <a:pt x="14634" y="49340"/>
                    <a:pt x="18329" y="49340"/>
                  </a:cubicBezTo>
                  <a:cubicBezTo>
                    <a:pt x="22047" y="49340"/>
                    <a:pt x="24829" y="47528"/>
                    <a:pt x="26677" y="43905"/>
                  </a:cubicBezTo>
                  <a:cubicBezTo>
                    <a:pt x="28547" y="40258"/>
                    <a:pt x="29483" y="34800"/>
                    <a:pt x="29483" y="27530"/>
                  </a:cubicBezTo>
                  <a:cubicBezTo>
                    <a:pt x="29483" y="20236"/>
                    <a:pt x="28547" y="14777"/>
                    <a:pt x="26677" y="11154"/>
                  </a:cubicBezTo>
                  <a:cubicBezTo>
                    <a:pt x="24829" y="7507"/>
                    <a:pt x="22047" y="5684"/>
                    <a:pt x="18329" y="5684"/>
                  </a:cubicBezTo>
                  <a:moveTo>
                    <a:pt x="18329" y="0"/>
                  </a:moveTo>
                  <a:cubicBezTo>
                    <a:pt x="24273" y="0"/>
                    <a:pt x="28807" y="2356"/>
                    <a:pt x="31933" y="7069"/>
                  </a:cubicBezTo>
                  <a:cubicBezTo>
                    <a:pt x="35083" y="11758"/>
                    <a:pt x="36658" y="18578"/>
                    <a:pt x="36658" y="27530"/>
                  </a:cubicBezTo>
                  <a:cubicBezTo>
                    <a:pt x="36658" y="36457"/>
                    <a:pt x="35083" y="43278"/>
                    <a:pt x="31933" y="47990"/>
                  </a:cubicBezTo>
                  <a:cubicBezTo>
                    <a:pt x="28807" y="52679"/>
                    <a:pt x="24273" y="55024"/>
                    <a:pt x="18329" y="55024"/>
                  </a:cubicBezTo>
                  <a:cubicBezTo>
                    <a:pt x="12385" y="55024"/>
                    <a:pt x="7838" y="52679"/>
                    <a:pt x="4689" y="47990"/>
                  </a:cubicBezTo>
                  <a:cubicBezTo>
                    <a:pt x="1563" y="43278"/>
                    <a:pt x="0" y="36457"/>
                    <a:pt x="0" y="27530"/>
                  </a:cubicBezTo>
                  <a:cubicBezTo>
                    <a:pt x="0" y="18578"/>
                    <a:pt x="1563" y="11758"/>
                    <a:pt x="4689" y="7069"/>
                  </a:cubicBezTo>
                  <a:cubicBezTo>
                    <a:pt x="7838" y="2356"/>
                    <a:pt x="12385" y="0"/>
                    <a:pt x="18329" y="0"/>
                  </a:cubicBezTo>
                  <a:close/>
                </a:path>
              </a:pathLst>
            </a:custGeom>
            <a:solidFill>
              <a:srgbClr val="000000"/>
            </a:solidFill>
            <a:ln w="873" cap="flat">
              <a:noFill/>
              <a:prstDash val="solid"/>
              <a:miter/>
            </a:ln>
          </p:spPr>
          <p:txBody>
            <a:bodyPr rtlCol="0" anchor="ctr"/>
            <a:lstStyle/>
            <a:p>
              <a:endParaRPr lang="en-US"/>
            </a:p>
          </p:txBody>
        </p:sp>
        <p:sp>
          <p:nvSpPr>
            <p:cNvPr id="1211" name="Freeform 1210">
              <a:extLst>
                <a:ext uri="{FF2B5EF4-FFF2-40B4-BE49-F238E27FC236}">
                  <a16:creationId xmlns="" xmlns:a16="http://schemas.microsoft.com/office/drawing/2014/main" id="{E4F94978-B4B3-881E-C505-1A114AC7723A}"/>
                </a:ext>
              </a:extLst>
            </p:cNvPr>
            <p:cNvSpPr/>
            <p:nvPr/>
          </p:nvSpPr>
          <p:spPr>
            <a:xfrm>
              <a:off x="5372510" y="3824673"/>
              <a:ext cx="31578" cy="53033"/>
            </a:xfrm>
            <a:custGeom>
              <a:avLst/>
              <a:gdLst>
                <a:gd name="connsiteX0" fmla="*/ 1029 w 31578"/>
                <a:gd name="connsiteY0" fmla="*/ 46996 h 53033"/>
                <a:gd name="connsiteX1" fmla="*/ 12752 w 31578"/>
                <a:gd name="connsiteY1" fmla="*/ 46996 h 53033"/>
                <a:gd name="connsiteX2" fmla="*/ 12752 w 31578"/>
                <a:gd name="connsiteY2" fmla="*/ 6536 h 53033"/>
                <a:gd name="connsiteX3" fmla="*/ 0 w 31578"/>
                <a:gd name="connsiteY3" fmla="*/ 9094 h 53033"/>
                <a:gd name="connsiteX4" fmla="*/ 0 w 31578"/>
                <a:gd name="connsiteY4" fmla="*/ 2558 h 53033"/>
                <a:gd name="connsiteX5" fmla="*/ 12681 w 31578"/>
                <a:gd name="connsiteY5" fmla="*/ 0 h 53033"/>
                <a:gd name="connsiteX6" fmla="*/ 19856 w 31578"/>
                <a:gd name="connsiteY6" fmla="*/ 0 h 53033"/>
                <a:gd name="connsiteX7" fmla="*/ 19856 w 31578"/>
                <a:gd name="connsiteY7" fmla="*/ 46996 h 53033"/>
                <a:gd name="connsiteX8" fmla="*/ 31578 w 31578"/>
                <a:gd name="connsiteY8" fmla="*/ 46996 h 53033"/>
                <a:gd name="connsiteX9" fmla="*/ 31578 w 31578"/>
                <a:gd name="connsiteY9" fmla="*/ 53034 h 53033"/>
                <a:gd name="connsiteX10" fmla="*/ 1029 w 31578"/>
                <a:gd name="connsiteY10" fmla="*/ 53034 h 53033"/>
                <a:gd name="connsiteX11" fmla="*/ 1029 w 31578"/>
                <a:gd name="connsiteY11" fmla="*/ 46996 h 5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578" h="53033">
                  <a:moveTo>
                    <a:pt x="1029" y="46996"/>
                  </a:moveTo>
                  <a:lnTo>
                    <a:pt x="12752" y="46996"/>
                  </a:lnTo>
                  <a:lnTo>
                    <a:pt x="12752" y="6536"/>
                  </a:lnTo>
                  <a:lnTo>
                    <a:pt x="0" y="9094"/>
                  </a:lnTo>
                  <a:lnTo>
                    <a:pt x="0" y="2558"/>
                  </a:lnTo>
                  <a:lnTo>
                    <a:pt x="12681" y="0"/>
                  </a:lnTo>
                  <a:lnTo>
                    <a:pt x="19856" y="0"/>
                  </a:lnTo>
                  <a:lnTo>
                    <a:pt x="19856" y="46996"/>
                  </a:lnTo>
                  <a:lnTo>
                    <a:pt x="31578" y="46996"/>
                  </a:lnTo>
                  <a:lnTo>
                    <a:pt x="31578" y="53034"/>
                  </a:lnTo>
                  <a:lnTo>
                    <a:pt x="1029" y="53034"/>
                  </a:lnTo>
                  <a:lnTo>
                    <a:pt x="1029" y="46996"/>
                  </a:lnTo>
                  <a:close/>
                </a:path>
              </a:pathLst>
            </a:custGeom>
            <a:solidFill>
              <a:srgbClr val="000000"/>
            </a:solidFill>
            <a:ln w="873" cap="flat">
              <a:noFill/>
              <a:prstDash val="solid"/>
              <a:miter/>
            </a:ln>
          </p:spPr>
          <p:txBody>
            <a:bodyPr rtlCol="0" anchor="ctr"/>
            <a:lstStyle/>
            <a:p>
              <a:endParaRPr lang="en-US"/>
            </a:p>
          </p:txBody>
        </p:sp>
        <p:sp>
          <p:nvSpPr>
            <p:cNvPr id="1212" name="Freeform 1211">
              <a:extLst>
                <a:ext uri="{FF2B5EF4-FFF2-40B4-BE49-F238E27FC236}">
                  <a16:creationId xmlns="" xmlns:a16="http://schemas.microsoft.com/office/drawing/2014/main" id="{7B15FDF6-F2B1-16EE-683D-1EFB4752FA27}"/>
                </a:ext>
              </a:extLst>
            </p:cNvPr>
            <p:cNvSpPr/>
            <p:nvPr/>
          </p:nvSpPr>
          <p:spPr>
            <a:xfrm>
              <a:off x="5418581" y="3868685"/>
              <a:ext cx="7494" cy="9022"/>
            </a:xfrm>
            <a:custGeom>
              <a:avLst/>
              <a:gdLst>
                <a:gd name="connsiteX0" fmla="*/ 0 w 7494"/>
                <a:gd name="connsiteY0" fmla="*/ 0 h 9022"/>
                <a:gd name="connsiteX1" fmla="*/ 7495 w 7494"/>
                <a:gd name="connsiteY1" fmla="*/ 0 h 9022"/>
                <a:gd name="connsiteX2" fmla="*/ 7495 w 7494"/>
                <a:gd name="connsiteY2" fmla="*/ 9022 h 9022"/>
                <a:gd name="connsiteX3" fmla="*/ 0 w 7494"/>
                <a:gd name="connsiteY3" fmla="*/ 9022 h 9022"/>
                <a:gd name="connsiteX4" fmla="*/ 0 w 7494"/>
                <a:gd name="connsiteY4" fmla="*/ 0 h 9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4" h="9022">
                  <a:moveTo>
                    <a:pt x="0" y="0"/>
                  </a:moveTo>
                  <a:lnTo>
                    <a:pt x="7495" y="0"/>
                  </a:lnTo>
                  <a:lnTo>
                    <a:pt x="7495" y="9022"/>
                  </a:lnTo>
                  <a:lnTo>
                    <a:pt x="0" y="9022"/>
                  </a:lnTo>
                  <a:lnTo>
                    <a:pt x="0" y="0"/>
                  </a:lnTo>
                  <a:close/>
                </a:path>
              </a:pathLst>
            </a:custGeom>
            <a:solidFill>
              <a:srgbClr val="000000"/>
            </a:solidFill>
            <a:ln w="873" cap="flat">
              <a:noFill/>
              <a:prstDash val="solid"/>
              <a:miter/>
            </a:ln>
          </p:spPr>
          <p:txBody>
            <a:bodyPr rtlCol="0" anchor="ctr"/>
            <a:lstStyle/>
            <a:p>
              <a:endParaRPr lang="en-US"/>
            </a:p>
          </p:txBody>
        </p:sp>
        <p:sp>
          <p:nvSpPr>
            <p:cNvPr id="1213" name="Freeform 1212">
              <a:extLst>
                <a:ext uri="{FF2B5EF4-FFF2-40B4-BE49-F238E27FC236}">
                  <a16:creationId xmlns="" xmlns:a16="http://schemas.microsoft.com/office/drawing/2014/main" id="{B851E4AE-07E1-F1FE-A6FF-E486DEC5599D}"/>
                </a:ext>
              </a:extLst>
            </p:cNvPr>
            <p:cNvSpPr/>
            <p:nvPr/>
          </p:nvSpPr>
          <p:spPr>
            <a:xfrm>
              <a:off x="5439539" y="3824673"/>
              <a:ext cx="34314" cy="54064"/>
            </a:xfrm>
            <a:custGeom>
              <a:avLst/>
              <a:gdLst>
                <a:gd name="connsiteX0" fmla="*/ 2238 w 34314"/>
                <a:gd name="connsiteY0" fmla="*/ 0 h 54064"/>
                <a:gd name="connsiteX1" fmla="*/ 30407 w 34314"/>
                <a:gd name="connsiteY1" fmla="*/ 0 h 54064"/>
                <a:gd name="connsiteX2" fmla="*/ 30407 w 34314"/>
                <a:gd name="connsiteY2" fmla="*/ 6039 h 54064"/>
                <a:gd name="connsiteX3" fmla="*/ 8810 w 34314"/>
                <a:gd name="connsiteY3" fmla="*/ 6039 h 54064"/>
                <a:gd name="connsiteX4" fmla="*/ 8810 w 34314"/>
                <a:gd name="connsiteY4" fmla="*/ 19040 h 54064"/>
                <a:gd name="connsiteX5" fmla="*/ 11935 w 34314"/>
                <a:gd name="connsiteY5" fmla="*/ 18258 h 54064"/>
                <a:gd name="connsiteX6" fmla="*/ 15061 w 34314"/>
                <a:gd name="connsiteY6" fmla="*/ 17974 h 54064"/>
                <a:gd name="connsiteX7" fmla="*/ 29128 w 34314"/>
                <a:gd name="connsiteY7" fmla="*/ 22841 h 54064"/>
                <a:gd name="connsiteX8" fmla="*/ 34314 w 34314"/>
                <a:gd name="connsiteY8" fmla="*/ 36019 h 54064"/>
                <a:gd name="connsiteX9" fmla="*/ 28986 w 34314"/>
                <a:gd name="connsiteY9" fmla="*/ 49340 h 54064"/>
                <a:gd name="connsiteX10" fmla="*/ 13960 w 34314"/>
                <a:gd name="connsiteY10" fmla="*/ 54064 h 54064"/>
                <a:gd name="connsiteX11" fmla="*/ 7140 w 34314"/>
                <a:gd name="connsiteY11" fmla="*/ 53496 h 54064"/>
                <a:gd name="connsiteX12" fmla="*/ 0 w 34314"/>
                <a:gd name="connsiteY12" fmla="*/ 51791 h 54064"/>
                <a:gd name="connsiteX13" fmla="*/ 0 w 34314"/>
                <a:gd name="connsiteY13" fmla="*/ 44580 h 54064"/>
                <a:gd name="connsiteX14" fmla="*/ 6607 w 34314"/>
                <a:gd name="connsiteY14" fmla="*/ 47173 h 54064"/>
                <a:gd name="connsiteX15" fmla="*/ 13818 w 34314"/>
                <a:gd name="connsiteY15" fmla="*/ 48026 h 54064"/>
                <a:gd name="connsiteX16" fmla="*/ 23551 w 34314"/>
                <a:gd name="connsiteY16" fmla="*/ 44793 h 54064"/>
                <a:gd name="connsiteX17" fmla="*/ 27139 w 34314"/>
                <a:gd name="connsiteY17" fmla="*/ 36019 h 54064"/>
                <a:gd name="connsiteX18" fmla="*/ 23551 w 34314"/>
                <a:gd name="connsiteY18" fmla="*/ 27246 h 54064"/>
                <a:gd name="connsiteX19" fmla="*/ 13818 w 34314"/>
                <a:gd name="connsiteY19" fmla="*/ 24013 h 54064"/>
                <a:gd name="connsiteX20" fmla="*/ 8064 w 34314"/>
                <a:gd name="connsiteY20" fmla="*/ 24653 h 54064"/>
                <a:gd name="connsiteX21" fmla="*/ 2238 w 34314"/>
                <a:gd name="connsiteY21" fmla="*/ 26641 h 54064"/>
                <a:gd name="connsiteX22" fmla="*/ 2238 w 34314"/>
                <a:gd name="connsiteY22" fmla="*/ 0 h 5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314" h="54064">
                  <a:moveTo>
                    <a:pt x="2238" y="0"/>
                  </a:moveTo>
                  <a:lnTo>
                    <a:pt x="30407" y="0"/>
                  </a:lnTo>
                  <a:lnTo>
                    <a:pt x="30407" y="6039"/>
                  </a:lnTo>
                  <a:lnTo>
                    <a:pt x="8810" y="6039"/>
                  </a:lnTo>
                  <a:lnTo>
                    <a:pt x="8810" y="19040"/>
                  </a:lnTo>
                  <a:cubicBezTo>
                    <a:pt x="9852" y="18685"/>
                    <a:pt x="10894" y="18424"/>
                    <a:pt x="11935" y="18258"/>
                  </a:cubicBezTo>
                  <a:cubicBezTo>
                    <a:pt x="12978" y="18069"/>
                    <a:pt x="14020" y="17974"/>
                    <a:pt x="15061" y="17974"/>
                  </a:cubicBezTo>
                  <a:cubicBezTo>
                    <a:pt x="20981" y="17974"/>
                    <a:pt x="25671" y="19597"/>
                    <a:pt x="29128" y="22841"/>
                  </a:cubicBezTo>
                  <a:cubicBezTo>
                    <a:pt x="32586" y="26085"/>
                    <a:pt x="34314" y="30478"/>
                    <a:pt x="34314" y="36019"/>
                  </a:cubicBezTo>
                  <a:cubicBezTo>
                    <a:pt x="34314" y="41727"/>
                    <a:pt x="32539" y="46166"/>
                    <a:pt x="28986" y="49340"/>
                  </a:cubicBezTo>
                  <a:cubicBezTo>
                    <a:pt x="25434" y="52489"/>
                    <a:pt x="20425" y="54064"/>
                    <a:pt x="13960" y="54064"/>
                  </a:cubicBezTo>
                  <a:cubicBezTo>
                    <a:pt x="11734" y="54064"/>
                    <a:pt x="9461" y="53875"/>
                    <a:pt x="7140" y="53496"/>
                  </a:cubicBezTo>
                  <a:cubicBezTo>
                    <a:pt x="4843" y="53117"/>
                    <a:pt x="2463" y="52549"/>
                    <a:pt x="0" y="51791"/>
                  </a:cubicBezTo>
                  <a:lnTo>
                    <a:pt x="0" y="44580"/>
                  </a:lnTo>
                  <a:cubicBezTo>
                    <a:pt x="2132" y="45740"/>
                    <a:pt x="4334" y="46605"/>
                    <a:pt x="6607" y="47173"/>
                  </a:cubicBezTo>
                  <a:cubicBezTo>
                    <a:pt x="8881" y="47742"/>
                    <a:pt x="11285" y="48026"/>
                    <a:pt x="13818" y="48026"/>
                  </a:cubicBezTo>
                  <a:cubicBezTo>
                    <a:pt x="17915" y="48026"/>
                    <a:pt x="21159" y="46948"/>
                    <a:pt x="23551" y="44793"/>
                  </a:cubicBezTo>
                  <a:cubicBezTo>
                    <a:pt x="25943" y="42639"/>
                    <a:pt x="27139" y="39713"/>
                    <a:pt x="27139" y="36019"/>
                  </a:cubicBezTo>
                  <a:cubicBezTo>
                    <a:pt x="27139" y="32325"/>
                    <a:pt x="25943" y="29400"/>
                    <a:pt x="23551" y="27246"/>
                  </a:cubicBezTo>
                  <a:cubicBezTo>
                    <a:pt x="21159" y="25090"/>
                    <a:pt x="17915" y="24013"/>
                    <a:pt x="13818" y="24013"/>
                  </a:cubicBezTo>
                  <a:cubicBezTo>
                    <a:pt x="11900" y="24013"/>
                    <a:pt x="9982" y="24226"/>
                    <a:pt x="8064" y="24653"/>
                  </a:cubicBezTo>
                  <a:cubicBezTo>
                    <a:pt x="6169" y="25079"/>
                    <a:pt x="4227" y="25742"/>
                    <a:pt x="2238" y="26641"/>
                  </a:cubicBezTo>
                  <a:lnTo>
                    <a:pt x="2238" y="0"/>
                  </a:lnTo>
                  <a:close/>
                </a:path>
              </a:pathLst>
            </a:custGeom>
            <a:solidFill>
              <a:srgbClr val="000000"/>
            </a:solidFill>
            <a:ln w="873" cap="flat">
              <a:noFill/>
              <a:prstDash val="solid"/>
              <a:miter/>
            </a:ln>
          </p:spPr>
          <p:txBody>
            <a:bodyPr rtlCol="0" anchor="ctr"/>
            <a:lstStyle/>
            <a:p>
              <a:endParaRPr lang="en-US"/>
            </a:p>
          </p:txBody>
        </p:sp>
        <p:sp>
          <p:nvSpPr>
            <p:cNvPr id="1214" name="Freeform 1213">
              <a:extLst>
                <a:ext uri="{FF2B5EF4-FFF2-40B4-BE49-F238E27FC236}">
                  <a16:creationId xmlns="" xmlns:a16="http://schemas.microsoft.com/office/drawing/2014/main" id="{0962FBCB-B558-2AFD-8F7F-20B0B13DCE22}"/>
                </a:ext>
              </a:extLst>
            </p:cNvPr>
            <p:cNvSpPr/>
            <p:nvPr/>
          </p:nvSpPr>
          <p:spPr>
            <a:xfrm>
              <a:off x="5368318" y="3535408"/>
              <a:ext cx="33674" cy="53993"/>
            </a:xfrm>
            <a:custGeom>
              <a:avLst/>
              <a:gdLst>
                <a:gd name="connsiteX0" fmla="*/ 8631 w 33674"/>
                <a:gd name="connsiteY0" fmla="*/ 47954 h 53993"/>
                <a:gd name="connsiteX1" fmla="*/ 33674 w 33674"/>
                <a:gd name="connsiteY1" fmla="*/ 47954 h 53993"/>
                <a:gd name="connsiteX2" fmla="*/ 33674 w 33674"/>
                <a:gd name="connsiteY2" fmla="*/ 53993 h 53993"/>
                <a:gd name="connsiteX3" fmla="*/ 0 w 33674"/>
                <a:gd name="connsiteY3" fmla="*/ 53993 h 53993"/>
                <a:gd name="connsiteX4" fmla="*/ 0 w 33674"/>
                <a:gd name="connsiteY4" fmla="*/ 47954 h 53993"/>
                <a:gd name="connsiteX5" fmla="*/ 11118 w 33674"/>
                <a:gd name="connsiteY5" fmla="*/ 36623 h 53993"/>
                <a:gd name="connsiteX6" fmla="*/ 19998 w 33674"/>
                <a:gd name="connsiteY6" fmla="*/ 27423 h 53993"/>
                <a:gd name="connsiteX7" fmla="*/ 24794 w 33674"/>
                <a:gd name="connsiteY7" fmla="*/ 20887 h 53993"/>
                <a:gd name="connsiteX8" fmla="*/ 26179 w 33674"/>
                <a:gd name="connsiteY8" fmla="*/ 15594 h 53993"/>
                <a:gd name="connsiteX9" fmla="*/ 23195 w 33674"/>
                <a:gd name="connsiteY9" fmla="*/ 8703 h 53993"/>
                <a:gd name="connsiteX10" fmla="*/ 15488 w 33674"/>
                <a:gd name="connsiteY10" fmla="*/ 6039 h 53993"/>
                <a:gd name="connsiteX11" fmla="*/ 8347 w 33674"/>
                <a:gd name="connsiteY11" fmla="*/ 7211 h 53993"/>
                <a:gd name="connsiteX12" fmla="*/ 355 w 33674"/>
                <a:gd name="connsiteY12" fmla="*/ 10763 h 53993"/>
                <a:gd name="connsiteX13" fmla="*/ 355 w 33674"/>
                <a:gd name="connsiteY13" fmla="*/ 3517 h 53993"/>
                <a:gd name="connsiteX14" fmla="*/ 8454 w 33674"/>
                <a:gd name="connsiteY14" fmla="*/ 888 h 53993"/>
                <a:gd name="connsiteX15" fmla="*/ 15345 w 33674"/>
                <a:gd name="connsiteY15" fmla="*/ 0 h 53993"/>
                <a:gd name="connsiteX16" fmla="*/ 28488 w 33674"/>
                <a:gd name="connsiteY16" fmla="*/ 4120 h 53993"/>
                <a:gd name="connsiteX17" fmla="*/ 33390 w 33674"/>
                <a:gd name="connsiteY17" fmla="*/ 15132 h 53993"/>
                <a:gd name="connsiteX18" fmla="*/ 32147 w 33674"/>
                <a:gd name="connsiteY18" fmla="*/ 21349 h 53993"/>
                <a:gd name="connsiteX19" fmla="*/ 27707 w 33674"/>
                <a:gd name="connsiteY19" fmla="*/ 28240 h 53993"/>
                <a:gd name="connsiteX20" fmla="*/ 22059 w 33674"/>
                <a:gd name="connsiteY20" fmla="*/ 34207 h 53993"/>
                <a:gd name="connsiteX21" fmla="*/ 8631 w 33674"/>
                <a:gd name="connsiteY21" fmla="*/ 47954 h 5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674" h="53993">
                  <a:moveTo>
                    <a:pt x="8631" y="47954"/>
                  </a:moveTo>
                  <a:lnTo>
                    <a:pt x="33674" y="47954"/>
                  </a:lnTo>
                  <a:lnTo>
                    <a:pt x="33674" y="53993"/>
                  </a:lnTo>
                  <a:lnTo>
                    <a:pt x="0" y="53993"/>
                  </a:lnTo>
                  <a:lnTo>
                    <a:pt x="0" y="47954"/>
                  </a:lnTo>
                  <a:cubicBezTo>
                    <a:pt x="2723" y="45136"/>
                    <a:pt x="6429" y="41359"/>
                    <a:pt x="11118" y="36623"/>
                  </a:cubicBezTo>
                  <a:cubicBezTo>
                    <a:pt x="15830" y="31863"/>
                    <a:pt x="18791" y="28796"/>
                    <a:pt x="19998" y="27423"/>
                  </a:cubicBezTo>
                  <a:cubicBezTo>
                    <a:pt x="22296" y="24842"/>
                    <a:pt x="23894" y="22663"/>
                    <a:pt x="24794" y="20887"/>
                  </a:cubicBezTo>
                  <a:cubicBezTo>
                    <a:pt x="25717" y="19087"/>
                    <a:pt x="26179" y="17323"/>
                    <a:pt x="26179" y="15594"/>
                  </a:cubicBezTo>
                  <a:cubicBezTo>
                    <a:pt x="26179" y="12776"/>
                    <a:pt x="25185" y="10479"/>
                    <a:pt x="23195" y="8703"/>
                  </a:cubicBezTo>
                  <a:cubicBezTo>
                    <a:pt x="21230" y="6927"/>
                    <a:pt x="18661" y="6039"/>
                    <a:pt x="15488" y="6039"/>
                  </a:cubicBezTo>
                  <a:cubicBezTo>
                    <a:pt x="13237" y="6039"/>
                    <a:pt x="10858" y="6429"/>
                    <a:pt x="8347" y="7211"/>
                  </a:cubicBezTo>
                  <a:cubicBezTo>
                    <a:pt x="5861" y="7992"/>
                    <a:pt x="3197" y="9176"/>
                    <a:pt x="355" y="10763"/>
                  </a:cubicBezTo>
                  <a:lnTo>
                    <a:pt x="355" y="3517"/>
                  </a:lnTo>
                  <a:cubicBezTo>
                    <a:pt x="3244" y="2356"/>
                    <a:pt x="5944" y="1480"/>
                    <a:pt x="8454" y="888"/>
                  </a:cubicBezTo>
                  <a:cubicBezTo>
                    <a:pt x="10965" y="296"/>
                    <a:pt x="13261" y="0"/>
                    <a:pt x="15345" y="0"/>
                  </a:cubicBezTo>
                  <a:cubicBezTo>
                    <a:pt x="20839" y="0"/>
                    <a:pt x="25220" y="1373"/>
                    <a:pt x="28488" y="4120"/>
                  </a:cubicBezTo>
                  <a:cubicBezTo>
                    <a:pt x="31756" y="6867"/>
                    <a:pt x="33390" y="10538"/>
                    <a:pt x="33390" y="15132"/>
                  </a:cubicBezTo>
                  <a:cubicBezTo>
                    <a:pt x="33390" y="17311"/>
                    <a:pt x="32975" y="19383"/>
                    <a:pt x="32147" y="21349"/>
                  </a:cubicBezTo>
                  <a:cubicBezTo>
                    <a:pt x="31342" y="23290"/>
                    <a:pt x="29861" y="25587"/>
                    <a:pt x="27707" y="28240"/>
                  </a:cubicBezTo>
                  <a:cubicBezTo>
                    <a:pt x="27115" y="28926"/>
                    <a:pt x="25232" y="30916"/>
                    <a:pt x="22059" y="34207"/>
                  </a:cubicBezTo>
                  <a:cubicBezTo>
                    <a:pt x="18885" y="37475"/>
                    <a:pt x="14410" y="42058"/>
                    <a:pt x="8631" y="47954"/>
                  </a:cubicBezTo>
                  <a:close/>
                </a:path>
              </a:pathLst>
            </a:custGeom>
            <a:solidFill>
              <a:srgbClr val="000000"/>
            </a:solidFill>
            <a:ln w="873" cap="flat">
              <a:noFill/>
              <a:prstDash val="solid"/>
              <a:miter/>
            </a:ln>
          </p:spPr>
          <p:txBody>
            <a:bodyPr rtlCol="0" anchor="ctr"/>
            <a:lstStyle/>
            <a:p>
              <a:endParaRPr lang="en-US"/>
            </a:p>
          </p:txBody>
        </p:sp>
        <p:sp>
          <p:nvSpPr>
            <p:cNvPr id="1215" name="Freeform 1214">
              <a:extLst>
                <a:ext uri="{FF2B5EF4-FFF2-40B4-BE49-F238E27FC236}">
                  <a16:creationId xmlns="" xmlns:a16="http://schemas.microsoft.com/office/drawing/2014/main" id="{B4811432-97D9-C60F-0842-67FF12426652}"/>
                </a:ext>
              </a:extLst>
            </p:cNvPr>
            <p:cNvSpPr/>
            <p:nvPr/>
          </p:nvSpPr>
          <p:spPr>
            <a:xfrm>
              <a:off x="5417054" y="3580379"/>
              <a:ext cx="7494" cy="9023"/>
            </a:xfrm>
            <a:custGeom>
              <a:avLst/>
              <a:gdLst>
                <a:gd name="connsiteX0" fmla="*/ 0 w 7494"/>
                <a:gd name="connsiteY0" fmla="*/ 0 h 9023"/>
                <a:gd name="connsiteX1" fmla="*/ 7495 w 7494"/>
                <a:gd name="connsiteY1" fmla="*/ 0 h 9023"/>
                <a:gd name="connsiteX2" fmla="*/ 7495 w 7494"/>
                <a:gd name="connsiteY2" fmla="*/ 9023 h 9023"/>
                <a:gd name="connsiteX3" fmla="*/ 0 w 7494"/>
                <a:gd name="connsiteY3" fmla="*/ 9023 h 9023"/>
                <a:gd name="connsiteX4" fmla="*/ 0 w 7494"/>
                <a:gd name="connsiteY4" fmla="*/ 0 h 9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4" h="9023">
                  <a:moveTo>
                    <a:pt x="0" y="0"/>
                  </a:moveTo>
                  <a:lnTo>
                    <a:pt x="7495" y="0"/>
                  </a:lnTo>
                  <a:lnTo>
                    <a:pt x="7495" y="9023"/>
                  </a:lnTo>
                  <a:lnTo>
                    <a:pt x="0" y="9023"/>
                  </a:lnTo>
                  <a:lnTo>
                    <a:pt x="0" y="0"/>
                  </a:lnTo>
                  <a:close/>
                </a:path>
              </a:pathLst>
            </a:custGeom>
            <a:solidFill>
              <a:srgbClr val="000000"/>
            </a:solidFill>
            <a:ln w="873" cap="flat">
              <a:noFill/>
              <a:prstDash val="solid"/>
              <a:miter/>
            </a:ln>
          </p:spPr>
          <p:txBody>
            <a:bodyPr rtlCol="0" anchor="ctr"/>
            <a:lstStyle/>
            <a:p>
              <a:endParaRPr lang="en-US"/>
            </a:p>
          </p:txBody>
        </p:sp>
        <p:sp>
          <p:nvSpPr>
            <p:cNvPr id="1216" name="Freeform 1215">
              <a:extLst>
                <a:ext uri="{FF2B5EF4-FFF2-40B4-BE49-F238E27FC236}">
                  <a16:creationId xmlns="" xmlns:a16="http://schemas.microsoft.com/office/drawing/2014/main" id="{D86A0454-37F1-CB4D-90E1-15C2F347543C}"/>
                </a:ext>
              </a:extLst>
            </p:cNvPr>
            <p:cNvSpPr/>
            <p:nvPr/>
          </p:nvSpPr>
          <p:spPr>
            <a:xfrm>
              <a:off x="5437195" y="3535408"/>
              <a:ext cx="36658" cy="55022"/>
            </a:xfrm>
            <a:custGeom>
              <a:avLst/>
              <a:gdLst>
                <a:gd name="connsiteX0" fmla="*/ 18329 w 36658"/>
                <a:gd name="connsiteY0" fmla="*/ 5683 h 55022"/>
                <a:gd name="connsiteX1" fmla="*/ 9982 w 36658"/>
                <a:gd name="connsiteY1" fmla="*/ 11154 h 55022"/>
                <a:gd name="connsiteX2" fmla="*/ 7211 w 36658"/>
                <a:gd name="connsiteY2" fmla="*/ 27529 h 55022"/>
                <a:gd name="connsiteX3" fmla="*/ 9982 w 36658"/>
                <a:gd name="connsiteY3" fmla="*/ 43905 h 55022"/>
                <a:gd name="connsiteX4" fmla="*/ 18329 w 36658"/>
                <a:gd name="connsiteY4" fmla="*/ 49340 h 55022"/>
                <a:gd name="connsiteX5" fmla="*/ 26677 w 36658"/>
                <a:gd name="connsiteY5" fmla="*/ 43905 h 55022"/>
                <a:gd name="connsiteX6" fmla="*/ 29483 w 36658"/>
                <a:gd name="connsiteY6" fmla="*/ 27529 h 55022"/>
                <a:gd name="connsiteX7" fmla="*/ 26677 w 36658"/>
                <a:gd name="connsiteY7" fmla="*/ 11154 h 55022"/>
                <a:gd name="connsiteX8" fmla="*/ 18329 w 36658"/>
                <a:gd name="connsiteY8" fmla="*/ 5683 h 55022"/>
                <a:gd name="connsiteX9" fmla="*/ 18329 w 36658"/>
                <a:gd name="connsiteY9" fmla="*/ 0 h 55022"/>
                <a:gd name="connsiteX10" fmla="*/ 31933 w 36658"/>
                <a:gd name="connsiteY10" fmla="*/ 7069 h 55022"/>
                <a:gd name="connsiteX11" fmla="*/ 36658 w 36658"/>
                <a:gd name="connsiteY11" fmla="*/ 27529 h 55022"/>
                <a:gd name="connsiteX12" fmla="*/ 31933 w 36658"/>
                <a:gd name="connsiteY12" fmla="*/ 47990 h 55022"/>
                <a:gd name="connsiteX13" fmla="*/ 18329 w 36658"/>
                <a:gd name="connsiteY13" fmla="*/ 55023 h 55022"/>
                <a:gd name="connsiteX14" fmla="*/ 4689 w 36658"/>
                <a:gd name="connsiteY14" fmla="*/ 47990 h 55022"/>
                <a:gd name="connsiteX15" fmla="*/ 0 w 36658"/>
                <a:gd name="connsiteY15" fmla="*/ 27529 h 55022"/>
                <a:gd name="connsiteX16" fmla="*/ 4689 w 36658"/>
                <a:gd name="connsiteY16" fmla="*/ 7069 h 55022"/>
                <a:gd name="connsiteX17" fmla="*/ 18329 w 36658"/>
                <a:gd name="connsiteY17" fmla="*/ 0 h 5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8" h="55022">
                  <a:moveTo>
                    <a:pt x="18329" y="5683"/>
                  </a:moveTo>
                  <a:cubicBezTo>
                    <a:pt x="14634" y="5683"/>
                    <a:pt x="11852" y="7507"/>
                    <a:pt x="9982" y="11154"/>
                  </a:cubicBezTo>
                  <a:cubicBezTo>
                    <a:pt x="8134" y="14777"/>
                    <a:pt x="7211" y="20236"/>
                    <a:pt x="7211" y="27529"/>
                  </a:cubicBezTo>
                  <a:cubicBezTo>
                    <a:pt x="7211" y="34800"/>
                    <a:pt x="8134" y="40258"/>
                    <a:pt x="9982" y="43905"/>
                  </a:cubicBezTo>
                  <a:cubicBezTo>
                    <a:pt x="11852" y="47528"/>
                    <a:pt x="14634" y="49340"/>
                    <a:pt x="18329" y="49340"/>
                  </a:cubicBezTo>
                  <a:cubicBezTo>
                    <a:pt x="22047" y="49340"/>
                    <a:pt x="24829" y="47528"/>
                    <a:pt x="26677" y="43905"/>
                  </a:cubicBezTo>
                  <a:cubicBezTo>
                    <a:pt x="28547" y="40258"/>
                    <a:pt x="29483" y="34800"/>
                    <a:pt x="29483" y="27529"/>
                  </a:cubicBezTo>
                  <a:cubicBezTo>
                    <a:pt x="29483" y="20236"/>
                    <a:pt x="28547" y="14777"/>
                    <a:pt x="26677" y="11154"/>
                  </a:cubicBezTo>
                  <a:cubicBezTo>
                    <a:pt x="24829" y="7507"/>
                    <a:pt x="22047" y="5683"/>
                    <a:pt x="18329" y="5683"/>
                  </a:cubicBezTo>
                  <a:moveTo>
                    <a:pt x="18329" y="0"/>
                  </a:moveTo>
                  <a:cubicBezTo>
                    <a:pt x="24273" y="0"/>
                    <a:pt x="28807" y="2356"/>
                    <a:pt x="31933" y="7069"/>
                  </a:cubicBezTo>
                  <a:cubicBezTo>
                    <a:pt x="35083" y="11758"/>
                    <a:pt x="36658" y="18578"/>
                    <a:pt x="36658" y="27529"/>
                  </a:cubicBezTo>
                  <a:cubicBezTo>
                    <a:pt x="36658" y="36457"/>
                    <a:pt x="35083" y="43277"/>
                    <a:pt x="31933" y="47990"/>
                  </a:cubicBezTo>
                  <a:cubicBezTo>
                    <a:pt x="28807" y="52679"/>
                    <a:pt x="24273" y="55023"/>
                    <a:pt x="18329" y="55023"/>
                  </a:cubicBezTo>
                  <a:cubicBezTo>
                    <a:pt x="12385" y="55023"/>
                    <a:pt x="7838" y="52679"/>
                    <a:pt x="4689" y="47990"/>
                  </a:cubicBezTo>
                  <a:cubicBezTo>
                    <a:pt x="1563" y="43277"/>
                    <a:pt x="0" y="36457"/>
                    <a:pt x="0" y="27529"/>
                  </a:cubicBezTo>
                  <a:cubicBezTo>
                    <a:pt x="0" y="18578"/>
                    <a:pt x="1563" y="11758"/>
                    <a:pt x="4689" y="7069"/>
                  </a:cubicBezTo>
                  <a:cubicBezTo>
                    <a:pt x="7838" y="2356"/>
                    <a:pt x="12385" y="0"/>
                    <a:pt x="18329" y="0"/>
                  </a:cubicBezTo>
                  <a:close/>
                </a:path>
              </a:pathLst>
            </a:custGeom>
            <a:solidFill>
              <a:srgbClr val="000000"/>
            </a:solidFill>
            <a:ln w="873" cap="flat">
              <a:noFill/>
              <a:prstDash val="solid"/>
              <a:miter/>
            </a:ln>
          </p:spPr>
          <p:txBody>
            <a:bodyPr rtlCol="0" anchor="ctr"/>
            <a:lstStyle/>
            <a:p>
              <a:endParaRPr lang="en-US"/>
            </a:p>
          </p:txBody>
        </p:sp>
        <p:sp>
          <p:nvSpPr>
            <p:cNvPr id="1217" name="Freeform 1216">
              <a:extLst>
                <a:ext uri="{FF2B5EF4-FFF2-40B4-BE49-F238E27FC236}">
                  <a16:creationId xmlns="" xmlns:a16="http://schemas.microsoft.com/office/drawing/2014/main" id="{9247EB2A-9F9B-33E7-438D-9B05A2EF9299}"/>
                </a:ext>
              </a:extLst>
            </p:cNvPr>
            <p:cNvSpPr/>
            <p:nvPr/>
          </p:nvSpPr>
          <p:spPr>
            <a:xfrm>
              <a:off x="5175729" y="4145741"/>
              <a:ext cx="53483" cy="43952"/>
            </a:xfrm>
            <a:custGeom>
              <a:avLst/>
              <a:gdLst>
                <a:gd name="connsiteX0" fmla="*/ 13432 w 53483"/>
                <a:gd name="connsiteY0" fmla="*/ 0 h 43952"/>
                <a:gd name="connsiteX1" fmla="*/ 25222 w 53483"/>
                <a:gd name="connsiteY1" fmla="*/ 3040 h 43952"/>
                <a:gd name="connsiteX2" fmla="*/ 34587 w 53483"/>
                <a:gd name="connsiteY2" fmla="*/ 10762 h 43952"/>
                <a:gd name="connsiteX3" fmla="*/ 38120 w 53483"/>
                <a:gd name="connsiteY3" fmla="*/ 20292 h 43952"/>
                <a:gd name="connsiteX4" fmla="*/ 36559 w 53483"/>
                <a:gd name="connsiteY4" fmla="*/ 25098 h 43952"/>
                <a:gd name="connsiteX5" fmla="*/ 32698 w 53483"/>
                <a:gd name="connsiteY5" fmla="*/ 28015 h 43952"/>
                <a:gd name="connsiteX6" fmla="*/ 42187 w 53483"/>
                <a:gd name="connsiteY6" fmla="*/ 30480 h 43952"/>
                <a:gd name="connsiteX7" fmla="*/ 49540 w 53483"/>
                <a:gd name="connsiteY7" fmla="*/ 32164 h 43952"/>
                <a:gd name="connsiteX8" fmla="*/ 50074 w 53483"/>
                <a:gd name="connsiteY8" fmla="*/ 32082 h 43952"/>
                <a:gd name="connsiteX9" fmla="*/ 50443 w 53483"/>
                <a:gd name="connsiteY9" fmla="*/ 31630 h 43952"/>
                <a:gd name="connsiteX10" fmla="*/ 50772 w 53483"/>
                <a:gd name="connsiteY10" fmla="*/ 30356 h 43952"/>
                <a:gd name="connsiteX11" fmla="*/ 50895 w 53483"/>
                <a:gd name="connsiteY11" fmla="*/ 27933 h 43952"/>
                <a:gd name="connsiteX12" fmla="*/ 50895 w 53483"/>
                <a:gd name="connsiteY12" fmla="*/ 26865 h 43952"/>
                <a:gd name="connsiteX13" fmla="*/ 51142 w 53483"/>
                <a:gd name="connsiteY13" fmla="*/ 26249 h 43952"/>
                <a:gd name="connsiteX14" fmla="*/ 51799 w 53483"/>
                <a:gd name="connsiteY14" fmla="*/ 25920 h 43952"/>
                <a:gd name="connsiteX15" fmla="*/ 53483 w 53483"/>
                <a:gd name="connsiteY15" fmla="*/ 27439 h 43952"/>
                <a:gd name="connsiteX16" fmla="*/ 53360 w 53483"/>
                <a:gd name="connsiteY16" fmla="*/ 31589 h 43952"/>
                <a:gd name="connsiteX17" fmla="*/ 53237 w 53483"/>
                <a:gd name="connsiteY17" fmla="*/ 35779 h 43952"/>
                <a:gd name="connsiteX18" fmla="*/ 53360 w 53483"/>
                <a:gd name="connsiteY18" fmla="*/ 39352 h 43952"/>
                <a:gd name="connsiteX19" fmla="*/ 53483 w 53483"/>
                <a:gd name="connsiteY19" fmla="*/ 42844 h 43952"/>
                <a:gd name="connsiteX20" fmla="*/ 52497 w 53483"/>
                <a:gd name="connsiteY20" fmla="*/ 43953 h 43952"/>
                <a:gd name="connsiteX21" fmla="*/ 51552 w 53483"/>
                <a:gd name="connsiteY21" fmla="*/ 43789 h 43952"/>
                <a:gd name="connsiteX22" fmla="*/ 51059 w 53483"/>
                <a:gd name="connsiteY22" fmla="*/ 43336 h 43952"/>
                <a:gd name="connsiteX23" fmla="*/ 50895 w 53483"/>
                <a:gd name="connsiteY23" fmla="*/ 42721 h 43952"/>
                <a:gd name="connsiteX24" fmla="*/ 50895 w 53483"/>
                <a:gd name="connsiteY24" fmla="*/ 41982 h 43952"/>
                <a:gd name="connsiteX25" fmla="*/ 50566 w 53483"/>
                <a:gd name="connsiteY25" fmla="*/ 39270 h 43952"/>
                <a:gd name="connsiteX26" fmla="*/ 49663 w 53483"/>
                <a:gd name="connsiteY26" fmla="*/ 38161 h 43952"/>
                <a:gd name="connsiteX27" fmla="*/ 47445 w 53483"/>
                <a:gd name="connsiteY27" fmla="*/ 37463 h 43952"/>
                <a:gd name="connsiteX28" fmla="*/ 9982 w 53483"/>
                <a:gd name="connsiteY28" fmla="*/ 28015 h 43952"/>
                <a:gd name="connsiteX29" fmla="*/ 5710 w 53483"/>
                <a:gd name="connsiteY29" fmla="*/ 27439 h 43952"/>
                <a:gd name="connsiteX30" fmla="*/ 2670 w 53483"/>
                <a:gd name="connsiteY30" fmla="*/ 28138 h 43952"/>
                <a:gd name="connsiteX31" fmla="*/ 1848 w 53483"/>
                <a:gd name="connsiteY31" fmla="*/ 30069 h 43952"/>
                <a:gd name="connsiteX32" fmla="*/ 4395 w 53483"/>
                <a:gd name="connsiteY32" fmla="*/ 33601 h 43952"/>
                <a:gd name="connsiteX33" fmla="*/ 11871 w 53483"/>
                <a:gd name="connsiteY33" fmla="*/ 36189 h 43952"/>
                <a:gd name="connsiteX34" fmla="*/ 13515 w 53483"/>
                <a:gd name="connsiteY34" fmla="*/ 36805 h 43952"/>
                <a:gd name="connsiteX35" fmla="*/ 13802 w 53483"/>
                <a:gd name="connsiteY35" fmla="*/ 37627 h 43952"/>
                <a:gd name="connsiteX36" fmla="*/ 12939 w 53483"/>
                <a:gd name="connsiteY36" fmla="*/ 38654 h 43952"/>
                <a:gd name="connsiteX37" fmla="*/ 11420 w 53483"/>
                <a:gd name="connsiteY37" fmla="*/ 38325 h 43952"/>
                <a:gd name="connsiteX38" fmla="*/ 8092 w 53483"/>
                <a:gd name="connsiteY38" fmla="*/ 37381 h 43952"/>
                <a:gd name="connsiteX39" fmla="*/ 4806 w 53483"/>
                <a:gd name="connsiteY39" fmla="*/ 36025 h 43952"/>
                <a:gd name="connsiteX40" fmla="*/ 3368 w 53483"/>
                <a:gd name="connsiteY40" fmla="*/ 35245 h 43952"/>
                <a:gd name="connsiteX41" fmla="*/ 1890 w 53483"/>
                <a:gd name="connsiteY41" fmla="*/ 34135 h 43952"/>
                <a:gd name="connsiteX42" fmla="*/ 493 w 53483"/>
                <a:gd name="connsiteY42" fmla="*/ 32246 h 43952"/>
                <a:gd name="connsiteX43" fmla="*/ 0 w 53483"/>
                <a:gd name="connsiteY43" fmla="*/ 29782 h 43952"/>
                <a:gd name="connsiteX44" fmla="*/ 1561 w 53483"/>
                <a:gd name="connsiteY44" fmla="*/ 24975 h 43952"/>
                <a:gd name="connsiteX45" fmla="*/ 6285 w 53483"/>
                <a:gd name="connsiteY45" fmla="*/ 22223 h 43952"/>
                <a:gd name="connsiteX46" fmla="*/ 1766 w 53483"/>
                <a:gd name="connsiteY46" fmla="*/ 17006 h 43952"/>
                <a:gd name="connsiteX47" fmla="*/ 0 w 53483"/>
                <a:gd name="connsiteY47" fmla="*/ 11214 h 43952"/>
                <a:gd name="connsiteX48" fmla="*/ 3779 w 53483"/>
                <a:gd name="connsiteY48" fmla="*/ 3204 h 43952"/>
                <a:gd name="connsiteX49" fmla="*/ 13432 w 53483"/>
                <a:gd name="connsiteY49" fmla="*/ 0 h 43952"/>
                <a:gd name="connsiteX50" fmla="*/ 9735 w 53483"/>
                <a:gd name="connsiteY50" fmla="*/ 6079 h 43952"/>
                <a:gd name="connsiteX51" fmla="*/ 3943 w 53483"/>
                <a:gd name="connsiteY51" fmla="*/ 7518 h 43952"/>
                <a:gd name="connsiteX52" fmla="*/ 1848 w 53483"/>
                <a:gd name="connsiteY52" fmla="*/ 11461 h 43952"/>
                <a:gd name="connsiteX53" fmla="*/ 5053 w 53483"/>
                <a:gd name="connsiteY53" fmla="*/ 18279 h 43952"/>
                <a:gd name="connsiteX54" fmla="*/ 10927 w 53483"/>
                <a:gd name="connsiteY54" fmla="*/ 22634 h 43952"/>
                <a:gd name="connsiteX55" fmla="*/ 27399 w 53483"/>
                <a:gd name="connsiteY55" fmla="*/ 26783 h 43952"/>
                <a:gd name="connsiteX56" fmla="*/ 28754 w 53483"/>
                <a:gd name="connsiteY56" fmla="*/ 27029 h 43952"/>
                <a:gd name="connsiteX57" fmla="*/ 29740 w 53483"/>
                <a:gd name="connsiteY57" fmla="*/ 26905 h 43952"/>
                <a:gd name="connsiteX58" fmla="*/ 31589 w 53483"/>
                <a:gd name="connsiteY58" fmla="*/ 26290 h 43952"/>
                <a:gd name="connsiteX59" fmla="*/ 33766 w 53483"/>
                <a:gd name="connsiteY59" fmla="*/ 25139 h 43952"/>
                <a:gd name="connsiteX60" fmla="*/ 35491 w 53483"/>
                <a:gd name="connsiteY60" fmla="*/ 23208 h 43952"/>
                <a:gd name="connsiteX61" fmla="*/ 36230 w 53483"/>
                <a:gd name="connsiteY61" fmla="*/ 20374 h 43952"/>
                <a:gd name="connsiteX62" fmla="*/ 34012 w 53483"/>
                <a:gd name="connsiteY62" fmla="*/ 15158 h 43952"/>
                <a:gd name="connsiteX63" fmla="*/ 27604 w 53483"/>
                <a:gd name="connsiteY63" fmla="*/ 10352 h 43952"/>
                <a:gd name="connsiteX64" fmla="*/ 19060 w 53483"/>
                <a:gd name="connsiteY64" fmla="*/ 7599 h 43952"/>
                <a:gd name="connsiteX65" fmla="*/ 9735 w 53483"/>
                <a:gd name="connsiteY65" fmla="*/ 6079 h 4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3483" h="43952">
                  <a:moveTo>
                    <a:pt x="13432" y="0"/>
                  </a:moveTo>
                  <a:cubicBezTo>
                    <a:pt x="17431" y="0"/>
                    <a:pt x="21360" y="1014"/>
                    <a:pt x="25222" y="3040"/>
                  </a:cubicBezTo>
                  <a:cubicBezTo>
                    <a:pt x="29083" y="5039"/>
                    <a:pt x="32205" y="7613"/>
                    <a:pt x="34587" y="10762"/>
                  </a:cubicBezTo>
                  <a:cubicBezTo>
                    <a:pt x="36942" y="13912"/>
                    <a:pt x="38120" y="17089"/>
                    <a:pt x="38120" y="20292"/>
                  </a:cubicBezTo>
                  <a:cubicBezTo>
                    <a:pt x="38120" y="22210"/>
                    <a:pt x="37600" y="23812"/>
                    <a:pt x="36559" y="25098"/>
                  </a:cubicBezTo>
                  <a:cubicBezTo>
                    <a:pt x="35491" y="26358"/>
                    <a:pt x="34204" y="27330"/>
                    <a:pt x="32698" y="28015"/>
                  </a:cubicBezTo>
                  <a:cubicBezTo>
                    <a:pt x="34560" y="28535"/>
                    <a:pt x="37723" y="29356"/>
                    <a:pt x="42187" y="30480"/>
                  </a:cubicBezTo>
                  <a:cubicBezTo>
                    <a:pt x="46650" y="31603"/>
                    <a:pt x="49101" y="32164"/>
                    <a:pt x="49540" y="32164"/>
                  </a:cubicBezTo>
                  <a:cubicBezTo>
                    <a:pt x="49786" y="32164"/>
                    <a:pt x="49964" y="32137"/>
                    <a:pt x="50074" y="32082"/>
                  </a:cubicBezTo>
                  <a:cubicBezTo>
                    <a:pt x="50183" y="32026"/>
                    <a:pt x="50306" y="31876"/>
                    <a:pt x="50443" y="31630"/>
                  </a:cubicBezTo>
                  <a:cubicBezTo>
                    <a:pt x="50608" y="31384"/>
                    <a:pt x="50717" y="30958"/>
                    <a:pt x="50772" y="30356"/>
                  </a:cubicBezTo>
                  <a:cubicBezTo>
                    <a:pt x="50854" y="29754"/>
                    <a:pt x="50895" y="28946"/>
                    <a:pt x="50895" y="27933"/>
                  </a:cubicBezTo>
                  <a:cubicBezTo>
                    <a:pt x="50895" y="27413"/>
                    <a:pt x="50895" y="27057"/>
                    <a:pt x="50895" y="26865"/>
                  </a:cubicBezTo>
                  <a:cubicBezTo>
                    <a:pt x="50923" y="26646"/>
                    <a:pt x="51005" y="26441"/>
                    <a:pt x="51142" y="26249"/>
                  </a:cubicBezTo>
                  <a:cubicBezTo>
                    <a:pt x="51278" y="26029"/>
                    <a:pt x="51498" y="25920"/>
                    <a:pt x="51799" y="25920"/>
                  </a:cubicBezTo>
                  <a:cubicBezTo>
                    <a:pt x="52922" y="25920"/>
                    <a:pt x="53483" y="26427"/>
                    <a:pt x="53483" y="27439"/>
                  </a:cubicBezTo>
                  <a:cubicBezTo>
                    <a:pt x="53483" y="28344"/>
                    <a:pt x="53442" y="29726"/>
                    <a:pt x="53360" y="31589"/>
                  </a:cubicBezTo>
                  <a:cubicBezTo>
                    <a:pt x="53278" y="33450"/>
                    <a:pt x="53237" y="34847"/>
                    <a:pt x="53237" y="35779"/>
                  </a:cubicBezTo>
                  <a:cubicBezTo>
                    <a:pt x="53237" y="36572"/>
                    <a:pt x="53278" y="37764"/>
                    <a:pt x="53360" y="39352"/>
                  </a:cubicBezTo>
                  <a:cubicBezTo>
                    <a:pt x="53442" y="40941"/>
                    <a:pt x="53483" y="42104"/>
                    <a:pt x="53483" y="42844"/>
                  </a:cubicBezTo>
                  <a:cubicBezTo>
                    <a:pt x="53483" y="43583"/>
                    <a:pt x="53154" y="43953"/>
                    <a:pt x="52497" y="43953"/>
                  </a:cubicBezTo>
                  <a:cubicBezTo>
                    <a:pt x="52114" y="43953"/>
                    <a:pt x="51799" y="43899"/>
                    <a:pt x="51552" y="43789"/>
                  </a:cubicBezTo>
                  <a:cubicBezTo>
                    <a:pt x="51333" y="43707"/>
                    <a:pt x="51169" y="43556"/>
                    <a:pt x="51059" y="43336"/>
                  </a:cubicBezTo>
                  <a:cubicBezTo>
                    <a:pt x="50977" y="43118"/>
                    <a:pt x="50923" y="42913"/>
                    <a:pt x="50895" y="42721"/>
                  </a:cubicBezTo>
                  <a:cubicBezTo>
                    <a:pt x="50895" y="42557"/>
                    <a:pt x="50895" y="42311"/>
                    <a:pt x="50895" y="41982"/>
                  </a:cubicBezTo>
                  <a:cubicBezTo>
                    <a:pt x="50895" y="40722"/>
                    <a:pt x="50786" y="39818"/>
                    <a:pt x="50566" y="39270"/>
                  </a:cubicBezTo>
                  <a:cubicBezTo>
                    <a:pt x="50375" y="38722"/>
                    <a:pt x="50074" y="38353"/>
                    <a:pt x="49663" y="38161"/>
                  </a:cubicBezTo>
                  <a:cubicBezTo>
                    <a:pt x="49279" y="37942"/>
                    <a:pt x="48540" y="37710"/>
                    <a:pt x="47445" y="37463"/>
                  </a:cubicBezTo>
                  <a:lnTo>
                    <a:pt x="9982" y="28015"/>
                  </a:lnTo>
                  <a:cubicBezTo>
                    <a:pt x="8311" y="27631"/>
                    <a:pt x="6887" y="27439"/>
                    <a:pt x="5710" y="27439"/>
                  </a:cubicBezTo>
                  <a:cubicBezTo>
                    <a:pt x="4231" y="27439"/>
                    <a:pt x="3218" y="27673"/>
                    <a:pt x="2670" y="28138"/>
                  </a:cubicBezTo>
                  <a:cubicBezTo>
                    <a:pt x="2122" y="28604"/>
                    <a:pt x="1848" y="29248"/>
                    <a:pt x="1848" y="30069"/>
                  </a:cubicBezTo>
                  <a:cubicBezTo>
                    <a:pt x="1848" y="31492"/>
                    <a:pt x="2697" y="32670"/>
                    <a:pt x="4395" y="33601"/>
                  </a:cubicBezTo>
                  <a:cubicBezTo>
                    <a:pt x="6093" y="34533"/>
                    <a:pt x="8585" y="35395"/>
                    <a:pt x="11871" y="36189"/>
                  </a:cubicBezTo>
                  <a:cubicBezTo>
                    <a:pt x="12775" y="36435"/>
                    <a:pt x="13323" y="36641"/>
                    <a:pt x="13515" y="36805"/>
                  </a:cubicBezTo>
                  <a:cubicBezTo>
                    <a:pt x="13706" y="36942"/>
                    <a:pt x="13802" y="37216"/>
                    <a:pt x="13802" y="37627"/>
                  </a:cubicBezTo>
                  <a:cubicBezTo>
                    <a:pt x="13775" y="38312"/>
                    <a:pt x="13487" y="38654"/>
                    <a:pt x="12939" y="38654"/>
                  </a:cubicBezTo>
                  <a:cubicBezTo>
                    <a:pt x="12802" y="38654"/>
                    <a:pt x="12296" y="38544"/>
                    <a:pt x="11420" y="38325"/>
                  </a:cubicBezTo>
                  <a:cubicBezTo>
                    <a:pt x="10516" y="38107"/>
                    <a:pt x="9407" y="37792"/>
                    <a:pt x="8092" y="37381"/>
                  </a:cubicBezTo>
                  <a:cubicBezTo>
                    <a:pt x="6750" y="36942"/>
                    <a:pt x="5655" y="36491"/>
                    <a:pt x="4806" y="36025"/>
                  </a:cubicBezTo>
                  <a:cubicBezTo>
                    <a:pt x="4231" y="35751"/>
                    <a:pt x="3752" y="35491"/>
                    <a:pt x="3368" y="35245"/>
                  </a:cubicBezTo>
                  <a:cubicBezTo>
                    <a:pt x="2985" y="34998"/>
                    <a:pt x="2492" y="34628"/>
                    <a:pt x="1890" y="34135"/>
                  </a:cubicBezTo>
                  <a:cubicBezTo>
                    <a:pt x="1287" y="33615"/>
                    <a:pt x="822" y="32985"/>
                    <a:pt x="493" y="32246"/>
                  </a:cubicBezTo>
                  <a:cubicBezTo>
                    <a:pt x="164" y="31506"/>
                    <a:pt x="0" y="30686"/>
                    <a:pt x="0" y="29782"/>
                  </a:cubicBezTo>
                  <a:cubicBezTo>
                    <a:pt x="0" y="28029"/>
                    <a:pt x="520" y="26427"/>
                    <a:pt x="1561" y="24975"/>
                  </a:cubicBezTo>
                  <a:cubicBezTo>
                    <a:pt x="2602" y="23524"/>
                    <a:pt x="4176" y="22606"/>
                    <a:pt x="6285" y="22223"/>
                  </a:cubicBezTo>
                  <a:cubicBezTo>
                    <a:pt x="4450" y="20662"/>
                    <a:pt x="2944" y="18923"/>
                    <a:pt x="1766" y="17006"/>
                  </a:cubicBezTo>
                  <a:cubicBezTo>
                    <a:pt x="589" y="15089"/>
                    <a:pt x="0" y="13159"/>
                    <a:pt x="0" y="11214"/>
                  </a:cubicBezTo>
                  <a:cubicBezTo>
                    <a:pt x="0" y="7983"/>
                    <a:pt x="1260" y="5313"/>
                    <a:pt x="3779" y="3204"/>
                  </a:cubicBezTo>
                  <a:cubicBezTo>
                    <a:pt x="6271" y="1068"/>
                    <a:pt x="9489" y="0"/>
                    <a:pt x="13432" y="0"/>
                  </a:cubicBezTo>
                  <a:moveTo>
                    <a:pt x="9735" y="6079"/>
                  </a:moveTo>
                  <a:cubicBezTo>
                    <a:pt x="7243" y="6079"/>
                    <a:pt x="5313" y="6559"/>
                    <a:pt x="3943" y="7518"/>
                  </a:cubicBezTo>
                  <a:cubicBezTo>
                    <a:pt x="2547" y="8448"/>
                    <a:pt x="1848" y="9762"/>
                    <a:pt x="1848" y="11461"/>
                  </a:cubicBezTo>
                  <a:cubicBezTo>
                    <a:pt x="1848" y="13570"/>
                    <a:pt x="2917" y="15843"/>
                    <a:pt x="5053" y="18279"/>
                  </a:cubicBezTo>
                  <a:cubicBezTo>
                    <a:pt x="7079" y="20689"/>
                    <a:pt x="9037" y="22140"/>
                    <a:pt x="10927" y="22634"/>
                  </a:cubicBezTo>
                  <a:lnTo>
                    <a:pt x="27399" y="26783"/>
                  </a:lnTo>
                  <a:lnTo>
                    <a:pt x="28754" y="27029"/>
                  </a:lnTo>
                  <a:cubicBezTo>
                    <a:pt x="28919" y="27029"/>
                    <a:pt x="29247" y="26988"/>
                    <a:pt x="29740" y="26905"/>
                  </a:cubicBezTo>
                  <a:cubicBezTo>
                    <a:pt x="30206" y="26796"/>
                    <a:pt x="30822" y="26591"/>
                    <a:pt x="31589" y="26290"/>
                  </a:cubicBezTo>
                  <a:cubicBezTo>
                    <a:pt x="32355" y="25961"/>
                    <a:pt x="33081" y="25578"/>
                    <a:pt x="33766" y="25139"/>
                  </a:cubicBezTo>
                  <a:cubicBezTo>
                    <a:pt x="34423" y="24674"/>
                    <a:pt x="34998" y="24030"/>
                    <a:pt x="35491" y="23208"/>
                  </a:cubicBezTo>
                  <a:cubicBezTo>
                    <a:pt x="35984" y="22360"/>
                    <a:pt x="36230" y="21415"/>
                    <a:pt x="36230" y="20374"/>
                  </a:cubicBezTo>
                  <a:cubicBezTo>
                    <a:pt x="36230" y="18704"/>
                    <a:pt x="35491" y="16965"/>
                    <a:pt x="34012" y="15158"/>
                  </a:cubicBezTo>
                  <a:cubicBezTo>
                    <a:pt x="32533" y="13322"/>
                    <a:pt x="30397" y="11720"/>
                    <a:pt x="27604" y="10352"/>
                  </a:cubicBezTo>
                  <a:cubicBezTo>
                    <a:pt x="25797" y="9503"/>
                    <a:pt x="22949" y="8586"/>
                    <a:pt x="19060" y="7599"/>
                  </a:cubicBezTo>
                  <a:cubicBezTo>
                    <a:pt x="15144" y="6586"/>
                    <a:pt x="12036" y="6079"/>
                    <a:pt x="9735" y="6079"/>
                  </a:cubicBezTo>
                  <a:close/>
                </a:path>
              </a:pathLst>
            </a:custGeom>
            <a:solidFill>
              <a:srgbClr val="000000"/>
            </a:solidFill>
            <a:ln w="873" cap="flat">
              <a:noFill/>
              <a:prstDash val="solid"/>
              <a:miter/>
            </a:ln>
          </p:spPr>
          <p:txBody>
            <a:bodyPr rtlCol="0" anchor="ctr"/>
            <a:lstStyle/>
            <a:p>
              <a:endParaRPr lang="en-US"/>
            </a:p>
          </p:txBody>
        </p:sp>
        <p:sp>
          <p:nvSpPr>
            <p:cNvPr id="1218" name="Freeform 1217">
              <a:extLst>
                <a:ext uri="{FF2B5EF4-FFF2-40B4-BE49-F238E27FC236}">
                  <a16:creationId xmlns="" xmlns:a16="http://schemas.microsoft.com/office/drawing/2014/main" id="{DCE87AC2-4F19-97FD-235B-C4FCBE640C3F}"/>
                </a:ext>
              </a:extLst>
            </p:cNvPr>
            <p:cNvSpPr/>
            <p:nvPr/>
          </p:nvSpPr>
          <p:spPr>
            <a:xfrm>
              <a:off x="5149809" y="4116831"/>
              <a:ext cx="84126" cy="19511"/>
            </a:xfrm>
            <a:custGeom>
              <a:avLst/>
              <a:gdLst>
                <a:gd name="connsiteX0" fmla="*/ 42063 w 84126"/>
                <a:gd name="connsiteY0" fmla="*/ 19512 h 19511"/>
                <a:gd name="connsiteX1" fmla="*/ 16390 w 84126"/>
                <a:gd name="connsiteY1" fmla="*/ 14213 h 19511"/>
                <a:gd name="connsiteX2" fmla="*/ 7558 w 84126"/>
                <a:gd name="connsiteY2" fmla="*/ 8790 h 19511"/>
                <a:gd name="connsiteX3" fmla="*/ 1766 w 84126"/>
                <a:gd name="connsiteY3" fmla="*/ 3532 h 19511"/>
                <a:gd name="connsiteX4" fmla="*/ 0 w 84126"/>
                <a:gd name="connsiteY4" fmla="*/ 862 h 19511"/>
                <a:gd name="connsiteX5" fmla="*/ 822 w 84126"/>
                <a:gd name="connsiteY5" fmla="*/ 0 h 19511"/>
                <a:gd name="connsiteX6" fmla="*/ 2259 w 84126"/>
                <a:gd name="connsiteY6" fmla="*/ 1108 h 19511"/>
                <a:gd name="connsiteX7" fmla="*/ 42063 w 84126"/>
                <a:gd name="connsiteY7" fmla="*/ 14623 h 19511"/>
                <a:gd name="connsiteX8" fmla="*/ 81416 w 84126"/>
                <a:gd name="connsiteY8" fmla="*/ 1437 h 19511"/>
                <a:gd name="connsiteX9" fmla="*/ 83305 w 84126"/>
                <a:gd name="connsiteY9" fmla="*/ 0 h 19511"/>
                <a:gd name="connsiteX10" fmla="*/ 84127 w 84126"/>
                <a:gd name="connsiteY10" fmla="*/ 862 h 19511"/>
                <a:gd name="connsiteX11" fmla="*/ 82443 w 84126"/>
                <a:gd name="connsiteY11" fmla="*/ 3451 h 19511"/>
                <a:gd name="connsiteX12" fmla="*/ 76897 w 84126"/>
                <a:gd name="connsiteY12" fmla="*/ 8585 h 19511"/>
                <a:gd name="connsiteX13" fmla="*/ 68312 w 84126"/>
                <a:gd name="connsiteY13" fmla="*/ 13966 h 19511"/>
                <a:gd name="connsiteX14" fmla="*/ 42063 w 84126"/>
                <a:gd name="connsiteY14" fmla="*/ 19512 h 19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126" h="19511">
                  <a:moveTo>
                    <a:pt x="42063" y="19512"/>
                  </a:moveTo>
                  <a:cubicBezTo>
                    <a:pt x="32588" y="19512"/>
                    <a:pt x="24030" y="17746"/>
                    <a:pt x="16390" y="14213"/>
                  </a:cubicBezTo>
                  <a:cubicBezTo>
                    <a:pt x="13186" y="12706"/>
                    <a:pt x="10242" y="10899"/>
                    <a:pt x="7558" y="8790"/>
                  </a:cubicBezTo>
                  <a:cubicBezTo>
                    <a:pt x="4875" y="6681"/>
                    <a:pt x="2944" y="4929"/>
                    <a:pt x="1766" y="3532"/>
                  </a:cubicBezTo>
                  <a:cubicBezTo>
                    <a:pt x="589" y="2135"/>
                    <a:pt x="0" y="1245"/>
                    <a:pt x="0" y="862"/>
                  </a:cubicBezTo>
                  <a:cubicBezTo>
                    <a:pt x="0" y="314"/>
                    <a:pt x="274" y="27"/>
                    <a:pt x="822" y="0"/>
                  </a:cubicBezTo>
                  <a:cubicBezTo>
                    <a:pt x="1095" y="0"/>
                    <a:pt x="1575" y="369"/>
                    <a:pt x="2259" y="1108"/>
                  </a:cubicBezTo>
                  <a:cubicBezTo>
                    <a:pt x="11461" y="10146"/>
                    <a:pt x="24729" y="14650"/>
                    <a:pt x="42063" y="14623"/>
                  </a:cubicBezTo>
                  <a:cubicBezTo>
                    <a:pt x="59453" y="14623"/>
                    <a:pt x="72570" y="10228"/>
                    <a:pt x="81416" y="1437"/>
                  </a:cubicBezTo>
                  <a:cubicBezTo>
                    <a:pt x="82374" y="479"/>
                    <a:pt x="83004" y="0"/>
                    <a:pt x="83305" y="0"/>
                  </a:cubicBezTo>
                  <a:cubicBezTo>
                    <a:pt x="83853" y="0"/>
                    <a:pt x="84127" y="288"/>
                    <a:pt x="84127" y="862"/>
                  </a:cubicBezTo>
                  <a:cubicBezTo>
                    <a:pt x="84127" y="1245"/>
                    <a:pt x="83565" y="2108"/>
                    <a:pt x="82443" y="3451"/>
                  </a:cubicBezTo>
                  <a:cubicBezTo>
                    <a:pt x="81320" y="4792"/>
                    <a:pt x="79471" y="6504"/>
                    <a:pt x="76897" y="8585"/>
                  </a:cubicBezTo>
                  <a:cubicBezTo>
                    <a:pt x="74323" y="10666"/>
                    <a:pt x="71461" y="12460"/>
                    <a:pt x="68312" y="13966"/>
                  </a:cubicBezTo>
                  <a:cubicBezTo>
                    <a:pt x="60672" y="17663"/>
                    <a:pt x="51922" y="19512"/>
                    <a:pt x="42063" y="19512"/>
                  </a:cubicBezTo>
                  <a:close/>
                </a:path>
              </a:pathLst>
            </a:custGeom>
            <a:solidFill>
              <a:srgbClr val="000000"/>
            </a:solidFill>
            <a:ln w="873" cap="flat">
              <a:noFill/>
              <a:prstDash val="solid"/>
              <a:miter/>
            </a:ln>
          </p:spPr>
          <p:txBody>
            <a:bodyPr rtlCol="0" anchor="ctr"/>
            <a:lstStyle/>
            <a:p>
              <a:endParaRPr lang="en-US"/>
            </a:p>
          </p:txBody>
        </p:sp>
        <p:sp>
          <p:nvSpPr>
            <p:cNvPr id="1219" name="Freeform 1218">
              <a:extLst>
                <a:ext uri="{FF2B5EF4-FFF2-40B4-BE49-F238E27FC236}">
                  <a16:creationId xmlns="" xmlns:a16="http://schemas.microsoft.com/office/drawing/2014/main" id="{913D9916-0511-C13D-3674-F0EFCA41CBBF}"/>
                </a:ext>
              </a:extLst>
            </p:cNvPr>
            <p:cNvSpPr/>
            <p:nvPr/>
          </p:nvSpPr>
          <p:spPr>
            <a:xfrm>
              <a:off x="5175729" y="4068539"/>
              <a:ext cx="38119" cy="41899"/>
            </a:xfrm>
            <a:custGeom>
              <a:avLst/>
              <a:gdLst>
                <a:gd name="connsiteX0" fmla="*/ 5545 w 38119"/>
                <a:gd name="connsiteY0" fmla="*/ 0 h 41899"/>
                <a:gd name="connsiteX1" fmla="*/ 9160 w 38119"/>
                <a:gd name="connsiteY1" fmla="*/ 1438 h 41899"/>
                <a:gd name="connsiteX2" fmla="*/ 10434 w 38119"/>
                <a:gd name="connsiteY2" fmla="*/ 4519 h 41899"/>
                <a:gd name="connsiteX3" fmla="*/ 9530 w 38119"/>
                <a:gd name="connsiteY3" fmla="*/ 6901 h 41899"/>
                <a:gd name="connsiteX4" fmla="*/ 7476 w 38119"/>
                <a:gd name="connsiteY4" fmla="*/ 7723 h 41899"/>
                <a:gd name="connsiteX5" fmla="*/ 4560 w 38119"/>
                <a:gd name="connsiteY5" fmla="*/ 6572 h 41899"/>
                <a:gd name="connsiteX6" fmla="*/ 2917 w 38119"/>
                <a:gd name="connsiteY6" fmla="*/ 3697 h 41899"/>
                <a:gd name="connsiteX7" fmla="*/ 1848 w 38119"/>
                <a:gd name="connsiteY7" fmla="*/ 7887 h 41899"/>
                <a:gd name="connsiteX8" fmla="*/ 2711 w 38119"/>
                <a:gd name="connsiteY8" fmla="*/ 10968 h 41899"/>
                <a:gd name="connsiteX9" fmla="*/ 4683 w 38119"/>
                <a:gd name="connsiteY9" fmla="*/ 13227 h 41899"/>
                <a:gd name="connsiteX10" fmla="*/ 7394 w 38119"/>
                <a:gd name="connsiteY10" fmla="*/ 14788 h 41899"/>
                <a:gd name="connsiteX11" fmla="*/ 9900 w 38119"/>
                <a:gd name="connsiteY11" fmla="*/ 15773 h 41899"/>
                <a:gd name="connsiteX12" fmla="*/ 11789 w 38119"/>
                <a:gd name="connsiteY12" fmla="*/ 16226 h 41899"/>
                <a:gd name="connsiteX13" fmla="*/ 23291 w 38119"/>
                <a:gd name="connsiteY13" fmla="*/ 19101 h 41899"/>
                <a:gd name="connsiteX14" fmla="*/ 30685 w 38119"/>
                <a:gd name="connsiteY14" fmla="*/ 20498 h 41899"/>
                <a:gd name="connsiteX15" fmla="*/ 34669 w 38119"/>
                <a:gd name="connsiteY15" fmla="*/ 19348 h 41899"/>
                <a:gd name="connsiteX16" fmla="*/ 36230 w 38119"/>
                <a:gd name="connsiteY16" fmla="*/ 15897 h 41899"/>
                <a:gd name="connsiteX17" fmla="*/ 35984 w 38119"/>
                <a:gd name="connsiteY17" fmla="*/ 13966 h 41899"/>
                <a:gd name="connsiteX18" fmla="*/ 34957 w 38119"/>
                <a:gd name="connsiteY18" fmla="*/ 11625 h 41899"/>
                <a:gd name="connsiteX19" fmla="*/ 33026 w 38119"/>
                <a:gd name="connsiteY19" fmla="*/ 9078 h 41899"/>
                <a:gd name="connsiteX20" fmla="*/ 29822 w 38119"/>
                <a:gd name="connsiteY20" fmla="*/ 6655 h 41899"/>
                <a:gd name="connsiteX21" fmla="*/ 25222 w 38119"/>
                <a:gd name="connsiteY21" fmla="*/ 4683 h 41899"/>
                <a:gd name="connsiteX22" fmla="*/ 24318 w 38119"/>
                <a:gd name="connsiteY22" fmla="*/ 3615 h 41899"/>
                <a:gd name="connsiteX23" fmla="*/ 25139 w 38119"/>
                <a:gd name="connsiteY23" fmla="*/ 2588 h 41899"/>
                <a:gd name="connsiteX24" fmla="*/ 27317 w 38119"/>
                <a:gd name="connsiteY24" fmla="*/ 3163 h 41899"/>
                <a:gd name="connsiteX25" fmla="*/ 30644 w 38119"/>
                <a:gd name="connsiteY25" fmla="*/ 4889 h 41899"/>
                <a:gd name="connsiteX26" fmla="*/ 34177 w 38119"/>
                <a:gd name="connsiteY26" fmla="*/ 7559 h 41899"/>
                <a:gd name="connsiteX27" fmla="*/ 36970 w 38119"/>
                <a:gd name="connsiteY27" fmla="*/ 11337 h 41899"/>
                <a:gd name="connsiteX28" fmla="*/ 38120 w 38119"/>
                <a:gd name="connsiteY28" fmla="*/ 16061 h 41899"/>
                <a:gd name="connsiteX29" fmla="*/ 36230 w 38119"/>
                <a:gd name="connsiteY29" fmla="*/ 21935 h 41899"/>
                <a:gd name="connsiteX30" fmla="*/ 31712 w 38119"/>
                <a:gd name="connsiteY30" fmla="*/ 25139 h 41899"/>
                <a:gd name="connsiteX31" fmla="*/ 32574 w 38119"/>
                <a:gd name="connsiteY31" fmla="*/ 25632 h 41899"/>
                <a:gd name="connsiteX32" fmla="*/ 34177 w 38119"/>
                <a:gd name="connsiteY32" fmla="*/ 26783 h 41899"/>
                <a:gd name="connsiteX33" fmla="*/ 36066 w 38119"/>
                <a:gd name="connsiteY33" fmla="*/ 28549 h 41899"/>
                <a:gd name="connsiteX34" fmla="*/ 37463 w 38119"/>
                <a:gd name="connsiteY34" fmla="*/ 30972 h 41899"/>
                <a:gd name="connsiteX35" fmla="*/ 38120 w 38119"/>
                <a:gd name="connsiteY35" fmla="*/ 33971 h 41899"/>
                <a:gd name="connsiteX36" fmla="*/ 37545 w 38119"/>
                <a:gd name="connsiteY36" fmla="*/ 37710 h 41899"/>
                <a:gd name="connsiteX37" fmla="*/ 35655 w 38119"/>
                <a:gd name="connsiteY37" fmla="*/ 40666 h 41899"/>
                <a:gd name="connsiteX38" fmla="*/ 32533 w 38119"/>
                <a:gd name="connsiteY38" fmla="*/ 41899 h 41899"/>
                <a:gd name="connsiteX39" fmla="*/ 29124 w 38119"/>
                <a:gd name="connsiteY39" fmla="*/ 40544 h 41899"/>
                <a:gd name="connsiteX40" fmla="*/ 27686 w 38119"/>
                <a:gd name="connsiteY40" fmla="*/ 37257 h 41899"/>
                <a:gd name="connsiteX41" fmla="*/ 28385 w 38119"/>
                <a:gd name="connsiteY41" fmla="*/ 35121 h 41899"/>
                <a:gd name="connsiteX42" fmla="*/ 30603 w 38119"/>
                <a:gd name="connsiteY42" fmla="*/ 34135 h 41899"/>
                <a:gd name="connsiteX43" fmla="*/ 33560 w 38119"/>
                <a:gd name="connsiteY43" fmla="*/ 35286 h 41899"/>
                <a:gd name="connsiteX44" fmla="*/ 35162 w 38119"/>
                <a:gd name="connsiteY44" fmla="*/ 38079 h 41899"/>
                <a:gd name="connsiteX45" fmla="*/ 36230 w 38119"/>
                <a:gd name="connsiteY45" fmla="*/ 33889 h 41899"/>
                <a:gd name="connsiteX46" fmla="*/ 33848 w 38119"/>
                <a:gd name="connsiteY46" fmla="*/ 29041 h 41899"/>
                <a:gd name="connsiteX47" fmla="*/ 27481 w 38119"/>
                <a:gd name="connsiteY47" fmla="*/ 25879 h 41899"/>
                <a:gd name="connsiteX48" fmla="*/ 13638 w 38119"/>
                <a:gd name="connsiteY48" fmla="*/ 22347 h 41899"/>
                <a:gd name="connsiteX49" fmla="*/ 7476 w 38119"/>
                <a:gd name="connsiteY49" fmla="*/ 21360 h 41899"/>
                <a:gd name="connsiteX50" fmla="*/ 4560 w 38119"/>
                <a:gd name="connsiteY50" fmla="*/ 21812 h 41899"/>
                <a:gd name="connsiteX51" fmla="*/ 2834 w 38119"/>
                <a:gd name="connsiteY51" fmla="*/ 23044 h 41899"/>
                <a:gd name="connsiteX52" fmla="*/ 2054 w 38119"/>
                <a:gd name="connsiteY52" fmla="*/ 24483 h 41899"/>
                <a:gd name="connsiteX53" fmla="*/ 1848 w 38119"/>
                <a:gd name="connsiteY53" fmla="*/ 25879 h 41899"/>
                <a:gd name="connsiteX54" fmla="*/ 2341 w 38119"/>
                <a:gd name="connsiteY54" fmla="*/ 28508 h 41899"/>
                <a:gd name="connsiteX55" fmla="*/ 3985 w 38119"/>
                <a:gd name="connsiteY55" fmla="*/ 31506 h 41899"/>
                <a:gd name="connsiteX56" fmla="*/ 7394 w 38119"/>
                <a:gd name="connsiteY56" fmla="*/ 34628 h 41899"/>
                <a:gd name="connsiteX57" fmla="*/ 12857 w 38119"/>
                <a:gd name="connsiteY57" fmla="*/ 37175 h 41899"/>
                <a:gd name="connsiteX58" fmla="*/ 13802 w 38119"/>
                <a:gd name="connsiteY58" fmla="*/ 38284 h 41899"/>
                <a:gd name="connsiteX59" fmla="*/ 12939 w 38119"/>
                <a:gd name="connsiteY59" fmla="*/ 39270 h 41899"/>
                <a:gd name="connsiteX60" fmla="*/ 10803 w 38119"/>
                <a:gd name="connsiteY60" fmla="*/ 38736 h 41899"/>
                <a:gd name="connsiteX61" fmla="*/ 7476 w 38119"/>
                <a:gd name="connsiteY61" fmla="*/ 37011 h 41899"/>
                <a:gd name="connsiteX62" fmla="*/ 3985 w 38119"/>
                <a:gd name="connsiteY62" fmla="*/ 34300 h 41899"/>
                <a:gd name="connsiteX63" fmla="*/ 1150 w 38119"/>
                <a:gd name="connsiteY63" fmla="*/ 30480 h 41899"/>
                <a:gd name="connsiteX64" fmla="*/ 0 w 38119"/>
                <a:gd name="connsiteY64" fmla="*/ 25715 h 41899"/>
                <a:gd name="connsiteX65" fmla="*/ 246 w 38119"/>
                <a:gd name="connsiteY65" fmla="*/ 23537 h 41899"/>
                <a:gd name="connsiteX66" fmla="*/ 1068 w 38119"/>
                <a:gd name="connsiteY66" fmla="*/ 21114 h 41899"/>
                <a:gd name="connsiteX67" fmla="*/ 3040 w 38119"/>
                <a:gd name="connsiteY67" fmla="*/ 18567 h 41899"/>
                <a:gd name="connsiteX68" fmla="*/ 6367 w 38119"/>
                <a:gd name="connsiteY68" fmla="*/ 16636 h 41899"/>
                <a:gd name="connsiteX69" fmla="*/ 4519 w 38119"/>
                <a:gd name="connsiteY69" fmla="*/ 15487 h 41899"/>
                <a:gd name="connsiteX70" fmla="*/ 2506 w 38119"/>
                <a:gd name="connsiteY70" fmla="*/ 13720 h 41899"/>
                <a:gd name="connsiteX71" fmla="*/ 698 w 38119"/>
                <a:gd name="connsiteY71" fmla="*/ 11091 h 41899"/>
                <a:gd name="connsiteX72" fmla="*/ 0 w 38119"/>
                <a:gd name="connsiteY72" fmla="*/ 7805 h 41899"/>
                <a:gd name="connsiteX73" fmla="*/ 452 w 38119"/>
                <a:gd name="connsiteY73" fmla="*/ 4477 h 41899"/>
                <a:gd name="connsiteX74" fmla="*/ 2218 w 38119"/>
                <a:gd name="connsiteY74" fmla="*/ 1438 h 41899"/>
                <a:gd name="connsiteX75" fmla="*/ 5545 w 38119"/>
                <a:gd name="connsiteY75" fmla="*/ 0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8119" h="41899">
                  <a:moveTo>
                    <a:pt x="5545" y="0"/>
                  </a:moveTo>
                  <a:cubicBezTo>
                    <a:pt x="7079" y="0"/>
                    <a:pt x="8284" y="480"/>
                    <a:pt x="9160" y="1438"/>
                  </a:cubicBezTo>
                  <a:cubicBezTo>
                    <a:pt x="10009" y="2396"/>
                    <a:pt x="10434" y="3423"/>
                    <a:pt x="10434" y="4519"/>
                  </a:cubicBezTo>
                  <a:cubicBezTo>
                    <a:pt x="10434" y="5559"/>
                    <a:pt x="10132" y="6353"/>
                    <a:pt x="9530" y="6901"/>
                  </a:cubicBezTo>
                  <a:cubicBezTo>
                    <a:pt x="8928" y="7449"/>
                    <a:pt x="8243" y="7723"/>
                    <a:pt x="7476" y="7723"/>
                  </a:cubicBezTo>
                  <a:cubicBezTo>
                    <a:pt x="6436" y="7723"/>
                    <a:pt x="5463" y="7340"/>
                    <a:pt x="4560" y="6572"/>
                  </a:cubicBezTo>
                  <a:cubicBezTo>
                    <a:pt x="3656" y="5806"/>
                    <a:pt x="3108" y="4847"/>
                    <a:pt x="2917" y="3697"/>
                  </a:cubicBezTo>
                  <a:cubicBezTo>
                    <a:pt x="2204" y="4820"/>
                    <a:pt x="1848" y="6216"/>
                    <a:pt x="1848" y="7887"/>
                  </a:cubicBezTo>
                  <a:cubicBezTo>
                    <a:pt x="1848" y="8982"/>
                    <a:pt x="2136" y="10010"/>
                    <a:pt x="2711" y="10968"/>
                  </a:cubicBezTo>
                  <a:cubicBezTo>
                    <a:pt x="3286" y="11898"/>
                    <a:pt x="3943" y="12652"/>
                    <a:pt x="4683" y="13227"/>
                  </a:cubicBezTo>
                  <a:cubicBezTo>
                    <a:pt x="5422" y="13775"/>
                    <a:pt x="6326" y="14295"/>
                    <a:pt x="7394" y="14788"/>
                  </a:cubicBezTo>
                  <a:cubicBezTo>
                    <a:pt x="8435" y="15253"/>
                    <a:pt x="9270" y="15582"/>
                    <a:pt x="9900" y="15773"/>
                  </a:cubicBezTo>
                  <a:cubicBezTo>
                    <a:pt x="10502" y="15938"/>
                    <a:pt x="11132" y="16089"/>
                    <a:pt x="11789" y="16226"/>
                  </a:cubicBezTo>
                  <a:lnTo>
                    <a:pt x="23291" y="19101"/>
                  </a:lnTo>
                  <a:cubicBezTo>
                    <a:pt x="26933" y="20032"/>
                    <a:pt x="29398" y="20498"/>
                    <a:pt x="30685" y="20498"/>
                  </a:cubicBezTo>
                  <a:cubicBezTo>
                    <a:pt x="32273" y="20498"/>
                    <a:pt x="33601" y="20115"/>
                    <a:pt x="34669" y="19348"/>
                  </a:cubicBezTo>
                  <a:cubicBezTo>
                    <a:pt x="35710" y="18580"/>
                    <a:pt x="36230" y="17431"/>
                    <a:pt x="36230" y="15897"/>
                  </a:cubicBezTo>
                  <a:cubicBezTo>
                    <a:pt x="36230" y="15295"/>
                    <a:pt x="36148" y="14651"/>
                    <a:pt x="35984" y="13966"/>
                  </a:cubicBezTo>
                  <a:cubicBezTo>
                    <a:pt x="35792" y="13281"/>
                    <a:pt x="35450" y="12501"/>
                    <a:pt x="34957" y="11625"/>
                  </a:cubicBezTo>
                  <a:cubicBezTo>
                    <a:pt x="34437" y="10721"/>
                    <a:pt x="33793" y="9872"/>
                    <a:pt x="33026" y="9078"/>
                  </a:cubicBezTo>
                  <a:cubicBezTo>
                    <a:pt x="32232" y="8257"/>
                    <a:pt x="31164" y="7448"/>
                    <a:pt x="29822" y="6655"/>
                  </a:cubicBezTo>
                  <a:cubicBezTo>
                    <a:pt x="28480" y="5860"/>
                    <a:pt x="26947" y="5203"/>
                    <a:pt x="25222" y="4683"/>
                  </a:cubicBezTo>
                  <a:cubicBezTo>
                    <a:pt x="24619" y="4519"/>
                    <a:pt x="24318" y="4163"/>
                    <a:pt x="24318" y="3615"/>
                  </a:cubicBezTo>
                  <a:cubicBezTo>
                    <a:pt x="24318" y="2930"/>
                    <a:pt x="24592" y="2588"/>
                    <a:pt x="25139" y="2588"/>
                  </a:cubicBezTo>
                  <a:cubicBezTo>
                    <a:pt x="25605" y="2588"/>
                    <a:pt x="26331" y="2780"/>
                    <a:pt x="27317" y="3163"/>
                  </a:cubicBezTo>
                  <a:cubicBezTo>
                    <a:pt x="28275" y="3519"/>
                    <a:pt x="29384" y="4094"/>
                    <a:pt x="30644" y="4889"/>
                  </a:cubicBezTo>
                  <a:cubicBezTo>
                    <a:pt x="31876" y="5655"/>
                    <a:pt x="33054" y="6545"/>
                    <a:pt x="34177" y="7559"/>
                  </a:cubicBezTo>
                  <a:cubicBezTo>
                    <a:pt x="35272" y="8572"/>
                    <a:pt x="36203" y="9832"/>
                    <a:pt x="36970" y="11337"/>
                  </a:cubicBezTo>
                  <a:cubicBezTo>
                    <a:pt x="37737" y="12844"/>
                    <a:pt x="38120" y="14419"/>
                    <a:pt x="38120" y="16061"/>
                  </a:cubicBezTo>
                  <a:cubicBezTo>
                    <a:pt x="38120" y="18416"/>
                    <a:pt x="37490" y="20374"/>
                    <a:pt x="36230" y="21935"/>
                  </a:cubicBezTo>
                  <a:cubicBezTo>
                    <a:pt x="34971" y="23496"/>
                    <a:pt x="33465" y="24564"/>
                    <a:pt x="31712" y="25139"/>
                  </a:cubicBezTo>
                  <a:cubicBezTo>
                    <a:pt x="31958" y="25276"/>
                    <a:pt x="32246" y="25440"/>
                    <a:pt x="32574" y="25632"/>
                  </a:cubicBezTo>
                  <a:cubicBezTo>
                    <a:pt x="32903" y="25824"/>
                    <a:pt x="33437" y="26207"/>
                    <a:pt x="34177" y="26783"/>
                  </a:cubicBezTo>
                  <a:cubicBezTo>
                    <a:pt x="34888" y="27331"/>
                    <a:pt x="35518" y="27919"/>
                    <a:pt x="36066" y="28549"/>
                  </a:cubicBezTo>
                  <a:cubicBezTo>
                    <a:pt x="36586" y="29179"/>
                    <a:pt x="37052" y="29987"/>
                    <a:pt x="37463" y="30972"/>
                  </a:cubicBezTo>
                  <a:cubicBezTo>
                    <a:pt x="37901" y="31931"/>
                    <a:pt x="38120" y="32931"/>
                    <a:pt x="38120" y="33971"/>
                  </a:cubicBezTo>
                  <a:cubicBezTo>
                    <a:pt x="38120" y="35286"/>
                    <a:pt x="37928" y="36532"/>
                    <a:pt x="37545" y="37710"/>
                  </a:cubicBezTo>
                  <a:cubicBezTo>
                    <a:pt x="37161" y="38859"/>
                    <a:pt x="36532" y="39845"/>
                    <a:pt x="35655" y="40666"/>
                  </a:cubicBezTo>
                  <a:cubicBezTo>
                    <a:pt x="34779" y="41488"/>
                    <a:pt x="33738" y="41899"/>
                    <a:pt x="32533" y="41899"/>
                  </a:cubicBezTo>
                  <a:cubicBezTo>
                    <a:pt x="31192" y="41899"/>
                    <a:pt x="30055" y="41448"/>
                    <a:pt x="29124" y="40544"/>
                  </a:cubicBezTo>
                  <a:cubicBezTo>
                    <a:pt x="28166" y="39612"/>
                    <a:pt x="27686" y="38517"/>
                    <a:pt x="27686" y="37257"/>
                  </a:cubicBezTo>
                  <a:cubicBezTo>
                    <a:pt x="27686" y="36463"/>
                    <a:pt x="27919" y="35751"/>
                    <a:pt x="28385" y="35121"/>
                  </a:cubicBezTo>
                  <a:cubicBezTo>
                    <a:pt x="28850" y="34464"/>
                    <a:pt x="29590" y="34135"/>
                    <a:pt x="30603" y="34135"/>
                  </a:cubicBezTo>
                  <a:cubicBezTo>
                    <a:pt x="31726" y="34135"/>
                    <a:pt x="32711" y="34519"/>
                    <a:pt x="33560" y="35286"/>
                  </a:cubicBezTo>
                  <a:cubicBezTo>
                    <a:pt x="34409" y="36052"/>
                    <a:pt x="34943" y="36983"/>
                    <a:pt x="35162" y="38079"/>
                  </a:cubicBezTo>
                  <a:cubicBezTo>
                    <a:pt x="35874" y="36956"/>
                    <a:pt x="36230" y="35559"/>
                    <a:pt x="36230" y="33889"/>
                  </a:cubicBezTo>
                  <a:cubicBezTo>
                    <a:pt x="36230" y="32082"/>
                    <a:pt x="35436" y="30466"/>
                    <a:pt x="33848" y="29041"/>
                  </a:cubicBezTo>
                  <a:cubicBezTo>
                    <a:pt x="32260" y="27617"/>
                    <a:pt x="30137" y="26563"/>
                    <a:pt x="27481" y="25879"/>
                  </a:cubicBezTo>
                  <a:cubicBezTo>
                    <a:pt x="21100" y="24181"/>
                    <a:pt x="16486" y="23003"/>
                    <a:pt x="13638" y="22347"/>
                  </a:cubicBezTo>
                  <a:cubicBezTo>
                    <a:pt x="10762" y="21689"/>
                    <a:pt x="8708" y="21360"/>
                    <a:pt x="7476" y="21360"/>
                  </a:cubicBezTo>
                  <a:cubicBezTo>
                    <a:pt x="6326" y="21360"/>
                    <a:pt x="5354" y="21511"/>
                    <a:pt x="4560" y="21812"/>
                  </a:cubicBezTo>
                  <a:cubicBezTo>
                    <a:pt x="3765" y="22113"/>
                    <a:pt x="3190" y="22525"/>
                    <a:pt x="2834" y="23044"/>
                  </a:cubicBezTo>
                  <a:cubicBezTo>
                    <a:pt x="2451" y="23537"/>
                    <a:pt x="2191" y="24017"/>
                    <a:pt x="2054" y="24483"/>
                  </a:cubicBezTo>
                  <a:cubicBezTo>
                    <a:pt x="1917" y="24920"/>
                    <a:pt x="1848" y="25386"/>
                    <a:pt x="1848" y="25879"/>
                  </a:cubicBezTo>
                  <a:cubicBezTo>
                    <a:pt x="1848" y="26700"/>
                    <a:pt x="2013" y="27577"/>
                    <a:pt x="2341" y="28508"/>
                  </a:cubicBezTo>
                  <a:cubicBezTo>
                    <a:pt x="2670" y="29412"/>
                    <a:pt x="3218" y="30411"/>
                    <a:pt x="3985" y="31506"/>
                  </a:cubicBezTo>
                  <a:cubicBezTo>
                    <a:pt x="4724" y="32575"/>
                    <a:pt x="5860" y="33615"/>
                    <a:pt x="7394" y="34628"/>
                  </a:cubicBezTo>
                  <a:cubicBezTo>
                    <a:pt x="8928" y="35642"/>
                    <a:pt x="10749" y="36491"/>
                    <a:pt x="12857" y="37175"/>
                  </a:cubicBezTo>
                  <a:cubicBezTo>
                    <a:pt x="13487" y="37312"/>
                    <a:pt x="13802" y="37681"/>
                    <a:pt x="13802" y="38284"/>
                  </a:cubicBezTo>
                  <a:cubicBezTo>
                    <a:pt x="13775" y="38942"/>
                    <a:pt x="13487" y="39270"/>
                    <a:pt x="12939" y="39270"/>
                  </a:cubicBezTo>
                  <a:cubicBezTo>
                    <a:pt x="12474" y="39270"/>
                    <a:pt x="11762" y="39092"/>
                    <a:pt x="10803" y="38736"/>
                  </a:cubicBezTo>
                  <a:cubicBezTo>
                    <a:pt x="9817" y="38353"/>
                    <a:pt x="8708" y="37778"/>
                    <a:pt x="7476" y="37011"/>
                  </a:cubicBezTo>
                  <a:cubicBezTo>
                    <a:pt x="6244" y="36217"/>
                    <a:pt x="5080" y="35313"/>
                    <a:pt x="3985" y="34300"/>
                  </a:cubicBezTo>
                  <a:cubicBezTo>
                    <a:pt x="2862" y="33259"/>
                    <a:pt x="1917" y="31985"/>
                    <a:pt x="1150" y="30480"/>
                  </a:cubicBezTo>
                  <a:cubicBezTo>
                    <a:pt x="383" y="28946"/>
                    <a:pt x="0" y="27358"/>
                    <a:pt x="0" y="25715"/>
                  </a:cubicBezTo>
                  <a:cubicBezTo>
                    <a:pt x="0" y="24975"/>
                    <a:pt x="82" y="24249"/>
                    <a:pt x="246" y="23537"/>
                  </a:cubicBezTo>
                  <a:cubicBezTo>
                    <a:pt x="383" y="22798"/>
                    <a:pt x="657" y="21990"/>
                    <a:pt x="1068" y="21114"/>
                  </a:cubicBezTo>
                  <a:cubicBezTo>
                    <a:pt x="1479" y="20210"/>
                    <a:pt x="2136" y="19361"/>
                    <a:pt x="3040" y="18567"/>
                  </a:cubicBezTo>
                  <a:cubicBezTo>
                    <a:pt x="3943" y="17773"/>
                    <a:pt x="5053" y="17129"/>
                    <a:pt x="6367" y="16636"/>
                  </a:cubicBezTo>
                  <a:cubicBezTo>
                    <a:pt x="5737" y="16307"/>
                    <a:pt x="5121" y="15924"/>
                    <a:pt x="4519" y="15487"/>
                  </a:cubicBezTo>
                  <a:cubicBezTo>
                    <a:pt x="3916" y="15021"/>
                    <a:pt x="3245" y="14432"/>
                    <a:pt x="2506" y="13720"/>
                  </a:cubicBezTo>
                  <a:cubicBezTo>
                    <a:pt x="1739" y="12981"/>
                    <a:pt x="1136" y="12104"/>
                    <a:pt x="698" y="11091"/>
                  </a:cubicBezTo>
                  <a:cubicBezTo>
                    <a:pt x="233" y="10050"/>
                    <a:pt x="0" y="8955"/>
                    <a:pt x="0" y="7805"/>
                  </a:cubicBezTo>
                  <a:cubicBezTo>
                    <a:pt x="0" y="6682"/>
                    <a:pt x="151" y="5573"/>
                    <a:pt x="452" y="4477"/>
                  </a:cubicBezTo>
                  <a:cubicBezTo>
                    <a:pt x="726" y="3382"/>
                    <a:pt x="1314" y="2368"/>
                    <a:pt x="2218" y="1438"/>
                  </a:cubicBezTo>
                  <a:cubicBezTo>
                    <a:pt x="3095" y="480"/>
                    <a:pt x="4204" y="0"/>
                    <a:pt x="5545" y="0"/>
                  </a:cubicBezTo>
                  <a:close/>
                </a:path>
              </a:pathLst>
            </a:custGeom>
            <a:solidFill>
              <a:srgbClr val="000000"/>
            </a:solidFill>
            <a:ln w="873" cap="flat">
              <a:noFill/>
              <a:prstDash val="solid"/>
              <a:miter/>
            </a:ln>
          </p:spPr>
          <p:txBody>
            <a:bodyPr rtlCol="0" anchor="ctr"/>
            <a:lstStyle/>
            <a:p>
              <a:endParaRPr lang="en-US"/>
            </a:p>
          </p:txBody>
        </p:sp>
        <p:sp>
          <p:nvSpPr>
            <p:cNvPr id="1220" name="Freeform 1219">
              <a:extLst>
                <a:ext uri="{FF2B5EF4-FFF2-40B4-BE49-F238E27FC236}">
                  <a16:creationId xmlns="" xmlns:a16="http://schemas.microsoft.com/office/drawing/2014/main" id="{BE227652-D6BC-7AAB-411F-CFDA0424DD32}"/>
                </a:ext>
              </a:extLst>
            </p:cNvPr>
            <p:cNvSpPr/>
            <p:nvPr/>
          </p:nvSpPr>
          <p:spPr>
            <a:xfrm>
              <a:off x="5149809" y="4040930"/>
              <a:ext cx="84126" cy="19511"/>
            </a:xfrm>
            <a:custGeom>
              <a:avLst/>
              <a:gdLst>
                <a:gd name="connsiteX0" fmla="*/ 83305 w 84126"/>
                <a:gd name="connsiteY0" fmla="*/ 19512 h 19511"/>
                <a:gd name="connsiteX1" fmla="*/ 81868 w 84126"/>
                <a:gd name="connsiteY1" fmla="*/ 18443 h 19511"/>
                <a:gd name="connsiteX2" fmla="*/ 42063 w 84126"/>
                <a:gd name="connsiteY2" fmla="*/ 4888 h 19511"/>
                <a:gd name="connsiteX3" fmla="*/ 2793 w 84126"/>
                <a:gd name="connsiteY3" fmla="*/ 17909 h 19511"/>
                <a:gd name="connsiteX4" fmla="*/ 822 w 84126"/>
                <a:gd name="connsiteY4" fmla="*/ 19512 h 19511"/>
                <a:gd name="connsiteX5" fmla="*/ 0 w 84126"/>
                <a:gd name="connsiteY5" fmla="*/ 18690 h 19511"/>
                <a:gd name="connsiteX6" fmla="*/ 1684 w 84126"/>
                <a:gd name="connsiteY6" fmla="*/ 16102 h 19511"/>
                <a:gd name="connsiteX7" fmla="*/ 7230 w 84126"/>
                <a:gd name="connsiteY7" fmla="*/ 10967 h 19511"/>
                <a:gd name="connsiteX8" fmla="*/ 15815 w 84126"/>
                <a:gd name="connsiteY8" fmla="*/ 5545 h 19511"/>
                <a:gd name="connsiteX9" fmla="*/ 42063 w 84126"/>
                <a:gd name="connsiteY9" fmla="*/ 0 h 19511"/>
                <a:gd name="connsiteX10" fmla="*/ 67737 w 84126"/>
                <a:gd name="connsiteY10" fmla="*/ 5299 h 19511"/>
                <a:gd name="connsiteX11" fmla="*/ 76569 w 84126"/>
                <a:gd name="connsiteY11" fmla="*/ 10721 h 19511"/>
                <a:gd name="connsiteX12" fmla="*/ 82361 w 84126"/>
                <a:gd name="connsiteY12" fmla="*/ 15979 h 19511"/>
                <a:gd name="connsiteX13" fmla="*/ 84127 w 84126"/>
                <a:gd name="connsiteY13" fmla="*/ 18690 h 19511"/>
                <a:gd name="connsiteX14" fmla="*/ 83305 w 84126"/>
                <a:gd name="connsiteY14" fmla="*/ 19512 h 19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126" h="19511">
                  <a:moveTo>
                    <a:pt x="83305" y="19512"/>
                  </a:moveTo>
                  <a:cubicBezTo>
                    <a:pt x="83031" y="19512"/>
                    <a:pt x="82552" y="19156"/>
                    <a:pt x="81868" y="18443"/>
                  </a:cubicBezTo>
                  <a:cubicBezTo>
                    <a:pt x="72666" y="9406"/>
                    <a:pt x="59398" y="4888"/>
                    <a:pt x="42063" y="4888"/>
                  </a:cubicBezTo>
                  <a:cubicBezTo>
                    <a:pt x="24674" y="4888"/>
                    <a:pt x="11584" y="9228"/>
                    <a:pt x="2793" y="17909"/>
                  </a:cubicBezTo>
                  <a:cubicBezTo>
                    <a:pt x="1780" y="18978"/>
                    <a:pt x="1123" y="19512"/>
                    <a:pt x="822" y="19512"/>
                  </a:cubicBezTo>
                  <a:cubicBezTo>
                    <a:pt x="274" y="19512"/>
                    <a:pt x="0" y="19238"/>
                    <a:pt x="0" y="18690"/>
                  </a:cubicBezTo>
                  <a:cubicBezTo>
                    <a:pt x="0" y="18307"/>
                    <a:pt x="561" y="17444"/>
                    <a:pt x="1684" y="16102"/>
                  </a:cubicBezTo>
                  <a:cubicBezTo>
                    <a:pt x="2807" y="14733"/>
                    <a:pt x="4655" y="13022"/>
                    <a:pt x="7230" y="10967"/>
                  </a:cubicBezTo>
                  <a:cubicBezTo>
                    <a:pt x="9804" y="8886"/>
                    <a:pt x="12666" y="7079"/>
                    <a:pt x="15815" y="5545"/>
                  </a:cubicBezTo>
                  <a:cubicBezTo>
                    <a:pt x="23455" y="1848"/>
                    <a:pt x="32205" y="0"/>
                    <a:pt x="42063" y="0"/>
                  </a:cubicBezTo>
                  <a:cubicBezTo>
                    <a:pt x="51539" y="0"/>
                    <a:pt x="60096" y="1766"/>
                    <a:pt x="67737" y="5299"/>
                  </a:cubicBezTo>
                  <a:cubicBezTo>
                    <a:pt x="70941" y="6805"/>
                    <a:pt x="73885" y="8612"/>
                    <a:pt x="76569" y="10721"/>
                  </a:cubicBezTo>
                  <a:cubicBezTo>
                    <a:pt x="79252" y="12830"/>
                    <a:pt x="81183" y="14582"/>
                    <a:pt x="82361" y="15979"/>
                  </a:cubicBezTo>
                  <a:cubicBezTo>
                    <a:pt x="83538" y="17375"/>
                    <a:pt x="84127" y="18279"/>
                    <a:pt x="84127" y="18690"/>
                  </a:cubicBezTo>
                  <a:cubicBezTo>
                    <a:pt x="84127" y="19238"/>
                    <a:pt x="83853" y="19512"/>
                    <a:pt x="83305" y="19512"/>
                  </a:cubicBezTo>
                  <a:close/>
                </a:path>
              </a:pathLst>
            </a:custGeom>
            <a:solidFill>
              <a:srgbClr val="000000"/>
            </a:solidFill>
            <a:ln w="873" cap="flat">
              <a:noFill/>
              <a:prstDash val="solid"/>
              <a:miter/>
            </a:ln>
          </p:spPr>
          <p:txBody>
            <a:bodyPr rtlCol="0" anchor="ctr"/>
            <a:lstStyle/>
            <a:p>
              <a:endParaRPr lang="en-US"/>
            </a:p>
          </p:txBody>
        </p:sp>
        <p:sp>
          <p:nvSpPr>
            <p:cNvPr id="1221" name="Freeform 1220">
              <a:extLst>
                <a:ext uri="{FF2B5EF4-FFF2-40B4-BE49-F238E27FC236}">
                  <a16:creationId xmlns="" xmlns:a16="http://schemas.microsoft.com/office/drawing/2014/main" id="{29D7A00A-AA92-B8DE-8DD2-5B52D78DDBF2}"/>
                </a:ext>
              </a:extLst>
            </p:cNvPr>
            <p:cNvSpPr/>
            <p:nvPr/>
          </p:nvSpPr>
          <p:spPr>
            <a:xfrm>
              <a:off x="5251689" y="4032144"/>
              <a:ext cx="4489" cy="157549"/>
            </a:xfrm>
            <a:custGeom>
              <a:avLst/>
              <a:gdLst>
                <a:gd name="connsiteX0" fmla="*/ 4490 w 4489"/>
                <a:gd name="connsiteY0" fmla="*/ 157550 h 157549"/>
                <a:gd name="connsiteX1" fmla="*/ 4490 w 4489"/>
                <a:gd name="connsiteY1" fmla="*/ 0 h 157549"/>
                <a:gd name="connsiteX2" fmla="*/ 0 w 4489"/>
                <a:gd name="connsiteY2" fmla="*/ 0 h 157549"/>
                <a:gd name="connsiteX3" fmla="*/ 0 w 4489"/>
                <a:gd name="connsiteY3" fmla="*/ 157550 h 157549"/>
              </a:gdLst>
              <a:ahLst/>
              <a:cxnLst>
                <a:cxn ang="0">
                  <a:pos x="connsiteX0" y="connsiteY0"/>
                </a:cxn>
                <a:cxn ang="0">
                  <a:pos x="connsiteX1" y="connsiteY1"/>
                </a:cxn>
                <a:cxn ang="0">
                  <a:pos x="connsiteX2" y="connsiteY2"/>
                </a:cxn>
                <a:cxn ang="0">
                  <a:pos x="connsiteX3" y="connsiteY3"/>
                </a:cxn>
              </a:cxnLst>
              <a:rect l="l" t="t" r="r" b="b"/>
              <a:pathLst>
                <a:path w="4489" h="157549">
                  <a:moveTo>
                    <a:pt x="4490" y="157550"/>
                  </a:moveTo>
                  <a:lnTo>
                    <a:pt x="4490" y="0"/>
                  </a:lnTo>
                  <a:lnTo>
                    <a:pt x="0" y="0"/>
                  </a:lnTo>
                  <a:lnTo>
                    <a:pt x="0" y="157550"/>
                  </a:lnTo>
                  <a:close/>
                </a:path>
              </a:pathLst>
            </a:custGeom>
            <a:solidFill>
              <a:srgbClr val="000000"/>
            </a:solidFill>
            <a:ln w="873" cap="flat">
              <a:noFill/>
              <a:prstDash val="solid"/>
              <a:miter/>
            </a:ln>
          </p:spPr>
          <p:txBody>
            <a:bodyPr rtlCol="0" anchor="ctr"/>
            <a:lstStyle/>
            <a:p>
              <a:endParaRPr lang="en-US"/>
            </a:p>
          </p:txBody>
        </p:sp>
        <p:sp>
          <p:nvSpPr>
            <p:cNvPr id="1222" name="Freeform 1221">
              <a:extLst>
                <a:ext uri="{FF2B5EF4-FFF2-40B4-BE49-F238E27FC236}">
                  <a16:creationId xmlns="" xmlns:a16="http://schemas.microsoft.com/office/drawing/2014/main" id="{729F46C3-52D9-FCB2-8748-6DE101028FE6}"/>
                </a:ext>
              </a:extLst>
            </p:cNvPr>
            <p:cNvSpPr/>
            <p:nvPr/>
          </p:nvSpPr>
          <p:spPr>
            <a:xfrm>
              <a:off x="5299453" y="4150640"/>
              <a:ext cx="53482" cy="34669"/>
            </a:xfrm>
            <a:custGeom>
              <a:avLst/>
              <a:gdLst>
                <a:gd name="connsiteX0" fmla="*/ 904 w 53482"/>
                <a:gd name="connsiteY0" fmla="*/ 0 h 34669"/>
                <a:gd name="connsiteX1" fmla="*/ 47691 w 53482"/>
                <a:gd name="connsiteY1" fmla="*/ 11625 h 34669"/>
                <a:gd name="connsiteX2" fmla="*/ 49540 w 53482"/>
                <a:gd name="connsiteY2" fmla="*/ 11954 h 34669"/>
                <a:gd name="connsiteX3" fmla="*/ 50238 w 53482"/>
                <a:gd name="connsiteY3" fmla="*/ 11830 h 34669"/>
                <a:gd name="connsiteX4" fmla="*/ 50690 w 53482"/>
                <a:gd name="connsiteY4" fmla="*/ 10762 h 34669"/>
                <a:gd name="connsiteX5" fmla="*/ 50895 w 53482"/>
                <a:gd name="connsiteY5" fmla="*/ 7928 h 34669"/>
                <a:gd name="connsiteX6" fmla="*/ 50895 w 53482"/>
                <a:gd name="connsiteY6" fmla="*/ 6983 h 34669"/>
                <a:gd name="connsiteX7" fmla="*/ 50978 w 53482"/>
                <a:gd name="connsiteY7" fmla="*/ 6367 h 34669"/>
                <a:gd name="connsiteX8" fmla="*/ 51265 w 53482"/>
                <a:gd name="connsiteY8" fmla="*/ 5874 h 34669"/>
                <a:gd name="connsiteX9" fmla="*/ 51799 w 53482"/>
                <a:gd name="connsiteY9" fmla="*/ 5751 h 34669"/>
                <a:gd name="connsiteX10" fmla="*/ 53483 w 53482"/>
                <a:gd name="connsiteY10" fmla="*/ 7230 h 34669"/>
                <a:gd name="connsiteX11" fmla="*/ 53360 w 53482"/>
                <a:gd name="connsiteY11" fmla="*/ 11542 h 34669"/>
                <a:gd name="connsiteX12" fmla="*/ 53237 w 53482"/>
                <a:gd name="connsiteY12" fmla="*/ 15897 h 34669"/>
                <a:gd name="connsiteX13" fmla="*/ 53360 w 53482"/>
                <a:gd name="connsiteY13" fmla="*/ 20128 h 34669"/>
                <a:gd name="connsiteX14" fmla="*/ 53483 w 53482"/>
                <a:gd name="connsiteY14" fmla="*/ 24318 h 34669"/>
                <a:gd name="connsiteX15" fmla="*/ 53237 w 53482"/>
                <a:gd name="connsiteY15" fmla="*/ 25098 h 34669"/>
                <a:gd name="connsiteX16" fmla="*/ 52785 w 53482"/>
                <a:gd name="connsiteY16" fmla="*/ 25386 h 34669"/>
                <a:gd name="connsiteX17" fmla="*/ 52580 w 53482"/>
                <a:gd name="connsiteY17" fmla="*/ 25427 h 34669"/>
                <a:gd name="connsiteX18" fmla="*/ 51142 w 53482"/>
                <a:gd name="connsiteY18" fmla="*/ 24975 h 34669"/>
                <a:gd name="connsiteX19" fmla="*/ 50895 w 53482"/>
                <a:gd name="connsiteY19" fmla="*/ 23496 h 34669"/>
                <a:gd name="connsiteX20" fmla="*/ 50361 w 53482"/>
                <a:gd name="connsiteY20" fmla="*/ 18937 h 34669"/>
                <a:gd name="connsiteX21" fmla="*/ 48102 w 53482"/>
                <a:gd name="connsiteY21" fmla="*/ 17417 h 34669"/>
                <a:gd name="connsiteX22" fmla="*/ 33067 w 53482"/>
                <a:gd name="connsiteY22" fmla="*/ 13638 h 34669"/>
                <a:gd name="connsiteX23" fmla="*/ 38120 w 53482"/>
                <a:gd name="connsiteY23" fmla="*/ 23579 h 34669"/>
                <a:gd name="connsiteX24" fmla="*/ 34423 w 53482"/>
                <a:gd name="connsiteY24" fmla="*/ 31506 h 34669"/>
                <a:gd name="connsiteX25" fmla="*/ 24647 w 53482"/>
                <a:gd name="connsiteY25" fmla="*/ 34669 h 34669"/>
                <a:gd name="connsiteX26" fmla="*/ 15651 w 53482"/>
                <a:gd name="connsiteY26" fmla="*/ 32903 h 34669"/>
                <a:gd name="connsiteX27" fmla="*/ 7723 w 53482"/>
                <a:gd name="connsiteY27" fmla="*/ 28302 h 34669"/>
                <a:gd name="connsiteX28" fmla="*/ 2177 w 53482"/>
                <a:gd name="connsiteY28" fmla="*/ 21771 h 34669"/>
                <a:gd name="connsiteX29" fmla="*/ 0 w 53482"/>
                <a:gd name="connsiteY29" fmla="*/ 14419 h 34669"/>
                <a:gd name="connsiteX30" fmla="*/ 1356 w 53482"/>
                <a:gd name="connsiteY30" fmla="*/ 9982 h 34669"/>
                <a:gd name="connsiteX31" fmla="*/ 5874 w 53482"/>
                <a:gd name="connsiteY31" fmla="*/ 6572 h 34669"/>
                <a:gd name="connsiteX32" fmla="*/ 2095 w 53482"/>
                <a:gd name="connsiteY32" fmla="*/ 3533 h 34669"/>
                <a:gd name="connsiteX33" fmla="*/ 82 w 53482"/>
                <a:gd name="connsiteY33" fmla="*/ 863 h 34669"/>
                <a:gd name="connsiteX34" fmla="*/ 370 w 53482"/>
                <a:gd name="connsiteY34" fmla="*/ 246 h 34669"/>
                <a:gd name="connsiteX35" fmla="*/ 904 w 53482"/>
                <a:gd name="connsiteY35" fmla="*/ 0 h 34669"/>
                <a:gd name="connsiteX36" fmla="*/ 9242 w 53482"/>
                <a:gd name="connsiteY36" fmla="*/ 7764 h 34669"/>
                <a:gd name="connsiteX37" fmla="*/ 7805 w 53482"/>
                <a:gd name="connsiteY37" fmla="*/ 8092 h 34669"/>
                <a:gd name="connsiteX38" fmla="*/ 5381 w 53482"/>
                <a:gd name="connsiteY38" fmla="*/ 9037 h 34669"/>
                <a:gd name="connsiteX39" fmla="*/ 2917 w 53482"/>
                <a:gd name="connsiteY39" fmla="*/ 11091 h 34669"/>
                <a:gd name="connsiteX40" fmla="*/ 1848 w 53482"/>
                <a:gd name="connsiteY40" fmla="*/ 14419 h 34669"/>
                <a:gd name="connsiteX41" fmla="*/ 4477 w 53482"/>
                <a:gd name="connsiteY41" fmla="*/ 20046 h 34669"/>
                <a:gd name="connsiteX42" fmla="*/ 11584 w 53482"/>
                <a:gd name="connsiteY42" fmla="*/ 24811 h 34669"/>
                <a:gd name="connsiteX43" fmla="*/ 20046 w 53482"/>
                <a:gd name="connsiteY43" fmla="*/ 27358 h 34669"/>
                <a:gd name="connsiteX44" fmla="*/ 28344 w 53482"/>
                <a:gd name="connsiteY44" fmla="*/ 28714 h 34669"/>
                <a:gd name="connsiteX45" fmla="*/ 29740 w 53482"/>
                <a:gd name="connsiteY45" fmla="*/ 28672 h 34669"/>
                <a:gd name="connsiteX46" fmla="*/ 31712 w 53482"/>
                <a:gd name="connsiteY46" fmla="*/ 28261 h 34669"/>
                <a:gd name="connsiteX47" fmla="*/ 33889 w 53482"/>
                <a:gd name="connsiteY47" fmla="*/ 27439 h 34669"/>
                <a:gd name="connsiteX48" fmla="*/ 35532 w 53482"/>
                <a:gd name="connsiteY48" fmla="*/ 25837 h 34669"/>
                <a:gd name="connsiteX49" fmla="*/ 36230 w 53482"/>
                <a:gd name="connsiteY49" fmla="*/ 23332 h 34669"/>
                <a:gd name="connsiteX50" fmla="*/ 33560 w 53482"/>
                <a:gd name="connsiteY50" fmla="*/ 17089 h 34669"/>
                <a:gd name="connsiteX51" fmla="*/ 28508 w 53482"/>
                <a:gd name="connsiteY51" fmla="*/ 12652 h 34669"/>
                <a:gd name="connsiteX52" fmla="*/ 18937 w 53482"/>
                <a:gd name="connsiteY52" fmla="*/ 10146 h 34669"/>
                <a:gd name="connsiteX53" fmla="*/ 9242 w 53482"/>
                <a:gd name="connsiteY53" fmla="*/ 7764 h 34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3482" h="34669">
                  <a:moveTo>
                    <a:pt x="904" y="0"/>
                  </a:moveTo>
                  <a:lnTo>
                    <a:pt x="47691" y="11625"/>
                  </a:lnTo>
                  <a:cubicBezTo>
                    <a:pt x="48677" y="11844"/>
                    <a:pt x="49293" y="11954"/>
                    <a:pt x="49540" y="11954"/>
                  </a:cubicBezTo>
                  <a:cubicBezTo>
                    <a:pt x="49868" y="11954"/>
                    <a:pt x="50101" y="11912"/>
                    <a:pt x="50238" y="11830"/>
                  </a:cubicBezTo>
                  <a:cubicBezTo>
                    <a:pt x="50402" y="11720"/>
                    <a:pt x="50553" y="11364"/>
                    <a:pt x="50690" y="10762"/>
                  </a:cubicBezTo>
                  <a:cubicBezTo>
                    <a:pt x="50827" y="10132"/>
                    <a:pt x="50895" y="9188"/>
                    <a:pt x="50895" y="7928"/>
                  </a:cubicBezTo>
                  <a:cubicBezTo>
                    <a:pt x="50895" y="7462"/>
                    <a:pt x="50895" y="7147"/>
                    <a:pt x="50895" y="6983"/>
                  </a:cubicBezTo>
                  <a:cubicBezTo>
                    <a:pt x="50895" y="6820"/>
                    <a:pt x="50922" y="6613"/>
                    <a:pt x="50978" y="6367"/>
                  </a:cubicBezTo>
                  <a:cubicBezTo>
                    <a:pt x="51032" y="6121"/>
                    <a:pt x="51128" y="5956"/>
                    <a:pt x="51265" y="5874"/>
                  </a:cubicBezTo>
                  <a:cubicBezTo>
                    <a:pt x="51402" y="5792"/>
                    <a:pt x="51580" y="5751"/>
                    <a:pt x="51799" y="5751"/>
                  </a:cubicBezTo>
                  <a:cubicBezTo>
                    <a:pt x="52922" y="5751"/>
                    <a:pt x="53483" y="6243"/>
                    <a:pt x="53483" y="7230"/>
                  </a:cubicBezTo>
                  <a:cubicBezTo>
                    <a:pt x="53483" y="8160"/>
                    <a:pt x="53442" y="9598"/>
                    <a:pt x="53360" y="11542"/>
                  </a:cubicBezTo>
                  <a:cubicBezTo>
                    <a:pt x="53278" y="13486"/>
                    <a:pt x="53237" y="14939"/>
                    <a:pt x="53237" y="15897"/>
                  </a:cubicBezTo>
                  <a:cubicBezTo>
                    <a:pt x="53237" y="16828"/>
                    <a:pt x="53278" y="18238"/>
                    <a:pt x="53360" y="20128"/>
                  </a:cubicBezTo>
                  <a:cubicBezTo>
                    <a:pt x="53442" y="22018"/>
                    <a:pt x="53483" y="23414"/>
                    <a:pt x="53483" y="24318"/>
                  </a:cubicBezTo>
                  <a:cubicBezTo>
                    <a:pt x="53483" y="24647"/>
                    <a:pt x="53401" y="24906"/>
                    <a:pt x="53237" y="25098"/>
                  </a:cubicBezTo>
                  <a:cubicBezTo>
                    <a:pt x="53100" y="25290"/>
                    <a:pt x="52949" y="25386"/>
                    <a:pt x="52785" y="25386"/>
                  </a:cubicBezTo>
                  <a:lnTo>
                    <a:pt x="52580" y="25427"/>
                  </a:lnTo>
                  <a:cubicBezTo>
                    <a:pt x="51812" y="25427"/>
                    <a:pt x="51334" y="25276"/>
                    <a:pt x="51142" y="24975"/>
                  </a:cubicBezTo>
                  <a:cubicBezTo>
                    <a:pt x="50978" y="24674"/>
                    <a:pt x="50895" y="24181"/>
                    <a:pt x="50895" y="23496"/>
                  </a:cubicBezTo>
                  <a:cubicBezTo>
                    <a:pt x="50868" y="21142"/>
                    <a:pt x="50690" y="19622"/>
                    <a:pt x="50361" y="18937"/>
                  </a:cubicBezTo>
                  <a:cubicBezTo>
                    <a:pt x="50032" y="18252"/>
                    <a:pt x="49280" y="17746"/>
                    <a:pt x="48102" y="17417"/>
                  </a:cubicBezTo>
                  <a:lnTo>
                    <a:pt x="33067" y="13638"/>
                  </a:lnTo>
                  <a:cubicBezTo>
                    <a:pt x="36435" y="17006"/>
                    <a:pt x="38120" y="20319"/>
                    <a:pt x="38120" y="23579"/>
                  </a:cubicBezTo>
                  <a:cubicBezTo>
                    <a:pt x="38120" y="26727"/>
                    <a:pt x="36888" y="29370"/>
                    <a:pt x="34423" y="31506"/>
                  </a:cubicBezTo>
                  <a:cubicBezTo>
                    <a:pt x="31931" y="33615"/>
                    <a:pt x="28672" y="34669"/>
                    <a:pt x="24647" y="34669"/>
                  </a:cubicBezTo>
                  <a:cubicBezTo>
                    <a:pt x="21662" y="34669"/>
                    <a:pt x="18663" y="34081"/>
                    <a:pt x="15651" y="32903"/>
                  </a:cubicBezTo>
                  <a:cubicBezTo>
                    <a:pt x="12639" y="31698"/>
                    <a:pt x="9996" y="30165"/>
                    <a:pt x="7723" y="28302"/>
                  </a:cubicBezTo>
                  <a:cubicBezTo>
                    <a:pt x="5450" y="26413"/>
                    <a:pt x="3601" y="24236"/>
                    <a:pt x="2177" y="21771"/>
                  </a:cubicBezTo>
                  <a:cubicBezTo>
                    <a:pt x="726" y="19306"/>
                    <a:pt x="0" y="16855"/>
                    <a:pt x="0" y="14419"/>
                  </a:cubicBezTo>
                  <a:cubicBezTo>
                    <a:pt x="0" y="12857"/>
                    <a:pt x="452" y="11378"/>
                    <a:pt x="1356" y="9982"/>
                  </a:cubicBezTo>
                  <a:cubicBezTo>
                    <a:pt x="2260" y="8557"/>
                    <a:pt x="3765" y="7421"/>
                    <a:pt x="5874" y="6572"/>
                  </a:cubicBezTo>
                  <a:cubicBezTo>
                    <a:pt x="4669" y="5860"/>
                    <a:pt x="3409" y="4847"/>
                    <a:pt x="2095" y="3533"/>
                  </a:cubicBezTo>
                  <a:cubicBezTo>
                    <a:pt x="753" y="2218"/>
                    <a:pt x="82" y="1328"/>
                    <a:pt x="82" y="863"/>
                  </a:cubicBezTo>
                  <a:cubicBezTo>
                    <a:pt x="82" y="588"/>
                    <a:pt x="178" y="383"/>
                    <a:pt x="370" y="246"/>
                  </a:cubicBezTo>
                  <a:cubicBezTo>
                    <a:pt x="534" y="82"/>
                    <a:pt x="712" y="0"/>
                    <a:pt x="904" y="0"/>
                  </a:cubicBezTo>
                  <a:moveTo>
                    <a:pt x="9242" y="7764"/>
                  </a:moveTo>
                  <a:cubicBezTo>
                    <a:pt x="8969" y="7764"/>
                    <a:pt x="8490" y="7874"/>
                    <a:pt x="7805" y="8092"/>
                  </a:cubicBezTo>
                  <a:cubicBezTo>
                    <a:pt x="7120" y="8284"/>
                    <a:pt x="6313" y="8599"/>
                    <a:pt x="5381" y="9037"/>
                  </a:cubicBezTo>
                  <a:cubicBezTo>
                    <a:pt x="4423" y="9448"/>
                    <a:pt x="3601" y="10132"/>
                    <a:pt x="2917" y="11091"/>
                  </a:cubicBezTo>
                  <a:cubicBezTo>
                    <a:pt x="2204" y="12049"/>
                    <a:pt x="1848" y="13159"/>
                    <a:pt x="1848" y="14419"/>
                  </a:cubicBezTo>
                  <a:cubicBezTo>
                    <a:pt x="1848" y="16226"/>
                    <a:pt x="2724" y="18102"/>
                    <a:pt x="4477" y="20046"/>
                  </a:cubicBezTo>
                  <a:cubicBezTo>
                    <a:pt x="6202" y="21962"/>
                    <a:pt x="8572" y="23550"/>
                    <a:pt x="11584" y="24811"/>
                  </a:cubicBezTo>
                  <a:cubicBezTo>
                    <a:pt x="13556" y="25605"/>
                    <a:pt x="16376" y="26454"/>
                    <a:pt x="20046" y="27358"/>
                  </a:cubicBezTo>
                  <a:cubicBezTo>
                    <a:pt x="23715" y="28262"/>
                    <a:pt x="26482" y="28714"/>
                    <a:pt x="28344" y="28714"/>
                  </a:cubicBezTo>
                  <a:cubicBezTo>
                    <a:pt x="28782" y="28714"/>
                    <a:pt x="29248" y="28700"/>
                    <a:pt x="29740" y="28672"/>
                  </a:cubicBezTo>
                  <a:cubicBezTo>
                    <a:pt x="30233" y="28617"/>
                    <a:pt x="30890" y="28480"/>
                    <a:pt x="31712" y="28261"/>
                  </a:cubicBezTo>
                  <a:cubicBezTo>
                    <a:pt x="32533" y="28043"/>
                    <a:pt x="33259" y="27768"/>
                    <a:pt x="33889" y="27439"/>
                  </a:cubicBezTo>
                  <a:cubicBezTo>
                    <a:pt x="34519" y="27083"/>
                    <a:pt x="35067" y="26549"/>
                    <a:pt x="35532" y="25837"/>
                  </a:cubicBezTo>
                  <a:cubicBezTo>
                    <a:pt x="35998" y="25126"/>
                    <a:pt x="36230" y="24291"/>
                    <a:pt x="36230" y="23332"/>
                  </a:cubicBezTo>
                  <a:cubicBezTo>
                    <a:pt x="36230" y="21251"/>
                    <a:pt x="35340" y="19170"/>
                    <a:pt x="33560" y="17089"/>
                  </a:cubicBezTo>
                  <a:cubicBezTo>
                    <a:pt x="31781" y="15007"/>
                    <a:pt x="30096" y="13528"/>
                    <a:pt x="28508" y="12652"/>
                  </a:cubicBezTo>
                  <a:cubicBezTo>
                    <a:pt x="28344" y="12542"/>
                    <a:pt x="25153" y="11707"/>
                    <a:pt x="18937" y="10146"/>
                  </a:cubicBezTo>
                  <a:cubicBezTo>
                    <a:pt x="12721" y="8558"/>
                    <a:pt x="9489" y="7764"/>
                    <a:pt x="9242" y="7764"/>
                  </a:cubicBezTo>
                  <a:close/>
                </a:path>
              </a:pathLst>
            </a:custGeom>
            <a:solidFill>
              <a:srgbClr val="000000"/>
            </a:solidFill>
            <a:ln w="873" cap="flat">
              <a:noFill/>
              <a:prstDash val="solid"/>
              <a:miter/>
            </a:ln>
          </p:spPr>
          <p:txBody>
            <a:bodyPr rtlCol="0" anchor="ctr"/>
            <a:lstStyle/>
            <a:p>
              <a:endParaRPr lang="en-US"/>
            </a:p>
          </p:txBody>
        </p:sp>
        <p:sp>
          <p:nvSpPr>
            <p:cNvPr id="1223" name="Freeform 1222">
              <a:extLst>
                <a:ext uri="{FF2B5EF4-FFF2-40B4-BE49-F238E27FC236}">
                  <a16:creationId xmlns="" xmlns:a16="http://schemas.microsoft.com/office/drawing/2014/main" id="{AE202A82-D56A-885B-F40F-84130B697001}"/>
                </a:ext>
              </a:extLst>
            </p:cNvPr>
            <p:cNvSpPr/>
            <p:nvPr/>
          </p:nvSpPr>
          <p:spPr>
            <a:xfrm>
              <a:off x="5273533" y="4121920"/>
              <a:ext cx="84126" cy="19511"/>
            </a:xfrm>
            <a:custGeom>
              <a:avLst/>
              <a:gdLst>
                <a:gd name="connsiteX0" fmla="*/ 42063 w 84126"/>
                <a:gd name="connsiteY0" fmla="*/ 19512 h 19511"/>
                <a:gd name="connsiteX1" fmla="*/ 16390 w 84126"/>
                <a:gd name="connsiteY1" fmla="*/ 14213 h 19511"/>
                <a:gd name="connsiteX2" fmla="*/ 7558 w 84126"/>
                <a:gd name="connsiteY2" fmla="*/ 8791 h 19511"/>
                <a:gd name="connsiteX3" fmla="*/ 1766 w 84126"/>
                <a:gd name="connsiteY3" fmla="*/ 3532 h 19511"/>
                <a:gd name="connsiteX4" fmla="*/ 0 w 84126"/>
                <a:gd name="connsiteY4" fmla="*/ 863 h 19511"/>
                <a:gd name="connsiteX5" fmla="*/ 822 w 84126"/>
                <a:gd name="connsiteY5" fmla="*/ 0 h 19511"/>
                <a:gd name="connsiteX6" fmla="*/ 2260 w 84126"/>
                <a:gd name="connsiteY6" fmla="*/ 1109 h 19511"/>
                <a:gd name="connsiteX7" fmla="*/ 42063 w 84126"/>
                <a:gd name="connsiteY7" fmla="*/ 14624 h 19511"/>
                <a:gd name="connsiteX8" fmla="*/ 81416 w 84126"/>
                <a:gd name="connsiteY8" fmla="*/ 1437 h 19511"/>
                <a:gd name="connsiteX9" fmla="*/ 83305 w 84126"/>
                <a:gd name="connsiteY9" fmla="*/ 0 h 19511"/>
                <a:gd name="connsiteX10" fmla="*/ 84127 w 84126"/>
                <a:gd name="connsiteY10" fmla="*/ 863 h 19511"/>
                <a:gd name="connsiteX11" fmla="*/ 82443 w 84126"/>
                <a:gd name="connsiteY11" fmla="*/ 3451 h 19511"/>
                <a:gd name="connsiteX12" fmla="*/ 76898 w 84126"/>
                <a:gd name="connsiteY12" fmla="*/ 8585 h 19511"/>
                <a:gd name="connsiteX13" fmla="*/ 68312 w 84126"/>
                <a:gd name="connsiteY13" fmla="*/ 13966 h 19511"/>
                <a:gd name="connsiteX14" fmla="*/ 42063 w 84126"/>
                <a:gd name="connsiteY14" fmla="*/ 19512 h 19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126" h="19511">
                  <a:moveTo>
                    <a:pt x="42063" y="19512"/>
                  </a:moveTo>
                  <a:cubicBezTo>
                    <a:pt x="32589" y="19512"/>
                    <a:pt x="24030" y="17746"/>
                    <a:pt x="16390" y="14213"/>
                  </a:cubicBezTo>
                  <a:cubicBezTo>
                    <a:pt x="13186" y="12707"/>
                    <a:pt x="10242" y="10900"/>
                    <a:pt x="7558" y="8791"/>
                  </a:cubicBezTo>
                  <a:cubicBezTo>
                    <a:pt x="4875" y="6682"/>
                    <a:pt x="2944" y="4929"/>
                    <a:pt x="1766" y="3532"/>
                  </a:cubicBezTo>
                  <a:cubicBezTo>
                    <a:pt x="588" y="2135"/>
                    <a:pt x="0" y="1246"/>
                    <a:pt x="0" y="863"/>
                  </a:cubicBezTo>
                  <a:cubicBezTo>
                    <a:pt x="0" y="315"/>
                    <a:pt x="274" y="27"/>
                    <a:pt x="822" y="0"/>
                  </a:cubicBezTo>
                  <a:cubicBezTo>
                    <a:pt x="1095" y="0"/>
                    <a:pt x="1575" y="370"/>
                    <a:pt x="2260" y="1109"/>
                  </a:cubicBezTo>
                  <a:cubicBezTo>
                    <a:pt x="11461" y="10146"/>
                    <a:pt x="24728" y="14651"/>
                    <a:pt x="42063" y="14624"/>
                  </a:cubicBezTo>
                  <a:cubicBezTo>
                    <a:pt x="59453" y="14624"/>
                    <a:pt x="72571" y="10228"/>
                    <a:pt x="81416" y="1437"/>
                  </a:cubicBezTo>
                  <a:cubicBezTo>
                    <a:pt x="82375" y="479"/>
                    <a:pt x="83004" y="0"/>
                    <a:pt x="83305" y="0"/>
                  </a:cubicBezTo>
                  <a:cubicBezTo>
                    <a:pt x="83853" y="0"/>
                    <a:pt x="84127" y="288"/>
                    <a:pt x="84127" y="863"/>
                  </a:cubicBezTo>
                  <a:cubicBezTo>
                    <a:pt x="84127" y="1246"/>
                    <a:pt x="83565" y="2108"/>
                    <a:pt x="82443" y="3451"/>
                  </a:cubicBezTo>
                  <a:cubicBezTo>
                    <a:pt x="81320" y="4792"/>
                    <a:pt x="79471" y="6504"/>
                    <a:pt x="76898" y="8585"/>
                  </a:cubicBezTo>
                  <a:cubicBezTo>
                    <a:pt x="74323" y="10666"/>
                    <a:pt x="71461" y="12461"/>
                    <a:pt x="68312" y="13966"/>
                  </a:cubicBezTo>
                  <a:cubicBezTo>
                    <a:pt x="60672" y="17663"/>
                    <a:pt x="51922" y="19512"/>
                    <a:pt x="42063" y="19512"/>
                  </a:cubicBezTo>
                  <a:close/>
                </a:path>
              </a:pathLst>
            </a:custGeom>
            <a:solidFill>
              <a:srgbClr val="000000"/>
            </a:solidFill>
            <a:ln w="873" cap="flat">
              <a:noFill/>
              <a:prstDash val="solid"/>
              <a:miter/>
            </a:ln>
          </p:spPr>
          <p:txBody>
            <a:bodyPr rtlCol="0" anchor="ctr"/>
            <a:lstStyle/>
            <a:p>
              <a:endParaRPr lang="en-US"/>
            </a:p>
          </p:txBody>
        </p:sp>
        <p:sp>
          <p:nvSpPr>
            <p:cNvPr id="1224" name="Freeform 1223">
              <a:extLst>
                <a:ext uri="{FF2B5EF4-FFF2-40B4-BE49-F238E27FC236}">
                  <a16:creationId xmlns="" xmlns:a16="http://schemas.microsoft.com/office/drawing/2014/main" id="{3DDFA917-E9AC-3900-6CD0-34DC04BD04AA}"/>
                </a:ext>
              </a:extLst>
            </p:cNvPr>
            <p:cNvSpPr/>
            <p:nvPr/>
          </p:nvSpPr>
          <p:spPr>
            <a:xfrm>
              <a:off x="5299453" y="4073629"/>
              <a:ext cx="38119" cy="41899"/>
            </a:xfrm>
            <a:custGeom>
              <a:avLst/>
              <a:gdLst>
                <a:gd name="connsiteX0" fmla="*/ 5545 w 38119"/>
                <a:gd name="connsiteY0" fmla="*/ 0 h 41899"/>
                <a:gd name="connsiteX1" fmla="*/ 9161 w 38119"/>
                <a:gd name="connsiteY1" fmla="*/ 1438 h 41899"/>
                <a:gd name="connsiteX2" fmla="*/ 10434 w 38119"/>
                <a:gd name="connsiteY2" fmla="*/ 4519 h 41899"/>
                <a:gd name="connsiteX3" fmla="*/ 9530 w 38119"/>
                <a:gd name="connsiteY3" fmla="*/ 6901 h 41899"/>
                <a:gd name="connsiteX4" fmla="*/ 7476 w 38119"/>
                <a:gd name="connsiteY4" fmla="*/ 7723 h 41899"/>
                <a:gd name="connsiteX5" fmla="*/ 4560 w 38119"/>
                <a:gd name="connsiteY5" fmla="*/ 6572 h 41899"/>
                <a:gd name="connsiteX6" fmla="*/ 2917 w 38119"/>
                <a:gd name="connsiteY6" fmla="*/ 3697 h 41899"/>
                <a:gd name="connsiteX7" fmla="*/ 1848 w 38119"/>
                <a:gd name="connsiteY7" fmla="*/ 7887 h 41899"/>
                <a:gd name="connsiteX8" fmla="*/ 2711 w 38119"/>
                <a:gd name="connsiteY8" fmla="*/ 10968 h 41899"/>
                <a:gd name="connsiteX9" fmla="*/ 4683 w 38119"/>
                <a:gd name="connsiteY9" fmla="*/ 13227 h 41899"/>
                <a:gd name="connsiteX10" fmla="*/ 7394 w 38119"/>
                <a:gd name="connsiteY10" fmla="*/ 14788 h 41899"/>
                <a:gd name="connsiteX11" fmla="*/ 9900 w 38119"/>
                <a:gd name="connsiteY11" fmla="*/ 15774 h 41899"/>
                <a:gd name="connsiteX12" fmla="*/ 11790 w 38119"/>
                <a:gd name="connsiteY12" fmla="*/ 16226 h 41899"/>
                <a:gd name="connsiteX13" fmla="*/ 23291 w 38119"/>
                <a:gd name="connsiteY13" fmla="*/ 19101 h 41899"/>
                <a:gd name="connsiteX14" fmla="*/ 30685 w 38119"/>
                <a:gd name="connsiteY14" fmla="*/ 20498 h 41899"/>
                <a:gd name="connsiteX15" fmla="*/ 34669 w 38119"/>
                <a:gd name="connsiteY15" fmla="*/ 19348 h 41899"/>
                <a:gd name="connsiteX16" fmla="*/ 36230 w 38119"/>
                <a:gd name="connsiteY16" fmla="*/ 15897 h 41899"/>
                <a:gd name="connsiteX17" fmla="*/ 35984 w 38119"/>
                <a:gd name="connsiteY17" fmla="*/ 13966 h 41899"/>
                <a:gd name="connsiteX18" fmla="*/ 34957 w 38119"/>
                <a:gd name="connsiteY18" fmla="*/ 11625 h 41899"/>
                <a:gd name="connsiteX19" fmla="*/ 33026 w 38119"/>
                <a:gd name="connsiteY19" fmla="*/ 9078 h 41899"/>
                <a:gd name="connsiteX20" fmla="*/ 29823 w 38119"/>
                <a:gd name="connsiteY20" fmla="*/ 6655 h 41899"/>
                <a:gd name="connsiteX21" fmla="*/ 25222 w 38119"/>
                <a:gd name="connsiteY21" fmla="*/ 4683 h 41899"/>
                <a:gd name="connsiteX22" fmla="*/ 24318 w 38119"/>
                <a:gd name="connsiteY22" fmla="*/ 3615 h 41899"/>
                <a:gd name="connsiteX23" fmla="*/ 25139 w 38119"/>
                <a:gd name="connsiteY23" fmla="*/ 2588 h 41899"/>
                <a:gd name="connsiteX24" fmla="*/ 27317 w 38119"/>
                <a:gd name="connsiteY24" fmla="*/ 3163 h 41899"/>
                <a:gd name="connsiteX25" fmla="*/ 30644 w 38119"/>
                <a:gd name="connsiteY25" fmla="*/ 4889 h 41899"/>
                <a:gd name="connsiteX26" fmla="*/ 34177 w 38119"/>
                <a:gd name="connsiteY26" fmla="*/ 7559 h 41899"/>
                <a:gd name="connsiteX27" fmla="*/ 36970 w 38119"/>
                <a:gd name="connsiteY27" fmla="*/ 11337 h 41899"/>
                <a:gd name="connsiteX28" fmla="*/ 38120 w 38119"/>
                <a:gd name="connsiteY28" fmla="*/ 16062 h 41899"/>
                <a:gd name="connsiteX29" fmla="*/ 36230 w 38119"/>
                <a:gd name="connsiteY29" fmla="*/ 21935 h 41899"/>
                <a:gd name="connsiteX30" fmla="*/ 31712 w 38119"/>
                <a:gd name="connsiteY30" fmla="*/ 25139 h 41899"/>
                <a:gd name="connsiteX31" fmla="*/ 32575 w 38119"/>
                <a:gd name="connsiteY31" fmla="*/ 25632 h 41899"/>
                <a:gd name="connsiteX32" fmla="*/ 34177 w 38119"/>
                <a:gd name="connsiteY32" fmla="*/ 26783 h 41899"/>
                <a:gd name="connsiteX33" fmla="*/ 36066 w 38119"/>
                <a:gd name="connsiteY33" fmla="*/ 28549 h 41899"/>
                <a:gd name="connsiteX34" fmla="*/ 37463 w 38119"/>
                <a:gd name="connsiteY34" fmla="*/ 30972 h 41899"/>
                <a:gd name="connsiteX35" fmla="*/ 38120 w 38119"/>
                <a:gd name="connsiteY35" fmla="*/ 33971 h 41899"/>
                <a:gd name="connsiteX36" fmla="*/ 37545 w 38119"/>
                <a:gd name="connsiteY36" fmla="*/ 37710 h 41899"/>
                <a:gd name="connsiteX37" fmla="*/ 35656 w 38119"/>
                <a:gd name="connsiteY37" fmla="*/ 40667 h 41899"/>
                <a:gd name="connsiteX38" fmla="*/ 32533 w 38119"/>
                <a:gd name="connsiteY38" fmla="*/ 41899 h 41899"/>
                <a:gd name="connsiteX39" fmla="*/ 29124 w 38119"/>
                <a:gd name="connsiteY39" fmla="*/ 40544 h 41899"/>
                <a:gd name="connsiteX40" fmla="*/ 27687 w 38119"/>
                <a:gd name="connsiteY40" fmla="*/ 37258 h 41899"/>
                <a:gd name="connsiteX41" fmla="*/ 28385 w 38119"/>
                <a:gd name="connsiteY41" fmla="*/ 35122 h 41899"/>
                <a:gd name="connsiteX42" fmla="*/ 30603 w 38119"/>
                <a:gd name="connsiteY42" fmla="*/ 34135 h 41899"/>
                <a:gd name="connsiteX43" fmla="*/ 33560 w 38119"/>
                <a:gd name="connsiteY43" fmla="*/ 35286 h 41899"/>
                <a:gd name="connsiteX44" fmla="*/ 35162 w 38119"/>
                <a:gd name="connsiteY44" fmla="*/ 38079 h 41899"/>
                <a:gd name="connsiteX45" fmla="*/ 36230 w 38119"/>
                <a:gd name="connsiteY45" fmla="*/ 33889 h 41899"/>
                <a:gd name="connsiteX46" fmla="*/ 33848 w 38119"/>
                <a:gd name="connsiteY46" fmla="*/ 29042 h 41899"/>
                <a:gd name="connsiteX47" fmla="*/ 27481 w 38119"/>
                <a:gd name="connsiteY47" fmla="*/ 25879 h 41899"/>
                <a:gd name="connsiteX48" fmla="*/ 13638 w 38119"/>
                <a:gd name="connsiteY48" fmla="*/ 22346 h 41899"/>
                <a:gd name="connsiteX49" fmla="*/ 7476 w 38119"/>
                <a:gd name="connsiteY49" fmla="*/ 21361 h 41899"/>
                <a:gd name="connsiteX50" fmla="*/ 4560 w 38119"/>
                <a:gd name="connsiteY50" fmla="*/ 21812 h 41899"/>
                <a:gd name="connsiteX51" fmla="*/ 2834 w 38119"/>
                <a:gd name="connsiteY51" fmla="*/ 23044 h 41899"/>
                <a:gd name="connsiteX52" fmla="*/ 2054 w 38119"/>
                <a:gd name="connsiteY52" fmla="*/ 24483 h 41899"/>
                <a:gd name="connsiteX53" fmla="*/ 1848 w 38119"/>
                <a:gd name="connsiteY53" fmla="*/ 25879 h 41899"/>
                <a:gd name="connsiteX54" fmla="*/ 2341 w 38119"/>
                <a:gd name="connsiteY54" fmla="*/ 28508 h 41899"/>
                <a:gd name="connsiteX55" fmla="*/ 3985 w 38119"/>
                <a:gd name="connsiteY55" fmla="*/ 31506 h 41899"/>
                <a:gd name="connsiteX56" fmla="*/ 7394 w 38119"/>
                <a:gd name="connsiteY56" fmla="*/ 34628 h 41899"/>
                <a:gd name="connsiteX57" fmla="*/ 12858 w 38119"/>
                <a:gd name="connsiteY57" fmla="*/ 37175 h 41899"/>
                <a:gd name="connsiteX58" fmla="*/ 13802 w 38119"/>
                <a:gd name="connsiteY58" fmla="*/ 38285 h 41899"/>
                <a:gd name="connsiteX59" fmla="*/ 12939 w 38119"/>
                <a:gd name="connsiteY59" fmla="*/ 39270 h 41899"/>
                <a:gd name="connsiteX60" fmla="*/ 10803 w 38119"/>
                <a:gd name="connsiteY60" fmla="*/ 38736 h 41899"/>
                <a:gd name="connsiteX61" fmla="*/ 7476 w 38119"/>
                <a:gd name="connsiteY61" fmla="*/ 37011 h 41899"/>
                <a:gd name="connsiteX62" fmla="*/ 3985 w 38119"/>
                <a:gd name="connsiteY62" fmla="*/ 34300 h 41899"/>
                <a:gd name="connsiteX63" fmla="*/ 1150 w 38119"/>
                <a:gd name="connsiteY63" fmla="*/ 30480 h 41899"/>
                <a:gd name="connsiteX64" fmla="*/ 0 w 38119"/>
                <a:gd name="connsiteY64" fmla="*/ 25715 h 41899"/>
                <a:gd name="connsiteX65" fmla="*/ 246 w 38119"/>
                <a:gd name="connsiteY65" fmla="*/ 23537 h 41899"/>
                <a:gd name="connsiteX66" fmla="*/ 1068 w 38119"/>
                <a:gd name="connsiteY66" fmla="*/ 21114 h 41899"/>
                <a:gd name="connsiteX67" fmla="*/ 3040 w 38119"/>
                <a:gd name="connsiteY67" fmla="*/ 18567 h 41899"/>
                <a:gd name="connsiteX68" fmla="*/ 6367 w 38119"/>
                <a:gd name="connsiteY68" fmla="*/ 16636 h 41899"/>
                <a:gd name="connsiteX69" fmla="*/ 4519 w 38119"/>
                <a:gd name="connsiteY69" fmla="*/ 15487 h 41899"/>
                <a:gd name="connsiteX70" fmla="*/ 2506 w 38119"/>
                <a:gd name="connsiteY70" fmla="*/ 13720 h 41899"/>
                <a:gd name="connsiteX71" fmla="*/ 699 w 38119"/>
                <a:gd name="connsiteY71" fmla="*/ 11091 h 41899"/>
                <a:gd name="connsiteX72" fmla="*/ 0 w 38119"/>
                <a:gd name="connsiteY72" fmla="*/ 7805 h 41899"/>
                <a:gd name="connsiteX73" fmla="*/ 452 w 38119"/>
                <a:gd name="connsiteY73" fmla="*/ 4477 h 41899"/>
                <a:gd name="connsiteX74" fmla="*/ 2219 w 38119"/>
                <a:gd name="connsiteY74" fmla="*/ 1438 h 41899"/>
                <a:gd name="connsiteX75" fmla="*/ 5545 w 38119"/>
                <a:gd name="connsiteY75" fmla="*/ 0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8119" h="41899">
                  <a:moveTo>
                    <a:pt x="5545" y="0"/>
                  </a:moveTo>
                  <a:cubicBezTo>
                    <a:pt x="7079" y="0"/>
                    <a:pt x="8285" y="480"/>
                    <a:pt x="9161" y="1438"/>
                  </a:cubicBezTo>
                  <a:cubicBezTo>
                    <a:pt x="10010" y="2396"/>
                    <a:pt x="10434" y="3423"/>
                    <a:pt x="10434" y="4519"/>
                  </a:cubicBezTo>
                  <a:cubicBezTo>
                    <a:pt x="10434" y="5559"/>
                    <a:pt x="10132" y="6353"/>
                    <a:pt x="9530" y="6901"/>
                  </a:cubicBezTo>
                  <a:cubicBezTo>
                    <a:pt x="8928" y="7449"/>
                    <a:pt x="8244" y="7723"/>
                    <a:pt x="7476" y="7723"/>
                  </a:cubicBezTo>
                  <a:cubicBezTo>
                    <a:pt x="6435" y="7723"/>
                    <a:pt x="5464" y="7340"/>
                    <a:pt x="4560" y="6572"/>
                  </a:cubicBezTo>
                  <a:cubicBezTo>
                    <a:pt x="3656" y="5806"/>
                    <a:pt x="3109" y="4847"/>
                    <a:pt x="2917" y="3697"/>
                  </a:cubicBezTo>
                  <a:cubicBezTo>
                    <a:pt x="2204" y="4820"/>
                    <a:pt x="1848" y="6216"/>
                    <a:pt x="1848" y="7887"/>
                  </a:cubicBezTo>
                  <a:cubicBezTo>
                    <a:pt x="1848" y="8982"/>
                    <a:pt x="2136" y="10010"/>
                    <a:pt x="2711" y="10968"/>
                  </a:cubicBezTo>
                  <a:cubicBezTo>
                    <a:pt x="3287" y="11899"/>
                    <a:pt x="3943" y="12653"/>
                    <a:pt x="4683" y="13227"/>
                  </a:cubicBezTo>
                  <a:cubicBezTo>
                    <a:pt x="5422" y="13775"/>
                    <a:pt x="6326" y="14295"/>
                    <a:pt x="7394" y="14788"/>
                  </a:cubicBezTo>
                  <a:cubicBezTo>
                    <a:pt x="8435" y="15253"/>
                    <a:pt x="9270" y="15582"/>
                    <a:pt x="9900" y="15774"/>
                  </a:cubicBezTo>
                  <a:cubicBezTo>
                    <a:pt x="10502" y="15938"/>
                    <a:pt x="11132" y="16089"/>
                    <a:pt x="11790" y="16226"/>
                  </a:cubicBezTo>
                  <a:lnTo>
                    <a:pt x="23291" y="19101"/>
                  </a:lnTo>
                  <a:cubicBezTo>
                    <a:pt x="26934" y="20032"/>
                    <a:pt x="29398" y="20498"/>
                    <a:pt x="30685" y="20498"/>
                  </a:cubicBezTo>
                  <a:cubicBezTo>
                    <a:pt x="32273" y="20498"/>
                    <a:pt x="33601" y="20115"/>
                    <a:pt x="34669" y="19348"/>
                  </a:cubicBezTo>
                  <a:cubicBezTo>
                    <a:pt x="35710" y="18580"/>
                    <a:pt x="36230" y="17431"/>
                    <a:pt x="36230" y="15897"/>
                  </a:cubicBezTo>
                  <a:cubicBezTo>
                    <a:pt x="36230" y="15295"/>
                    <a:pt x="36148" y="14651"/>
                    <a:pt x="35984" y="13966"/>
                  </a:cubicBezTo>
                  <a:cubicBezTo>
                    <a:pt x="35792" y="13281"/>
                    <a:pt x="35450" y="12501"/>
                    <a:pt x="34957" y="11625"/>
                  </a:cubicBezTo>
                  <a:cubicBezTo>
                    <a:pt x="34437" y="10721"/>
                    <a:pt x="33793" y="9872"/>
                    <a:pt x="33026" y="9078"/>
                  </a:cubicBezTo>
                  <a:cubicBezTo>
                    <a:pt x="32233" y="8257"/>
                    <a:pt x="31164" y="7449"/>
                    <a:pt x="29823" y="6655"/>
                  </a:cubicBezTo>
                  <a:cubicBezTo>
                    <a:pt x="28480" y="5861"/>
                    <a:pt x="26947" y="5203"/>
                    <a:pt x="25222" y="4683"/>
                  </a:cubicBezTo>
                  <a:cubicBezTo>
                    <a:pt x="24619" y="4519"/>
                    <a:pt x="24318" y="4163"/>
                    <a:pt x="24318" y="3615"/>
                  </a:cubicBezTo>
                  <a:cubicBezTo>
                    <a:pt x="24318" y="2931"/>
                    <a:pt x="24591" y="2588"/>
                    <a:pt x="25139" y="2588"/>
                  </a:cubicBezTo>
                  <a:cubicBezTo>
                    <a:pt x="25605" y="2588"/>
                    <a:pt x="26331" y="2780"/>
                    <a:pt x="27317" y="3163"/>
                  </a:cubicBezTo>
                  <a:cubicBezTo>
                    <a:pt x="28275" y="3519"/>
                    <a:pt x="29384" y="4094"/>
                    <a:pt x="30644" y="4889"/>
                  </a:cubicBezTo>
                  <a:cubicBezTo>
                    <a:pt x="31876" y="5655"/>
                    <a:pt x="33053" y="6545"/>
                    <a:pt x="34177" y="7559"/>
                  </a:cubicBezTo>
                  <a:cubicBezTo>
                    <a:pt x="35272" y="8572"/>
                    <a:pt x="36203" y="9832"/>
                    <a:pt x="36970" y="11337"/>
                  </a:cubicBezTo>
                  <a:cubicBezTo>
                    <a:pt x="37737" y="12844"/>
                    <a:pt x="38120" y="14419"/>
                    <a:pt x="38120" y="16062"/>
                  </a:cubicBezTo>
                  <a:cubicBezTo>
                    <a:pt x="38120" y="18416"/>
                    <a:pt x="37490" y="20374"/>
                    <a:pt x="36230" y="21935"/>
                  </a:cubicBezTo>
                  <a:cubicBezTo>
                    <a:pt x="34970" y="23497"/>
                    <a:pt x="33465" y="24565"/>
                    <a:pt x="31712" y="25139"/>
                  </a:cubicBezTo>
                  <a:cubicBezTo>
                    <a:pt x="31958" y="25276"/>
                    <a:pt x="32246" y="25440"/>
                    <a:pt x="32575" y="25632"/>
                  </a:cubicBezTo>
                  <a:cubicBezTo>
                    <a:pt x="32903" y="25824"/>
                    <a:pt x="33437" y="26207"/>
                    <a:pt x="34177" y="26783"/>
                  </a:cubicBezTo>
                  <a:cubicBezTo>
                    <a:pt x="34889" y="27331"/>
                    <a:pt x="35518" y="27919"/>
                    <a:pt x="36066" y="28549"/>
                  </a:cubicBezTo>
                  <a:cubicBezTo>
                    <a:pt x="36586" y="29179"/>
                    <a:pt x="37052" y="29987"/>
                    <a:pt x="37463" y="30972"/>
                  </a:cubicBezTo>
                  <a:cubicBezTo>
                    <a:pt x="37901" y="31931"/>
                    <a:pt x="38120" y="32930"/>
                    <a:pt x="38120" y="33971"/>
                  </a:cubicBezTo>
                  <a:cubicBezTo>
                    <a:pt x="38120" y="35286"/>
                    <a:pt x="37928" y="36532"/>
                    <a:pt x="37545" y="37710"/>
                  </a:cubicBezTo>
                  <a:cubicBezTo>
                    <a:pt x="37161" y="38859"/>
                    <a:pt x="36532" y="39846"/>
                    <a:pt x="35656" y="40667"/>
                  </a:cubicBezTo>
                  <a:cubicBezTo>
                    <a:pt x="34779" y="41489"/>
                    <a:pt x="33738" y="41899"/>
                    <a:pt x="32533" y="41899"/>
                  </a:cubicBezTo>
                  <a:cubicBezTo>
                    <a:pt x="31192" y="41899"/>
                    <a:pt x="30055" y="41448"/>
                    <a:pt x="29124" y="40544"/>
                  </a:cubicBezTo>
                  <a:cubicBezTo>
                    <a:pt x="28166" y="39612"/>
                    <a:pt x="27687" y="38517"/>
                    <a:pt x="27687" y="37258"/>
                  </a:cubicBezTo>
                  <a:cubicBezTo>
                    <a:pt x="27687" y="36463"/>
                    <a:pt x="27919" y="35751"/>
                    <a:pt x="28385" y="35122"/>
                  </a:cubicBezTo>
                  <a:cubicBezTo>
                    <a:pt x="28850" y="34464"/>
                    <a:pt x="29590" y="34135"/>
                    <a:pt x="30603" y="34135"/>
                  </a:cubicBezTo>
                  <a:cubicBezTo>
                    <a:pt x="31726" y="34135"/>
                    <a:pt x="32711" y="34519"/>
                    <a:pt x="33560" y="35286"/>
                  </a:cubicBezTo>
                  <a:cubicBezTo>
                    <a:pt x="34410" y="36053"/>
                    <a:pt x="34944" y="36983"/>
                    <a:pt x="35162" y="38079"/>
                  </a:cubicBezTo>
                  <a:cubicBezTo>
                    <a:pt x="35874" y="36956"/>
                    <a:pt x="36230" y="35559"/>
                    <a:pt x="36230" y="33889"/>
                  </a:cubicBezTo>
                  <a:cubicBezTo>
                    <a:pt x="36230" y="32082"/>
                    <a:pt x="35436" y="30466"/>
                    <a:pt x="33848" y="29042"/>
                  </a:cubicBezTo>
                  <a:cubicBezTo>
                    <a:pt x="32260" y="27618"/>
                    <a:pt x="30137" y="26563"/>
                    <a:pt x="27481" y="25879"/>
                  </a:cubicBezTo>
                  <a:cubicBezTo>
                    <a:pt x="21100" y="24181"/>
                    <a:pt x="16486" y="23003"/>
                    <a:pt x="13638" y="22346"/>
                  </a:cubicBezTo>
                  <a:cubicBezTo>
                    <a:pt x="10763" y="21690"/>
                    <a:pt x="8708" y="21361"/>
                    <a:pt x="7476" y="21361"/>
                  </a:cubicBezTo>
                  <a:cubicBezTo>
                    <a:pt x="6326" y="21361"/>
                    <a:pt x="5353" y="21512"/>
                    <a:pt x="4560" y="21812"/>
                  </a:cubicBezTo>
                  <a:cubicBezTo>
                    <a:pt x="3765" y="22113"/>
                    <a:pt x="3190" y="22524"/>
                    <a:pt x="2834" y="23044"/>
                  </a:cubicBezTo>
                  <a:cubicBezTo>
                    <a:pt x="2451" y="23537"/>
                    <a:pt x="2191" y="24017"/>
                    <a:pt x="2054" y="24483"/>
                  </a:cubicBezTo>
                  <a:cubicBezTo>
                    <a:pt x="1917" y="24920"/>
                    <a:pt x="1848" y="25386"/>
                    <a:pt x="1848" y="25879"/>
                  </a:cubicBezTo>
                  <a:cubicBezTo>
                    <a:pt x="1848" y="26700"/>
                    <a:pt x="2012" y="27577"/>
                    <a:pt x="2341" y="28508"/>
                  </a:cubicBezTo>
                  <a:cubicBezTo>
                    <a:pt x="2670" y="29412"/>
                    <a:pt x="3217" y="30411"/>
                    <a:pt x="3985" y="31506"/>
                  </a:cubicBezTo>
                  <a:cubicBezTo>
                    <a:pt x="4724" y="32574"/>
                    <a:pt x="5860" y="33615"/>
                    <a:pt x="7394" y="34628"/>
                  </a:cubicBezTo>
                  <a:cubicBezTo>
                    <a:pt x="8928" y="35642"/>
                    <a:pt x="10749" y="36491"/>
                    <a:pt x="12858" y="37175"/>
                  </a:cubicBezTo>
                  <a:cubicBezTo>
                    <a:pt x="13487" y="37312"/>
                    <a:pt x="13802" y="37682"/>
                    <a:pt x="13802" y="38285"/>
                  </a:cubicBezTo>
                  <a:cubicBezTo>
                    <a:pt x="13775" y="38942"/>
                    <a:pt x="13487" y="39270"/>
                    <a:pt x="12939" y="39270"/>
                  </a:cubicBezTo>
                  <a:cubicBezTo>
                    <a:pt x="12474" y="39270"/>
                    <a:pt x="11762" y="39092"/>
                    <a:pt x="10803" y="38736"/>
                  </a:cubicBezTo>
                  <a:cubicBezTo>
                    <a:pt x="9818" y="38353"/>
                    <a:pt x="8708" y="37778"/>
                    <a:pt x="7476" y="37011"/>
                  </a:cubicBezTo>
                  <a:cubicBezTo>
                    <a:pt x="6244" y="36217"/>
                    <a:pt x="5080" y="35313"/>
                    <a:pt x="3985" y="34300"/>
                  </a:cubicBezTo>
                  <a:cubicBezTo>
                    <a:pt x="2861" y="33259"/>
                    <a:pt x="1917" y="31986"/>
                    <a:pt x="1150" y="30480"/>
                  </a:cubicBezTo>
                  <a:cubicBezTo>
                    <a:pt x="383" y="28946"/>
                    <a:pt x="0" y="27358"/>
                    <a:pt x="0" y="25715"/>
                  </a:cubicBezTo>
                  <a:cubicBezTo>
                    <a:pt x="0" y="24975"/>
                    <a:pt x="82" y="24249"/>
                    <a:pt x="246" y="23537"/>
                  </a:cubicBezTo>
                  <a:cubicBezTo>
                    <a:pt x="383" y="22798"/>
                    <a:pt x="657" y="21990"/>
                    <a:pt x="1068" y="21114"/>
                  </a:cubicBezTo>
                  <a:cubicBezTo>
                    <a:pt x="1479" y="20210"/>
                    <a:pt x="2136" y="19362"/>
                    <a:pt x="3040" y="18567"/>
                  </a:cubicBezTo>
                  <a:cubicBezTo>
                    <a:pt x="3944" y="17774"/>
                    <a:pt x="5053" y="17130"/>
                    <a:pt x="6367" y="16636"/>
                  </a:cubicBezTo>
                  <a:cubicBezTo>
                    <a:pt x="5737" y="16307"/>
                    <a:pt x="5121" y="15924"/>
                    <a:pt x="4519" y="15487"/>
                  </a:cubicBezTo>
                  <a:cubicBezTo>
                    <a:pt x="3916" y="15021"/>
                    <a:pt x="3245" y="14432"/>
                    <a:pt x="2506" y="13720"/>
                  </a:cubicBezTo>
                  <a:cubicBezTo>
                    <a:pt x="1739" y="12981"/>
                    <a:pt x="1136" y="12104"/>
                    <a:pt x="699" y="11091"/>
                  </a:cubicBezTo>
                  <a:cubicBezTo>
                    <a:pt x="233" y="10050"/>
                    <a:pt x="0" y="8955"/>
                    <a:pt x="0" y="7805"/>
                  </a:cubicBezTo>
                  <a:cubicBezTo>
                    <a:pt x="0" y="6682"/>
                    <a:pt x="151" y="5573"/>
                    <a:pt x="452" y="4477"/>
                  </a:cubicBezTo>
                  <a:cubicBezTo>
                    <a:pt x="726" y="3382"/>
                    <a:pt x="1314" y="2368"/>
                    <a:pt x="2219" y="1438"/>
                  </a:cubicBezTo>
                  <a:cubicBezTo>
                    <a:pt x="3095" y="480"/>
                    <a:pt x="4204" y="0"/>
                    <a:pt x="5545" y="0"/>
                  </a:cubicBezTo>
                  <a:close/>
                </a:path>
              </a:pathLst>
            </a:custGeom>
            <a:solidFill>
              <a:srgbClr val="000000"/>
            </a:solidFill>
            <a:ln w="873" cap="flat">
              <a:noFill/>
              <a:prstDash val="solid"/>
              <a:miter/>
            </a:ln>
          </p:spPr>
          <p:txBody>
            <a:bodyPr rtlCol="0" anchor="ctr"/>
            <a:lstStyle/>
            <a:p>
              <a:endParaRPr lang="en-US"/>
            </a:p>
          </p:txBody>
        </p:sp>
        <p:sp>
          <p:nvSpPr>
            <p:cNvPr id="1225" name="Freeform 1224">
              <a:extLst>
                <a:ext uri="{FF2B5EF4-FFF2-40B4-BE49-F238E27FC236}">
                  <a16:creationId xmlns="" xmlns:a16="http://schemas.microsoft.com/office/drawing/2014/main" id="{4B091C11-4357-178B-FAC8-A05A4831E883}"/>
                </a:ext>
              </a:extLst>
            </p:cNvPr>
            <p:cNvSpPr/>
            <p:nvPr/>
          </p:nvSpPr>
          <p:spPr>
            <a:xfrm>
              <a:off x="5273533" y="4046020"/>
              <a:ext cx="84126" cy="19511"/>
            </a:xfrm>
            <a:custGeom>
              <a:avLst/>
              <a:gdLst>
                <a:gd name="connsiteX0" fmla="*/ 83305 w 84126"/>
                <a:gd name="connsiteY0" fmla="*/ 19512 h 19511"/>
                <a:gd name="connsiteX1" fmla="*/ 81868 w 84126"/>
                <a:gd name="connsiteY1" fmla="*/ 18444 h 19511"/>
                <a:gd name="connsiteX2" fmla="*/ 42063 w 84126"/>
                <a:gd name="connsiteY2" fmla="*/ 4888 h 19511"/>
                <a:gd name="connsiteX3" fmla="*/ 2793 w 84126"/>
                <a:gd name="connsiteY3" fmla="*/ 17909 h 19511"/>
                <a:gd name="connsiteX4" fmla="*/ 822 w 84126"/>
                <a:gd name="connsiteY4" fmla="*/ 19512 h 19511"/>
                <a:gd name="connsiteX5" fmla="*/ 0 w 84126"/>
                <a:gd name="connsiteY5" fmla="*/ 18690 h 19511"/>
                <a:gd name="connsiteX6" fmla="*/ 1684 w 84126"/>
                <a:gd name="connsiteY6" fmla="*/ 16102 h 19511"/>
                <a:gd name="connsiteX7" fmla="*/ 7230 w 84126"/>
                <a:gd name="connsiteY7" fmla="*/ 10967 h 19511"/>
                <a:gd name="connsiteX8" fmla="*/ 15815 w 84126"/>
                <a:gd name="connsiteY8" fmla="*/ 5545 h 19511"/>
                <a:gd name="connsiteX9" fmla="*/ 42063 w 84126"/>
                <a:gd name="connsiteY9" fmla="*/ 0 h 19511"/>
                <a:gd name="connsiteX10" fmla="*/ 67737 w 84126"/>
                <a:gd name="connsiteY10" fmla="*/ 5299 h 19511"/>
                <a:gd name="connsiteX11" fmla="*/ 76569 w 84126"/>
                <a:gd name="connsiteY11" fmla="*/ 10721 h 19511"/>
                <a:gd name="connsiteX12" fmla="*/ 82361 w 84126"/>
                <a:gd name="connsiteY12" fmla="*/ 15979 h 19511"/>
                <a:gd name="connsiteX13" fmla="*/ 84127 w 84126"/>
                <a:gd name="connsiteY13" fmla="*/ 18690 h 19511"/>
                <a:gd name="connsiteX14" fmla="*/ 83305 w 84126"/>
                <a:gd name="connsiteY14" fmla="*/ 19512 h 19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126" h="19511">
                  <a:moveTo>
                    <a:pt x="83305" y="19512"/>
                  </a:moveTo>
                  <a:cubicBezTo>
                    <a:pt x="83031" y="19512"/>
                    <a:pt x="82553" y="19156"/>
                    <a:pt x="81868" y="18444"/>
                  </a:cubicBezTo>
                  <a:cubicBezTo>
                    <a:pt x="72667" y="9406"/>
                    <a:pt x="59398" y="4888"/>
                    <a:pt x="42063" y="4888"/>
                  </a:cubicBezTo>
                  <a:cubicBezTo>
                    <a:pt x="24674" y="4888"/>
                    <a:pt x="11584" y="9228"/>
                    <a:pt x="2793" y="17909"/>
                  </a:cubicBezTo>
                  <a:cubicBezTo>
                    <a:pt x="1780" y="18978"/>
                    <a:pt x="1122" y="19512"/>
                    <a:pt x="822" y="19512"/>
                  </a:cubicBezTo>
                  <a:cubicBezTo>
                    <a:pt x="274" y="19512"/>
                    <a:pt x="0" y="19238"/>
                    <a:pt x="0" y="18690"/>
                  </a:cubicBezTo>
                  <a:cubicBezTo>
                    <a:pt x="0" y="18307"/>
                    <a:pt x="561" y="17444"/>
                    <a:pt x="1684" y="16102"/>
                  </a:cubicBezTo>
                  <a:cubicBezTo>
                    <a:pt x="2807" y="14733"/>
                    <a:pt x="4655" y="13022"/>
                    <a:pt x="7230" y="10967"/>
                  </a:cubicBezTo>
                  <a:cubicBezTo>
                    <a:pt x="9804" y="8886"/>
                    <a:pt x="12666" y="7079"/>
                    <a:pt x="15815" y="5545"/>
                  </a:cubicBezTo>
                  <a:cubicBezTo>
                    <a:pt x="23455" y="1849"/>
                    <a:pt x="32204" y="0"/>
                    <a:pt x="42063" y="0"/>
                  </a:cubicBezTo>
                  <a:cubicBezTo>
                    <a:pt x="51539" y="0"/>
                    <a:pt x="60096" y="1766"/>
                    <a:pt x="67737" y="5299"/>
                  </a:cubicBezTo>
                  <a:cubicBezTo>
                    <a:pt x="70941" y="6805"/>
                    <a:pt x="73885" y="8612"/>
                    <a:pt x="76569" y="10721"/>
                  </a:cubicBezTo>
                  <a:cubicBezTo>
                    <a:pt x="79253" y="12830"/>
                    <a:pt x="81183" y="14583"/>
                    <a:pt x="82361" y="15979"/>
                  </a:cubicBezTo>
                  <a:cubicBezTo>
                    <a:pt x="83538" y="17376"/>
                    <a:pt x="84127" y="18280"/>
                    <a:pt x="84127" y="18690"/>
                  </a:cubicBezTo>
                  <a:cubicBezTo>
                    <a:pt x="84127" y="19238"/>
                    <a:pt x="83853" y="19512"/>
                    <a:pt x="83305" y="19512"/>
                  </a:cubicBezTo>
                  <a:close/>
                </a:path>
              </a:pathLst>
            </a:custGeom>
            <a:solidFill>
              <a:srgbClr val="000000"/>
            </a:solidFill>
            <a:ln w="873" cap="flat">
              <a:noFill/>
              <a:prstDash val="solid"/>
              <a:miter/>
            </a:ln>
          </p:spPr>
          <p:txBody>
            <a:bodyPr rtlCol="0" anchor="ctr"/>
            <a:lstStyle/>
            <a:p>
              <a:endParaRPr lang="en-US"/>
            </a:p>
          </p:txBody>
        </p:sp>
      </p:grpSp>
      <p:sp>
        <p:nvSpPr>
          <p:cNvPr id="1226" name="Freeform 1225">
            <a:extLst>
              <a:ext uri="{FF2B5EF4-FFF2-40B4-BE49-F238E27FC236}">
                <a16:creationId xmlns="" xmlns:a16="http://schemas.microsoft.com/office/drawing/2014/main" id="{6F762ED9-C1D9-5211-5C9C-C0D61C8F6D0E}"/>
              </a:ext>
            </a:extLst>
          </p:cNvPr>
          <p:cNvSpPr/>
          <p:nvPr/>
        </p:nvSpPr>
        <p:spPr>
          <a:xfrm>
            <a:off x="5830881" y="3565943"/>
            <a:ext cx="1078519" cy="1098928"/>
          </a:xfrm>
          <a:custGeom>
            <a:avLst/>
            <a:gdLst>
              <a:gd name="connsiteX0" fmla="*/ 0 w 1078519"/>
              <a:gd name="connsiteY0" fmla="*/ 1098928 h 1098928"/>
              <a:gd name="connsiteX1" fmla="*/ 1732 w 1078519"/>
              <a:gd name="connsiteY1" fmla="*/ 1097902 h 1098928"/>
              <a:gd name="connsiteX2" fmla="*/ 3463 w 1078519"/>
              <a:gd name="connsiteY2" fmla="*/ 1096850 h 1098928"/>
              <a:gd name="connsiteX3" fmla="*/ 5194 w 1078519"/>
              <a:gd name="connsiteY3" fmla="*/ 1095780 h 1098928"/>
              <a:gd name="connsiteX4" fmla="*/ 6925 w 1078519"/>
              <a:gd name="connsiteY4" fmla="*/ 1094702 h 1098928"/>
              <a:gd name="connsiteX5" fmla="*/ 8656 w 1078519"/>
              <a:gd name="connsiteY5" fmla="*/ 1093597 h 1098928"/>
              <a:gd name="connsiteX6" fmla="*/ 10388 w 1078519"/>
              <a:gd name="connsiteY6" fmla="*/ 1092474 h 1098928"/>
              <a:gd name="connsiteX7" fmla="*/ 12118 w 1078519"/>
              <a:gd name="connsiteY7" fmla="*/ 1091335 h 1098928"/>
              <a:gd name="connsiteX8" fmla="*/ 13849 w 1078519"/>
              <a:gd name="connsiteY8" fmla="*/ 1090177 h 1098928"/>
              <a:gd name="connsiteX9" fmla="*/ 15580 w 1078519"/>
              <a:gd name="connsiteY9" fmla="*/ 1089002 h 1098928"/>
              <a:gd name="connsiteX10" fmla="*/ 17312 w 1078519"/>
              <a:gd name="connsiteY10" fmla="*/ 1087801 h 1098928"/>
              <a:gd name="connsiteX11" fmla="*/ 19043 w 1078519"/>
              <a:gd name="connsiteY11" fmla="*/ 1086591 h 1098928"/>
              <a:gd name="connsiteX12" fmla="*/ 20774 w 1078519"/>
              <a:gd name="connsiteY12" fmla="*/ 1085354 h 1098928"/>
              <a:gd name="connsiteX13" fmla="*/ 22505 w 1078519"/>
              <a:gd name="connsiteY13" fmla="*/ 1084100 h 1098928"/>
              <a:gd name="connsiteX14" fmla="*/ 24237 w 1078519"/>
              <a:gd name="connsiteY14" fmla="*/ 1082820 h 1098928"/>
              <a:gd name="connsiteX15" fmla="*/ 25968 w 1078519"/>
              <a:gd name="connsiteY15" fmla="*/ 1081531 h 1098928"/>
              <a:gd name="connsiteX16" fmla="*/ 27699 w 1078519"/>
              <a:gd name="connsiteY16" fmla="*/ 1080216 h 1098928"/>
              <a:gd name="connsiteX17" fmla="*/ 29430 w 1078519"/>
              <a:gd name="connsiteY17" fmla="*/ 1078874 h 1098928"/>
              <a:gd name="connsiteX18" fmla="*/ 31161 w 1078519"/>
              <a:gd name="connsiteY18" fmla="*/ 1077524 h 1098928"/>
              <a:gd name="connsiteX19" fmla="*/ 32893 w 1078519"/>
              <a:gd name="connsiteY19" fmla="*/ 1076138 h 1098928"/>
              <a:gd name="connsiteX20" fmla="*/ 34624 w 1078519"/>
              <a:gd name="connsiteY20" fmla="*/ 1074744 h 1098928"/>
              <a:gd name="connsiteX21" fmla="*/ 36355 w 1078519"/>
              <a:gd name="connsiteY21" fmla="*/ 1073323 h 1098928"/>
              <a:gd name="connsiteX22" fmla="*/ 38086 w 1078519"/>
              <a:gd name="connsiteY22" fmla="*/ 1071876 h 1098928"/>
              <a:gd name="connsiteX23" fmla="*/ 39818 w 1078519"/>
              <a:gd name="connsiteY23" fmla="*/ 1070412 h 1098928"/>
              <a:gd name="connsiteX24" fmla="*/ 41549 w 1078519"/>
              <a:gd name="connsiteY24" fmla="*/ 1068930 h 1098928"/>
              <a:gd name="connsiteX25" fmla="*/ 43279 w 1078519"/>
              <a:gd name="connsiteY25" fmla="*/ 1067422 h 1098928"/>
              <a:gd name="connsiteX26" fmla="*/ 45010 w 1078519"/>
              <a:gd name="connsiteY26" fmla="*/ 1065887 h 1098928"/>
              <a:gd name="connsiteX27" fmla="*/ 46741 w 1078519"/>
              <a:gd name="connsiteY27" fmla="*/ 1064335 h 1098928"/>
              <a:gd name="connsiteX28" fmla="*/ 48473 w 1078519"/>
              <a:gd name="connsiteY28" fmla="*/ 1062757 h 1098928"/>
              <a:gd name="connsiteX29" fmla="*/ 50204 w 1078519"/>
              <a:gd name="connsiteY29" fmla="*/ 1061152 h 1098928"/>
              <a:gd name="connsiteX30" fmla="*/ 51935 w 1078519"/>
              <a:gd name="connsiteY30" fmla="*/ 1059530 h 1098928"/>
              <a:gd name="connsiteX31" fmla="*/ 53666 w 1078519"/>
              <a:gd name="connsiteY31" fmla="*/ 1057881 h 1098928"/>
              <a:gd name="connsiteX32" fmla="*/ 55398 w 1078519"/>
              <a:gd name="connsiteY32" fmla="*/ 1056215 h 1098928"/>
              <a:gd name="connsiteX33" fmla="*/ 57129 w 1078519"/>
              <a:gd name="connsiteY33" fmla="*/ 1054514 h 1098928"/>
              <a:gd name="connsiteX34" fmla="*/ 58860 w 1078519"/>
              <a:gd name="connsiteY34" fmla="*/ 1052795 h 1098928"/>
              <a:gd name="connsiteX35" fmla="*/ 60591 w 1078519"/>
              <a:gd name="connsiteY35" fmla="*/ 1051050 h 1098928"/>
              <a:gd name="connsiteX36" fmla="*/ 62323 w 1078519"/>
              <a:gd name="connsiteY36" fmla="*/ 1049279 h 1098928"/>
              <a:gd name="connsiteX37" fmla="*/ 64054 w 1078519"/>
              <a:gd name="connsiteY37" fmla="*/ 1047482 h 1098928"/>
              <a:gd name="connsiteX38" fmla="*/ 65785 w 1078519"/>
              <a:gd name="connsiteY38" fmla="*/ 1045666 h 1098928"/>
              <a:gd name="connsiteX39" fmla="*/ 67516 w 1078519"/>
              <a:gd name="connsiteY39" fmla="*/ 1043816 h 1098928"/>
              <a:gd name="connsiteX40" fmla="*/ 69247 w 1078519"/>
              <a:gd name="connsiteY40" fmla="*/ 1041948 h 1098928"/>
              <a:gd name="connsiteX41" fmla="*/ 70979 w 1078519"/>
              <a:gd name="connsiteY41" fmla="*/ 1040054 h 1098928"/>
              <a:gd name="connsiteX42" fmla="*/ 72709 w 1078519"/>
              <a:gd name="connsiteY42" fmla="*/ 1038125 h 1098928"/>
              <a:gd name="connsiteX43" fmla="*/ 74440 w 1078519"/>
              <a:gd name="connsiteY43" fmla="*/ 1036179 h 1098928"/>
              <a:gd name="connsiteX44" fmla="*/ 76171 w 1078519"/>
              <a:gd name="connsiteY44" fmla="*/ 1034206 h 1098928"/>
              <a:gd name="connsiteX45" fmla="*/ 77903 w 1078519"/>
              <a:gd name="connsiteY45" fmla="*/ 1032197 h 1098928"/>
              <a:gd name="connsiteX46" fmla="*/ 79634 w 1078519"/>
              <a:gd name="connsiteY46" fmla="*/ 1030172 h 1098928"/>
              <a:gd name="connsiteX47" fmla="*/ 81365 w 1078519"/>
              <a:gd name="connsiteY47" fmla="*/ 1028111 h 1098928"/>
              <a:gd name="connsiteX48" fmla="*/ 83096 w 1078519"/>
              <a:gd name="connsiteY48" fmla="*/ 1026033 h 1098928"/>
              <a:gd name="connsiteX49" fmla="*/ 84828 w 1078519"/>
              <a:gd name="connsiteY49" fmla="*/ 1023920 h 1098928"/>
              <a:gd name="connsiteX50" fmla="*/ 86559 w 1078519"/>
              <a:gd name="connsiteY50" fmla="*/ 1021780 h 1098928"/>
              <a:gd name="connsiteX51" fmla="*/ 88290 w 1078519"/>
              <a:gd name="connsiteY51" fmla="*/ 1019614 h 1098928"/>
              <a:gd name="connsiteX52" fmla="*/ 90021 w 1078519"/>
              <a:gd name="connsiteY52" fmla="*/ 1017413 h 1098928"/>
              <a:gd name="connsiteX53" fmla="*/ 91752 w 1078519"/>
              <a:gd name="connsiteY53" fmla="*/ 1015195 h 1098928"/>
              <a:gd name="connsiteX54" fmla="*/ 93484 w 1078519"/>
              <a:gd name="connsiteY54" fmla="*/ 1012941 h 1098928"/>
              <a:gd name="connsiteX55" fmla="*/ 95215 w 1078519"/>
              <a:gd name="connsiteY55" fmla="*/ 1010661 h 1098928"/>
              <a:gd name="connsiteX56" fmla="*/ 96946 w 1078519"/>
              <a:gd name="connsiteY56" fmla="*/ 1008355 h 1098928"/>
              <a:gd name="connsiteX57" fmla="*/ 98677 w 1078519"/>
              <a:gd name="connsiteY57" fmla="*/ 1006014 h 1098928"/>
              <a:gd name="connsiteX58" fmla="*/ 100409 w 1078519"/>
              <a:gd name="connsiteY58" fmla="*/ 1003646 h 1098928"/>
              <a:gd name="connsiteX59" fmla="*/ 102140 w 1078519"/>
              <a:gd name="connsiteY59" fmla="*/ 1001252 h 1098928"/>
              <a:gd name="connsiteX60" fmla="*/ 103870 w 1078519"/>
              <a:gd name="connsiteY60" fmla="*/ 998823 h 1098928"/>
              <a:gd name="connsiteX61" fmla="*/ 105601 w 1078519"/>
              <a:gd name="connsiteY61" fmla="*/ 996368 h 1098928"/>
              <a:gd name="connsiteX62" fmla="*/ 107333 w 1078519"/>
              <a:gd name="connsiteY62" fmla="*/ 993886 h 1098928"/>
              <a:gd name="connsiteX63" fmla="*/ 109064 w 1078519"/>
              <a:gd name="connsiteY63" fmla="*/ 991370 h 1098928"/>
              <a:gd name="connsiteX64" fmla="*/ 110795 w 1078519"/>
              <a:gd name="connsiteY64" fmla="*/ 988818 h 1098928"/>
              <a:gd name="connsiteX65" fmla="*/ 112526 w 1078519"/>
              <a:gd name="connsiteY65" fmla="*/ 986249 h 1098928"/>
              <a:gd name="connsiteX66" fmla="*/ 114257 w 1078519"/>
              <a:gd name="connsiteY66" fmla="*/ 983636 h 1098928"/>
              <a:gd name="connsiteX67" fmla="*/ 115989 w 1078519"/>
              <a:gd name="connsiteY67" fmla="*/ 981005 h 1098928"/>
              <a:gd name="connsiteX68" fmla="*/ 117720 w 1078519"/>
              <a:gd name="connsiteY68" fmla="*/ 978330 h 1098928"/>
              <a:gd name="connsiteX69" fmla="*/ 119451 w 1078519"/>
              <a:gd name="connsiteY69" fmla="*/ 975638 h 1098928"/>
              <a:gd name="connsiteX70" fmla="*/ 121182 w 1078519"/>
              <a:gd name="connsiteY70" fmla="*/ 972903 h 1098928"/>
              <a:gd name="connsiteX71" fmla="*/ 122914 w 1078519"/>
              <a:gd name="connsiteY71" fmla="*/ 970149 h 1098928"/>
              <a:gd name="connsiteX72" fmla="*/ 124645 w 1078519"/>
              <a:gd name="connsiteY72" fmla="*/ 967352 h 1098928"/>
              <a:gd name="connsiteX73" fmla="*/ 126376 w 1078519"/>
              <a:gd name="connsiteY73" fmla="*/ 964528 h 1098928"/>
              <a:gd name="connsiteX74" fmla="*/ 128107 w 1078519"/>
              <a:gd name="connsiteY74" fmla="*/ 961678 h 1098928"/>
              <a:gd name="connsiteX75" fmla="*/ 129839 w 1078519"/>
              <a:gd name="connsiteY75" fmla="*/ 958785 h 1098928"/>
              <a:gd name="connsiteX76" fmla="*/ 131570 w 1078519"/>
              <a:gd name="connsiteY76" fmla="*/ 955873 h 1098928"/>
              <a:gd name="connsiteX77" fmla="*/ 133300 w 1078519"/>
              <a:gd name="connsiteY77" fmla="*/ 952918 h 1098928"/>
              <a:gd name="connsiteX78" fmla="*/ 135031 w 1078519"/>
              <a:gd name="connsiteY78" fmla="*/ 949937 h 1098928"/>
              <a:gd name="connsiteX79" fmla="*/ 136762 w 1078519"/>
              <a:gd name="connsiteY79" fmla="*/ 946920 h 1098928"/>
              <a:gd name="connsiteX80" fmla="*/ 138494 w 1078519"/>
              <a:gd name="connsiteY80" fmla="*/ 943878 h 1098928"/>
              <a:gd name="connsiteX81" fmla="*/ 140225 w 1078519"/>
              <a:gd name="connsiteY81" fmla="*/ 940800 h 1098928"/>
              <a:gd name="connsiteX82" fmla="*/ 141956 w 1078519"/>
              <a:gd name="connsiteY82" fmla="*/ 937687 h 1098928"/>
              <a:gd name="connsiteX83" fmla="*/ 143687 w 1078519"/>
              <a:gd name="connsiteY83" fmla="*/ 934539 h 1098928"/>
              <a:gd name="connsiteX84" fmla="*/ 145419 w 1078519"/>
              <a:gd name="connsiteY84" fmla="*/ 931365 h 1098928"/>
              <a:gd name="connsiteX85" fmla="*/ 147150 w 1078519"/>
              <a:gd name="connsiteY85" fmla="*/ 928155 h 1098928"/>
              <a:gd name="connsiteX86" fmla="*/ 148881 w 1078519"/>
              <a:gd name="connsiteY86" fmla="*/ 924919 h 1098928"/>
              <a:gd name="connsiteX87" fmla="*/ 150612 w 1078519"/>
              <a:gd name="connsiteY87" fmla="*/ 921640 h 1098928"/>
              <a:gd name="connsiteX88" fmla="*/ 152344 w 1078519"/>
              <a:gd name="connsiteY88" fmla="*/ 918334 h 1098928"/>
              <a:gd name="connsiteX89" fmla="*/ 154075 w 1078519"/>
              <a:gd name="connsiteY89" fmla="*/ 915002 h 1098928"/>
              <a:gd name="connsiteX90" fmla="*/ 155806 w 1078519"/>
              <a:gd name="connsiteY90" fmla="*/ 911626 h 1098928"/>
              <a:gd name="connsiteX91" fmla="*/ 157537 w 1078519"/>
              <a:gd name="connsiteY91" fmla="*/ 908224 h 1098928"/>
              <a:gd name="connsiteX92" fmla="*/ 159268 w 1078519"/>
              <a:gd name="connsiteY92" fmla="*/ 904786 h 1098928"/>
              <a:gd name="connsiteX93" fmla="*/ 160999 w 1078519"/>
              <a:gd name="connsiteY93" fmla="*/ 901314 h 1098928"/>
              <a:gd name="connsiteX94" fmla="*/ 162730 w 1078519"/>
              <a:gd name="connsiteY94" fmla="*/ 897815 h 1098928"/>
              <a:gd name="connsiteX95" fmla="*/ 164461 w 1078519"/>
              <a:gd name="connsiteY95" fmla="*/ 894272 h 1098928"/>
              <a:gd name="connsiteX96" fmla="*/ 166192 w 1078519"/>
              <a:gd name="connsiteY96" fmla="*/ 890703 h 1098928"/>
              <a:gd name="connsiteX97" fmla="*/ 167924 w 1078519"/>
              <a:gd name="connsiteY97" fmla="*/ 887099 h 1098928"/>
              <a:gd name="connsiteX98" fmla="*/ 169655 w 1078519"/>
              <a:gd name="connsiteY98" fmla="*/ 883469 h 1098928"/>
              <a:gd name="connsiteX99" fmla="*/ 171386 w 1078519"/>
              <a:gd name="connsiteY99" fmla="*/ 879804 h 1098928"/>
              <a:gd name="connsiteX100" fmla="*/ 173117 w 1078519"/>
              <a:gd name="connsiteY100" fmla="*/ 876103 h 1098928"/>
              <a:gd name="connsiteX101" fmla="*/ 174849 w 1078519"/>
              <a:gd name="connsiteY101" fmla="*/ 872368 h 1098928"/>
              <a:gd name="connsiteX102" fmla="*/ 176580 w 1078519"/>
              <a:gd name="connsiteY102" fmla="*/ 868597 h 1098928"/>
              <a:gd name="connsiteX103" fmla="*/ 178311 w 1078519"/>
              <a:gd name="connsiteY103" fmla="*/ 864800 h 1098928"/>
              <a:gd name="connsiteX104" fmla="*/ 180042 w 1078519"/>
              <a:gd name="connsiteY104" fmla="*/ 860968 h 1098928"/>
              <a:gd name="connsiteX105" fmla="*/ 181773 w 1078519"/>
              <a:gd name="connsiteY105" fmla="*/ 857101 h 1098928"/>
              <a:gd name="connsiteX106" fmla="*/ 183505 w 1078519"/>
              <a:gd name="connsiteY106" fmla="*/ 853208 h 1098928"/>
              <a:gd name="connsiteX107" fmla="*/ 185236 w 1078519"/>
              <a:gd name="connsiteY107" fmla="*/ 849279 h 1098928"/>
              <a:gd name="connsiteX108" fmla="*/ 186967 w 1078519"/>
              <a:gd name="connsiteY108" fmla="*/ 845316 h 1098928"/>
              <a:gd name="connsiteX109" fmla="*/ 188698 w 1078519"/>
              <a:gd name="connsiteY109" fmla="*/ 841317 h 1098928"/>
              <a:gd name="connsiteX110" fmla="*/ 190429 w 1078519"/>
              <a:gd name="connsiteY110" fmla="*/ 837292 h 1098928"/>
              <a:gd name="connsiteX111" fmla="*/ 192160 w 1078519"/>
              <a:gd name="connsiteY111" fmla="*/ 833232 h 1098928"/>
              <a:gd name="connsiteX112" fmla="*/ 193891 w 1078519"/>
              <a:gd name="connsiteY112" fmla="*/ 829146 h 1098928"/>
              <a:gd name="connsiteX113" fmla="*/ 195622 w 1078519"/>
              <a:gd name="connsiteY113" fmla="*/ 825025 h 1098928"/>
              <a:gd name="connsiteX114" fmla="*/ 197354 w 1078519"/>
              <a:gd name="connsiteY114" fmla="*/ 820868 h 1098928"/>
              <a:gd name="connsiteX115" fmla="*/ 199085 w 1078519"/>
              <a:gd name="connsiteY115" fmla="*/ 816677 h 1098928"/>
              <a:gd name="connsiteX116" fmla="*/ 200816 w 1078519"/>
              <a:gd name="connsiteY116" fmla="*/ 812459 h 1098928"/>
              <a:gd name="connsiteX117" fmla="*/ 202547 w 1078519"/>
              <a:gd name="connsiteY117" fmla="*/ 808215 h 1098928"/>
              <a:gd name="connsiteX118" fmla="*/ 204278 w 1078519"/>
              <a:gd name="connsiteY118" fmla="*/ 803927 h 1098928"/>
              <a:gd name="connsiteX119" fmla="*/ 206010 w 1078519"/>
              <a:gd name="connsiteY119" fmla="*/ 799619 h 1098928"/>
              <a:gd name="connsiteX120" fmla="*/ 207741 w 1078519"/>
              <a:gd name="connsiteY120" fmla="*/ 795276 h 1098928"/>
              <a:gd name="connsiteX121" fmla="*/ 209472 w 1078519"/>
              <a:gd name="connsiteY121" fmla="*/ 790903 h 1098928"/>
              <a:gd name="connsiteX122" fmla="*/ 211203 w 1078519"/>
              <a:gd name="connsiteY122" fmla="*/ 786499 h 1098928"/>
              <a:gd name="connsiteX123" fmla="*/ 212935 w 1078519"/>
              <a:gd name="connsiteY123" fmla="*/ 782064 h 1098928"/>
              <a:gd name="connsiteX124" fmla="*/ 214666 w 1078519"/>
              <a:gd name="connsiteY124" fmla="*/ 777599 h 1098928"/>
              <a:gd name="connsiteX125" fmla="*/ 216397 w 1078519"/>
              <a:gd name="connsiteY125" fmla="*/ 773104 h 1098928"/>
              <a:gd name="connsiteX126" fmla="*/ 218129 w 1078519"/>
              <a:gd name="connsiteY126" fmla="*/ 768580 h 1098928"/>
              <a:gd name="connsiteX127" fmla="*/ 219857 w 1078519"/>
              <a:gd name="connsiteY127" fmla="*/ 764026 h 1098928"/>
              <a:gd name="connsiteX128" fmla="*/ 221593 w 1078519"/>
              <a:gd name="connsiteY128" fmla="*/ 759443 h 1098928"/>
              <a:gd name="connsiteX129" fmla="*/ 223321 w 1078519"/>
              <a:gd name="connsiteY129" fmla="*/ 754830 h 1098928"/>
              <a:gd name="connsiteX130" fmla="*/ 225057 w 1078519"/>
              <a:gd name="connsiteY130" fmla="*/ 750190 h 1098928"/>
              <a:gd name="connsiteX131" fmla="*/ 226784 w 1078519"/>
              <a:gd name="connsiteY131" fmla="*/ 745519 h 1098928"/>
              <a:gd name="connsiteX132" fmla="*/ 228512 w 1078519"/>
              <a:gd name="connsiteY132" fmla="*/ 740822 h 1098928"/>
              <a:gd name="connsiteX133" fmla="*/ 230248 w 1078519"/>
              <a:gd name="connsiteY133" fmla="*/ 736096 h 1098928"/>
              <a:gd name="connsiteX134" fmla="*/ 231975 w 1078519"/>
              <a:gd name="connsiteY134" fmla="*/ 731342 h 1098928"/>
              <a:gd name="connsiteX135" fmla="*/ 233712 w 1078519"/>
              <a:gd name="connsiteY135" fmla="*/ 726561 h 1098928"/>
              <a:gd name="connsiteX136" fmla="*/ 235439 w 1078519"/>
              <a:gd name="connsiteY136" fmla="*/ 721753 h 1098928"/>
              <a:gd name="connsiteX137" fmla="*/ 237167 w 1078519"/>
              <a:gd name="connsiteY137" fmla="*/ 716918 h 1098928"/>
              <a:gd name="connsiteX138" fmla="*/ 238903 w 1078519"/>
              <a:gd name="connsiteY138" fmla="*/ 712057 h 1098928"/>
              <a:gd name="connsiteX139" fmla="*/ 240630 w 1078519"/>
              <a:gd name="connsiteY139" fmla="*/ 707169 h 1098928"/>
              <a:gd name="connsiteX140" fmla="*/ 242367 w 1078519"/>
              <a:gd name="connsiteY140" fmla="*/ 702256 h 1098928"/>
              <a:gd name="connsiteX141" fmla="*/ 244094 w 1078519"/>
              <a:gd name="connsiteY141" fmla="*/ 697317 h 1098928"/>
              <a:gd name="connsiteX142" fmla="*/ 245830 w 1078519"/>
              <a:gd name="connsiteY142" fmla="*/ 692353 h 1098928"/>
              <a:gd name="connsiteX143" fmla="*/ 247558 w 1078519"/>
              <a:gd name="connsiteY143" fmla="*/ 687364 h 1098928"/>
              <a:gd name="connsiteX144" fmla="*/ 249285 w 1078519"/>
              <a:gd name="connsiteY144" fmla="*/ 682351 h 1098928"/>
              <a:gd name="connsiteX145" fmla="*/ 251021 w 1078519"/>
              <a:gd name="connsiteY145" fmla="*/ 677314 h 1098928"/>
              <a:gd name="connsiteX146" fmla="*/ 252749 w 1078519"/>
              <a:gd name="connsiteY146" fmla="*/ 672254 h 1098928"/>
              <a:gd name="connsiteX147" fmla="*/ 254485 w 1078519"/>
              <a:gd name="connsiteY147" fmla="*/ 667171 h 1098928"/>
              <a:gd name="connsiteX148" fmla="*/ 256212 w 1078519"/>
              <a:gd name="connsiteY148" fmla="*/ 662064 h 1098928"/>
              <a:gd name="connsiteX149" fmla="*/ 257949 w 1078519"/>
              <a:gd name="connsiteY149" fmla="*/ 656935 h 1098928"/>
              <a:gd name="connsiteX150" fmla="*/ 259676 w 1078519"/>
              <a:gd name="connsiteY150" fmla="*/ 651785 h 1098928"/>
              <a:gd name="connsiteX151" fmla="*/ 261404 w 1078519"/>
              <a:gd name="connsiteY151" fmla="*/ 646612 h 1098928"/>
              <a:gd name="connsiteX152" fmla="*/ 263140 w 1078519"/>
              <a:gd name="connsiteY152" fmla="*/ 641419 h 1098928"/>
              <a:gd name="connsiteX153" fmla="*/ 264867 w 1078519"/>
              <a:gd name="connsiteY153" fmla="*/ 636205 h 1098928"/>
              <a:gd name="connsiteX154" fmla="*/ 266604 w 1078519"/>
              <a:gd name="connsiteY154" fmla="*/ 630971 h 1098928"/>
              <a:gd name="connsiteX155" fmla="*/ 268331 w 1078519"/>
              <a:gd name="connsiteY155" fmla="*/ 625717 h 1098928"/>
              <a:gd name="connsiteX156" fmla="*/ 270067 w 1078519"/>
              <a:gd name="connsiteY156" fmla="*/ 620444 h 1098928"/>
              <a:gd name="connsiteX157" fmla="*/ 271795 w 1078519"/>
              <a:gd name="connsiteY157" fmla="*/ 615153 h 1098928"/>
              <a:gd name="connsiteX158" fmla="*/ 273522 w 1078519"/>
              <a:gd name="connsiteY158" fmla="*/ 609843 h 1098928"/>
              <a:gd name="connsiteX159" fmla="*/ 275258 w 1078519"/>
              <a:gd name="connsiteY159" fmla="*/ 604516 h 1098928"/>
              <a:gd name="connsiteX160" fmla="*/ 276986 w 1078519"/>
              <a:gd name="connsiteY160" fmla="*/ 599171 h 1098928"/>
              <a:gd name="connsiteX161" fmla="*/ 278722 w 1078519"/>
              <a:gd name="connsiteY161" fmla="*/ 593809 h 1098928"/>
              <a:gd name="connsiteX162" fmla="*/ 280450 w 1078519"/>
              <a:gd name="connsiteY162" fmla="*/ 588432 h 1098928"/>
              <a:gd name="connsiteX163" fmla="*/ 282177 w 1078519"/>
              <a:gd name="connsiteY163" fmla="*/ 583039 h 1098928"/>
              <a:gd name="connsiteX164" fmla="*/ 283913 w 1078519"/>
              <a:gd name="connsiteY164" fmla="*/ 577630 h 1098928"/>
              <a:gd name="connsiteX165" fmla="*/ 285641 w 1078519"/>
              <a:gd name="connsiteY165" fmla="*/ 572208 h 1098928"/>
              <a:gd name="connsiteX166" fmla="*/ 287377 w 1078519"/>
              <a:gd name="connsiteY166" fmla="*/ 566771 h 1098928"/>
              <a:gd name="connsiteX167" fmla="*/ 289104 w 1078519"/>
              <a:gd name="connsiteY167" fmla="*/ 561321 h 1098928"/>
              <a:gd name="connsiteX168" fmla="*/ 290841 w 1078519"/>
              <a:gd name="connsiteY168" fmla="*/ 555858 h 1098928"/>
              <a:gd name="connsiteX169" fmla="*/ 292568 w 1078519"/>
              <a:gd name="connsiteY169" fmla="*/ 550383 h 1098928"/>
              <a:gd name="connsiteX170" fmla="*/ 294296 w 1078519"/>
              <a:gd name="connsiteY170" fmla="*/ 544896 h 1098928"/>
              <a:gd name="connsiteX171" fmla="*/ 296032 w 1078519"/>
              <a:gd name="connsiteY171" fmla="*/ 539398 h 1098928"/>
              <a:gd name="connsiteX172" fmla="*/ 297759 w 1078519"/>
              <a:gd name="connsiteY172" fmla="*/ 533890 h 1098928"/>
              <a:gd name="connsiteX173" fmla="*/ 299495 w 1078519"/>
              <a:gd name="connsiteY173" fmla="*/ 528372 h 1098928"/>
              <a:gd name="connsiteX174" fmla="*/ 301223 w 1078519"/>
              <a:gd name="connsiteY174" fmla="*/ 522845 h 1098928"/>
              <a:gd name="connsiteX175" fmla="*/ 302959 w 1078519"/>
              <a:gd name="connsiteY175" fmla="*/ 517309 h 1098928"/>
              <a:gd name="connsiteX176" fmla="*/ 304687 w 1078519"/>
              <a:gd name="connsiteY176" fmla="*/ 511766 h 1098928"/>
              <a:gd name="connsiteX177" fmla="*/ 306414 w 1078519"/>
              <a:gd name="connsiteY177" fmla="*/ 506215 h 1098928"/>
              <a:gd name="connsiteX178" fmla="*/ 308150 w 1078519"/>
              <a:gd name="connsiteY178" fmla="*/ 500658 h 1098928"/>
              <a:gd name="connsiteX179" fmla="*/ 309878 w 1078519"/>
              <a:gd name="connsiteY179" fmla="*/ 495094 h 1098928"/>
              <a:gd name="connsiteX180" fmla="*/ 311614 w 1078519"/>
              <a:gd name="connsiteY180" fmla="*/ 489526 h 1098928"/>
              <a:gd name="connsiteX181" fmla="*/ 313342 w 1078519"/>
              <a:gd name="connsiteY181" fmla="*/ 483953 h 1098928"/>
              <a:gd name="connsiteX182" fmla="*/ 315078 w 1078519"/>
              <a:gd name="connsiteY182" fmla="*/ 478376 h 1098928"/>
              <a:gd name="connsiteX183" fmla="*/ 316805 w 1078519"/>
              <a:gd name="connsiteY183" fmla="*/ 472795 h 1098928"/>
              <a:gd name="connsiteX184" fmla="*/ 318533 w 1078519"/>
              <a:gd name="connsiteY184" fmla="*/ 467212 h 1098928"/>
              <a:gd name="connsiteX185" fmla="*/ 320269 w 1078519"/>
              <a:gd name="connsiteY185" fmla="*/ 461627 h 1098928"/>
              <a:gd name="connsiteX186" fmla="*/ 321996 w 1078519"/>
              <a:gd name="connsiteY186" fmla="*/ 456041 h 1098928"/>
              <a:gd name="connsiteX187" fmla="*/ 323733 w 1078519"/>
              <a:gd name="connsiteY187" fmla="*/ 450455 h 1098928"/>
              <a:gd name="connsiteX188" fmla="*/ 325460 w 1078519"/>
              <a:gd name="connsiteY188" fmla="*/ 444868 h 1098928"/>
              <a:gd name="connsiteX189" fmla="*/ 327188 w 1078519"/>
              <a:gd name="connsiteY189" fmla="*/ 439283 h 1098928"/>
              <a:gd name="connsiteX190" fmla="*/ 328924 w 1078519"/>
              <a:gd name="connsiteY190" fmla="*/ 433699 h 1098928"/>
              <a:gd name="connsiteX191" fmla="*/ 330651 w 1078519"/>
              <a:gd name="connsiteY191" fmla="*/ 428119 h 1098928"/>
              <a:gd name="connsiteX192" fmla="*/ 332387 w 1078519"/>
              <a:gd name="connsiteY192" fmla="*/ 422541 h 1098928"/>
              <a:gd name="connsiteX193" fmla="*/ 334115 w 1078519"/>
              <a:gd name="connsiteY193" fmla="*/ 416967 h 1098928"/>
              <a:gd name="connsiteX194" fmla="*/ 335851 w 1078519"/>
              <a:gd name="connsiteY194" fmla="*/ 411398 h 1098928"/>
              <a:gd name="connsiteX195" fmla="*/ 337579 w 1078519"/>
              <a:gd name="connsiteY195" fmla="*/ 405834 h 1098928"/>
              <a:gd name="connsiteX196" fmla="*/ 339306 w 1078519"/>
              <a:gd name="connsiteY196" fmla="*/ 400276 h 1098928"/>
              <a:gd name="connsiteX197" fmla="*/ 341042 w 1078519"/>
              <a:gd name="connsiteY197" fmla="*/ 394725 h 1098928"/>
              <a:gd name="connsiteX198" fmla="*/ 342770 w 1078519"/>
              <a:gd name="connsiteY198" fmla="*/ 389183 h 1098928"/>
              <a:gd name="connsiteX199" fmla="*/ 344506 w 1078519"/>
              <a:gd name="connsiteY199" fmla="*/ 383648 h 1098928"/>
              <a:gd name="connsiteX200" fmla="*/ 346233 w 1078519"/>
              <a:gd name="connsiteY200" fmla="*/ 378122 h 1098928"/>
              <a:gd name="connsiteX201" fmla="*/ 347970 w 1078519"/>
              <a:gd name="connsiteY201" fmla="*/ 372608 h 1098928"/>
              <a:gd name="connsiteX202" fmla="*/ 349697 w 1078519"/>
              <a:gd name="connsiteY202" fmla="*/ 367103 h 1098928"/>
              <a:gd name="connsiteX203" fmla="*/ 351425 w 1078519"/>
              <a:gd name="connsiteY203" fmla="*/ 361611 h 1098928"/>
              <a:gd name="connsiteX204" fmla="*/ 353161 w 1078519"/>
              <a:gd name="connsiteY204" fmla="*/ 356130 h 1098928"/>
              <a:gd name="connsiteX205" fmla="*/ 354888 w 1078519"/>
              <a:gd name="connsiteY205" fmla="*/ 350663 h 1098928"/>
              <a:gd name="connsiteX206" fmla="*/ 356625 w 1078519"/>
              <a:gd name="connsiteY206" fmla="*/ 345209 h 1098928"/>
              <a:gd name="connsiteX207" fmla="*/ 358352 w 1078519"/>
              <a:gd name="connsiteY207" fmla="*/ 339771 h 1098928"/>
              <a:gd name="connsiteX208" fmla="*/ 360088 w 1078519"/>
              <a:gd name="connsiteY208" fmla="*/ 334348 h 1098928"/>
              <a:gd name="connsiteX209" fmla="*/ 361816 w 1078519"/>
              <a:gd name="connsiteY209" fmla="*/ 328941 h 1098928"/>
              <a:gd name="connsiteX210" fmla="*/ 363543 w 1078519"/>
              <a:gd name="connsiteY210" fmla="*/ 323552 h 1098928"/>
              <a:gd name="connsiteX211" fmla="*/ 365279 w 1078519"/>
              <a:gd name="connsiteY211" fmla="*/ 318181 h 1098928"/>
              <a:gd name="connsiteX212" fmla="*/ 367007 w 1078519"/>
              <a:gd name="connsiteY212" fmla="*/ 312829 h 1098928"/>
              <a:gd name="connsiteX213" fmla="*/ 368743 w 1078519"/>
              <a:gd name="connsiteY213" fmla="*/ 307495 h 1098928"/>
              <a:gd name="connsiteX214" fmla="*/ 370471 w 1078519"/>
              <a:gd name="connsiteY214" fmla="*/ 302183 h 1098928"/>
              <a:gd name="connsiteX215" fmla="*/ 372198 w 1078519"/>
              <a:gd name="connsiteY215" fmla="*/ 296892 h 1098928"/>
              <a:gd name="connsiteX216" fmla="*/ 373934 w 1078519"/>
              <a:gd name="connsiteY216" fmla="*/ 291623 h 1098928"/>
              <a:gd name="connsiteX217" fmla="*/ 375662 w 1078519"/>
              <a:gd name="connsiteY217" fmla="*/ 286377 h 1098928"/>
              <a:gd name="connsiteX218" fmla="*/ 377398 w 1078519"/>
              <a:gd name="connsiteY218" fmla="*/ 281154 h 1098928"/>
              <a:gd name="connsiteX219" fmla="*/ 379125 w 1078519"/>
              <a:gd name="connsiteY219" fmla="*/ 275956 h 1098928"/>
              <a:gd name="connsiteX220" fmla="*/ 380862 w 1078519"/>
              <a:gd name="connsiteY220" fmla="*/ 270783 h 1098928"/>
              <a:gd name="connsiteX221" fmla="*/ 382589 w 1078519"/>
              <a:gd name="connsiteY221" fmla="*/ 265636 h 1098928"/>
              <a:gd name="connsiteX222" fmla="*/ 384317 w 1078519"/>
              <a:gd name="connsiteY222" fmla="*/ 260516 h 1098928"/>
              <a:gd name="connsiteX223" fmla="*/ 386053 w 1078519"/>
              <a:gd name="connsiteY223" fmla="*/ 255423 h 1098928"/>
              <a:gd name="connsiteX224" fmla="*/ 387780 w 1078519"/>
              <a:gd name="connsiteY224" fmla="*/ 250360 h 1098928"/>
              <a:gd name="connsiteX225" fmla="*/ 389516 w 1078519"/>
              <a:gd name="connsiteY225" fmla="*/ 245326 h 1098928"/>
              <a:gd name="connsiteX226" fmla="*/ 391244 w 1078519"/>
              <a:gd name="connsiteY226" fmla="*/ 240322 h 1098928"/>
              <a:gd name="connsiteX227" fmla="*/ 392980 w 1078519"/>
              <a:gd name="connsiteY227" fmla="*/ 235349 h 1098928"/>
              <a:gd name="connsiteX228" fmla="*/ 394708 w 1078519"/>
              <a:gd name="connsiteY228" fmla="*/ 230408 h 1098928"/>
              <a:gd name="connsiteX229" fmla="*/ 396435 w 1078519"/>
              <a:gd name="connsiteY229" fmla="*/ 225499 h 1098928"/>
              <a:gd name="connsiteX230" fmla="*/ 398171 w 1078519"/>
              <a:gd name="connsiteY230" fmla="*/ 220624 h 1098928"/>
              <a:gd name="connsiteX231" fmla="*/ 399899 w 1078519"/>
              <a:gd name="connsiteY231" fmla="*/ 215783 h 1098928"/>
              <a:gd name="connsiteX232" fmla="*/ 401635 w 1078519"/>
              <a:gd name="connsiteY232" fmla="*/ 210977 h 1098928"/>
              <a:gd name="connsiteX233" fmla="*/ 403363 w 1078519"/>
              <a:gd name="connsiteY233" fmla="*/ 206207 h 1098928"/>
              <a:gd name="connsiteX234" fmla="*/ 405099 w 1078519"/>
              <a:gd name="connsiteY234" fmla="*/ 201474 h 1098928"/>
              <a:gd name="connsiteX235" fmla="*/ 406826 w 1078519"/>
              <a:gd name="connsiteY235" fmla="*/ 196777 h 1098928"/>
              <a:gd name="connsiteX236" fmla="*/ 408554 w 1078519"/>
              <a:gd name="connsiteY236" fmla="*/ 192119 h 1098928"/>
              <a:gd name="connsiteX237" fmla="*/ 410290 w 1078519"/>
              <a:gd name="connsiteY237" fmla="*/ 187501 h 1098928"/>
              <a:gd name="connsiteX238" fmla="*/ 412017 w 1078519"/>
              <a:gd name="connsiteY238" fmla="*/ 182922 h 1098928"/>
              <a:gd name="connsiteX239" fmla="*/ 413754 w 1078519"/>
              <a:gd name="connsiteY239" fmla="*/ 178383 h 1098928"/>
              <a:gd name="connsiteX240" fmla="*/ 415481 w 1078519"/>
              <a:gd name="connsiteY240" fmla="*/ 173885 h 1098928"/>
              <a:gd name="connsiteX241" fmla="*/ 417208 w 1078519"/>
              <a:gd name="connsiteY241" fmla="*/ 169430 h 1098928"/>
              <a:gd name="connsiteX242" fmla="*/ 418945 w 1078519"/>
              <a:gd name="connsiteY242" fmla="*/ 165018 h 1098928"/>
              <a:gd name="connsiteX243" fmla="*/ 420672 w 1078519"/>
              <a:gd name="connsiteY243" fmla="*/ 160649 h 1098928"/>
              <a:gd name="connsiteX244" fmla="*/ 422408 w 1078519"/>
              <a:gd name="connsiteY244" fmla="*/ 156325 h 1098928"/>
              <a:gd name="connsiteX245" fmla="*/ 424136 w 1078519"/>
              <a:gd name="connsiteY245" fmla="*/ 152045 h 1098928"/>
              <a:gd name="connsiteX246" fmla="*/ 425872 w 1078519"/>
              <a:gd name="connsiteY246" fmla="*/ 147812 h 1098928"/>
              <a:gd name="connsiteX247" fmla="*/ 427600 w 1078519"/>
              <a:gd name="connsiteY247" fmla="*/ 143625 h 1098928"/>
              <a:gd name="connsiteX248" fmla="*/ 429327 w 1078519"/>
              <a:gd name="connsiteY248" fmla="*/ 139485 h 1098928"/>
              <a:gd name="connsiteX249" fmla="*/ 431063 w 1078519"/>
              <a:gd name="connsiteY249" fmla="*/ 135394 h 1098928"/>
              <a:gd name="connsiteX250" fmla="*/ 432791 w 1078519"/>
              <a:gd name="connsiteY250" fmla="*/ 131351 h 1098928"/>
              <a:gd name="connsiteX251" fmla="*/ 434527 w 1078519"/>
              <a:gd name="connsiteY251" fmla="*/ 127358 h 1098928"/>
              <a:gd name="connsiteX252" fmla="*/ 436254 w 1078519"/>
              <a:gd name="connsiteY252" fmla="*/ 123415 h 1098928"/>
              <a:gd name="connsiteX253" fmla="*/ 437991 w 1078519"/>
              <a:gd name="connsiteY253" fmla="*/ 119523 h 1098928"/>
              <a:gd name="connsiteX254" fmla="*/ 439718 w 1078519"/>
              <a:gd name="connsiteY254" fmla="*/ 115682 h 1098928"/>
              <a:gd name="connsiteX255" fmla="*/ 441446 w 1078519"/>
              <a:gd name="connsiteY255" fmla="*/ 111894 h 1098928"/>
              <a:gd name="connsiteX256" fmla="*/ 443182 w 1078519"/>
              <a:gd name="connsiteY256" fmla="*/ 108159 h 1098928"/>
              <a:gd name="connsiteX257" fmla="*/ 444909 w 1078519"/>
              <a:gd name="connsiteY257" fmla="*/ 104477 h 1098928"/>
              <a:gd name="connsiteX258" fmla="*/ 446646 w 1078519"/>
              <a:gd name="connsiteY258" fmla="*/ 100850 h 1098928"/>
              <a:gd name="connsiteX259" fmla="*/ 448373 w 1078519"/>
              <a:gd name="connsiteY259" fmla="*/ 97277 h 1098928"/>
              <a:gd name="connsiteX260" fmla="*/ 450109 w 1078519"/>
              <a:gd name="connsiteY260" fmla="*/ 93760 h 1098928"/>
              <a:gd name="connsiteX261" fmla="*/ 451837 w 1078519"/>
              <a:gd name="connsiteY261" fmla="*/ 90300 h 1098928"/>
              <a:gd name="connsiteX262" fmla="*/ 453564 w 1078519"/>
              <a:gd name="connsiteY262" fmla="*/ 86896 h 1098928"/>
              <a:gd name="connsiteX263" fmla="*/ 455300 w 1078519"/>
              <a:gd name="connsiteY263" fmla="*/ 83550 h 1098928"/>
              <a:gd name="connsiteX264" fmla="*/ 457028 w 1078519"/>
              <a:gd name="connsiteY264" fmla="*/ 80261 h 1098928"/>
              <a:gd name="connsiteX265" fmla="*/ 458764 w 1078519"/>
              <a:gd name="connsiteY265" fmla="*/ 77032 h 1098928"/>
              <a:gd name="connsiteX266" fmla="*/ 460492 w 1078519"/>
              <a:gd name="connsiteY266" fmla="*/ 73861 h 1098928"/>
              <a:gd name="connsiteX267" fmla="*/ 462219 w 1078519"/>
              <a:gd name="connsiteY267" fmla="*/ 70751 h 1098928"/>
              <a:gd name="connsiteX268" fmla="*/ 463955 w 1078519"/>
              <a:gd name="connsiteY268" fmla="*/ 67701 h 1098928"/>
              <a:gd name="connsiteX269" fmla="*/ 465683 w 1078519"/>
              <a:gd name="connsiteY269" fmla="*/ 64712 h 1098928"/>
              <a:gd name="connsiteX270" fmla="*/ 467419 w 1078519"/>
              <a:gd name="connsiteY270" fmla="*/ 61785 h 1098928"/>
              <a:gd name="connsiteX271" fmla="*/ 469146 w 1078519"/>
              <a:gd name="connsiteY271" fmla="*/ 58919 h 1098928"/>
              <a:gd name="connsiteX272" fmla="*/ 470883 w 1078519"/>
              <a:gd name="connsiteY272" fmla="*/ 56116 h 1098928"/>
              <a:gd name="connsiteX273" fmla="*/ 472610 w 1078519"/>
              <a:gd name="connsiteY273" fmla="*/ 53376 h 1098928"/>
              <a:gd name="connsiteX274" fmla="*/ 474338 w 1078519"/>
              <a:gd name="connsiteY274" fmla="*/ 50701 h 1098928"/>
              <a:gd name="connsiteX275" fmla="*/ 476074 w 1078519"/>
              <a:gd name="connsiteY275" fmla="*/ 48089 h 1098928"/>
              <a:gd name="connsiteX276" fmla="*/ 477801 w 1078519"/>
              <a:gd name="connsiteY276" fmla="*/ 45541 h 1098928"/>
              <a:gd name="connsiteX277" fmla="*/ 479537 w 1078519"/>
              <a:gd name="connsiteY277" fmla="*/ 43060 h 1098928"/>
              <a:gd name="connsiteX278" fmla="*/ 481265 w 1078519"/>
              <a:gd name="connsiteY278" fmla="*/ 40643 h 1098928"/>
              <a:gd name="connsiteX279" fmla="*/ 483001 w 1078519"/>
              <a:gd name="connsiteY279" fmla="*/ 38292 h 1098928"/>
              <a:gd name="connsiteX280" fmla="*/ 484729 w 1078519"/>
              <a:gd name="connsiteY280" fmla="*/ 36009 h 1098928"/>
              <a:gd name="connsiteX281" fmla="*/ 486456 w 1078519"/>
              <a:gd name="connsiteY281" fmla="*/ 33791 h 1098928"/>
              <a:gd name="connsiteX282" fmla="*/ 488192 w 1078519"/>
              <a:gd name="connsiteY282" fmla="*/ 31642 h 1098928"/>
              <a:gd name="connsiteX283" fmla="*/ 489920 w 1078519"/>
              <a:gd name="connsiteY283" fmla="*/ 29559 h 1098928"/>
              <a:gd name="connsiteX284" fmla="*/ 491656 w 1078519"/>
              <a:gd name="connsiteY284" fmla="*/ 27546 h 1098928"/>
              <a:gd name="connsiteX285" fmla="*/ 493384 w 1078519"/>
              <a:gd name="connsiteY285" fmla="*/ 25600 h 1098928"/>
              <a:gd name="connsiteX286" fmla="*/ 495120 w 1078519"/>
              <a:gd name="connsiteY286" fmla="*/ 23723 h 1098928"/>
              <a:gd name="connsiteX287" fmla="*/ 496847 w 1078519"/>
              <a:gd name="connsiteY287" fmla="*/ 21916 h 1098928"/>
              <a:gd name="connsiteX288" fmla="*/ 498575 w 1078519"/>
              <a:gd name="connsiteY288" fmla="*/ 20178 h 1098928"/>
              <a:gd name="connsiteX289" fmla="*/ 500311 w 1078519"/>
              <a:gd name="connsiteY289" fmla="*/ 18510 h 1098928"/>
              <a:gd name="connsiteX290" fmla="*/ 502038 w 1078519"/>
              <a:gd name="connsiteY290" fmla="*/ 16913 h 1098928"/>
              <a:gd name="connsiteX291" fmla="*/ 503775 w 1078519"/>
              <a:gd name="connsiteY291" fmla="*/ 15385 h 1098928"/>
              <a:gd name="connsiteX292" fmla="*/ 505502 w 1078519"/>
              <a:gd name="connsiteY292" fmla="*/ 13929 h 1098928"/>
              <a:gd name="connsiteX293" fmla="*/ 507229 w 1078519"/>
              <a:gd name="connsiteY293" fmla="*/ 12544 h 1098928"/>
              <a:gd name="connsiteX294" fmla="*/ 508966 w 1078519"/>
              <a:gd name="connsiteY294" fmla="*/ 11230 h 1098928"/>
              <a:gd name="connsiteX295" fmla="*/ 510693 w 1078519"/>
              <a:gd name="connsiteY295" fmla="*/ 9987 h 1098928"/>
              <a:gd name="connsiteX296" fmla="*/ 512429 w 1078519"/>
              <a:gd name="connsiteY296" fmla="*/ 8817 h 1098928"/>
              <a:gd name="connsiteX297" fmla="*/ 514157 w 1078519"/>
              <a:gd name="connsiteY297" fmla="*/ 7719 h 1098928"/>
              <a:gd name="connsiteX298" fmla="*/ 515893 w 1078519"/>
              <a:gd name="connsiteY298" fmla="*/ 6692 h 1098928"/>
              <a:gd name="connsiteX299" fmla="*/ 517621 w 1078519"/>
              <a:gd name="connsiteY299" fmla="*/ 5739 h 1098928"/>
              <a:gd name="connsiteX300" fmla="*/ 519348 w 1078519"/>
              <a:gd name="connsiteY300" fmla="*/ 4858 h 1098928"/>
              <a:gd name="connsiteX301" fmla="*/ 521084 w 1078519"/>
              <a:gd name="connsiteY301" fmla="*/ 4050 h 1098928"/>
              <a:gd name="connsiteX302" fmla="*/ 522812 w 1078519"/>
              <a:gd name="connsiteY302" fmla="*/ 3314 h 1098928"/>
              <a:gd name="connsiteX303" fmla="*/ 524548 w 1078519"/>
              <a:gd name="connsiteY303" fmla="*/ 2652 h 1098928"/>
              <a:gd name="connsiteX304" fmla="*/ 526275 w 1078519"/>
              <a:gd name="connsiteY304" fmla="*/ 2063 h 1098928"/>
              <a:gd name="connsiteX305" fmla="*/ 528012 w 1078519"/>
              <a:gd name="connsiteY305" fmla="*/ 1548 h 1098928"/>
              <a:gd name="connsiteX306" fmla="*/ 529739 w 1078519"/>
              <a:gd name="connsiteY306" fmla="*/ 1106 h 1098928"/>
              <a:gd name="connsiteX307" fmla="*/ 531467 w 1078519"/>
              <a:gd name="connsiteY307" fmla="*/ 737 h 1098928"/>
              <a:gd name="connsiteX308" fmla="*/ 533203 w 1078519"/>
              <a:gd name="connsiteY308" fmla="*/ 442 h 1098928"/>
              <a:gd name="connsiteX309" fmla="*/ 534930 w 1078519"/>
              <a:gd name="connsiteY309" fmla="*/ 221 h 1098928"/>
              <a:gd name="connsiteX310" fmla="*/ 536667 w 1078519"/>
              <a:gd name="connsiteY310" fmla="*/ 74 h 1098928"/>
              <a:gd name="connsiteX311" fmla="*/ 538394 w 1078519"/>
              <a:gd name="connsiteY311" fmla="*/ 0 h 1098928"/>
              <a:gd name="connsiteX312" fmla="*/ 540130 w 1078519"/>
              <a:gd name="connsiteY312" fmla="*/ 0 h 1098928"/>
              <a:gd name="connsiteX313" fmla="*/ 541858 w 1078519"/>
              <a:gd name="connsiteY313" fmla="*/ 74 h 1098928"/>
              <a:gd name="connsiteX314" fmla="*/ 543585 w 1078519"/>
              <a:gd name="connsiteY314" fmla="*/ 221 h 1098928"/>
              <a:gd name="connsiteX315" fmla="*/ 545321 w 1078519"/>
              <a:gd name="connsiteY315" fmla="*/ 442 h 1098928"/>
              <a:gd name="connsiteX316" fmla="*/ 547049 w 1078519"/>
              <a:gd name="connsiteY316" fmla="*/ 737 h 1098928"/>
              <a:gd name="connsiteX317" fmla="*/ 548785 w 1078519"/>
              <a:gd name="connsiteY317" fmla="*/ 1106 h 1098928"/>
              <a:gd name="connsiteX318" fmla="*/ 550512 w 1078519"/>
              <a:gd name="connsiteY318" fmla="*/ 1548 h 1098928"/>
              <a:gd name="connsiteX319" fmla="*/ 552240 w 1078519"/>
              <a:gd name="connsiteY319" fmla="*/ 2063 h 1098928"/>
              <a:gd name="connsiteX320" fmla="*/ 553976 w 1078519"/>
              <a:gd name="connsiteY320" fmla="*/ 2652 h 1098928"/>
              <a:gd name="connsiteX321" fmla="*/ 555704 w 1078519"/>
              <a:gd name="connsiteY321" fmla="*/ 3314 h 1098928"/>
              <a:gd name="connsiteX322" fmla="*/ 557440 w 1078519"/>
              <a:gd name="connsiteY322" fmla="*/ 4050 h 1098928"/>
              <a:gd name="connsiteX323" fmla="*/ 559167 w 1078519"/>
              <a:gd name="connsiteY323" fmla="*/ 4858 h 1098928"/>
              <a:gd name="connsiteX324" fmla="*/ 560904 w 1078519"/>
              <a:gd name="connsiteY324" fmla="*/ 5739 h 1098928"/>
              <a:gd name="connsiteX325" fmla="*/ 562631 w 1078519"/>
              <a:gd name="connsiteY325" fmla="*/ 6692 h 1098928"/>
              <a:gd name="connsiteX326" fmla="*/ 564359 w 1078519"/>
              <a:gd name="connsiteY326" fmla="*/ 7719 h 1098928"/>
              <a:gd name="connsiteX327" fmla="*/ 566095 w 1078519"/>
              <a:gd name="connsiteY327" fmla="*/ 8817 h 1098928"/>
              <a:gd name="connsiteX328" fmla="*/ 567822 w 1078519"/>
              <a:gd name="connsiteY328" fmla="*/ 9987 h 1098928"/>
              <a:gd name="connsiteX329" fmla="*/ 569559 w 1078519"/>
              <a:gd name="connsiteY329" fmla="*/ 11230 h 1098928"/>
              <a:gd name="connsiteX330" fmla="*/ 571286 w 1078519"/>
              <a:gd name="connsiteY330" fmla="*/ 12544 h 1098928"/>
              <a:gd name="connsiteX331" fmla="*/ 573022 w 1078519"/>
              <a:gd name="connsiteY331" fmla="*/ 13929 h 1098928"/>
              <a:gd name="connsiteX332" fmla="*/ 574750 w 1078519"/>
              <a:gd name="connsiteY332" fmla="*/ 15385 h 1098928"/>
              <a:gd name="connsiteX333" fmla="*/ 576477 w 1078519"/>
              <a:gd name="connsiteY333" fmla="*/ 16913 h 1098928"/>
              <a:gd name="connsiteX334" fmla="*/ 578213 w 1078519"/>
              <a:gd name="connsiteY334" fmla="*/ 18510 h 1098928"/>
              <a:gd name="connsiteX335" fmla="*/ 579941 w 1078519"/>
              <a:gd name="connsiteY335" fmla="*/ 20178 h 1098928"/>
              <a:gd name="connsiteX336" fmla="*/ 581677 w 1078519"/>
              <a:gd name="connsiteY336" fmla="*/ 21916 h 1098928"/>
              <a:gd name="connsiteX337" fmla="*/ 583404 w 1078519"/>
              <a:gd name="connsiteY337" fmla="*/ 23723 h 1098928"/>
              <a:gd name="connsiteX338" fmla="*/ 585141 w 1078519"/>
              <a:gd name="connsiteY338" fmla="*/ 25600 h 1098928"/>
              <a:gd name="connsiteX339" fmla="*/ 586868 w 1078519"/>
              <a:gd name="connsiteY339" fmla="*/ 27546 h 1098928"/>
              <a:gd name="connsiteX340" fmla="*/ 588596 w 1078519"/>
              <a:gd name="connsiteY340" fmla="*/ 29559 h 1098928"/>
              <a:gd name="connsiteX341" fmla="*/ 590332 w 1078519"/>
              <a:gd name="connsiteY341" fmla="*/ 31642 h 1098928"/>
              <a:gd name="connsiteX342" fmla="*/ 592059 w 1078519"/>
              <a:gd name="connsiteY342" fmla="*/ 33791 h 1098928"/>
              <a:gd name="connsiteX343" fmla="*/ 593796 w 1078519"/>
              <a:gd name="connsiteY343" fmla="*/ 36009 h 1098928"/>
              <a:gd name="connsiteX344" fmla="*/ 595523 w 1078519"/>
              <a:gd name="connsiteY344" fmla="*/ 38292 h 1098928"/>
              <a:gd name="connsiteX345" fmla="*/ 597250 w 1078519"/>
              <a:gd name="connsiteY345" fmla="*/ 40643 h 1098928"/>
              <a:gd name="connsiteX346" fmla="*/ 598987 w 1078519"/>
              <a:gd name="connsiteY346" fmla="*/ 43060 h 1098928"/>
              <a:gd name="connsiteX347" fmla="*/ 600714 w 1078519"/>
              <a:gd name="connsiteY347" fmla="*/ 45541 h 1098928"/>
              <a:gd name="connsiteX348" fmla="*/ 602450 w 1078519"/>
              <a:gd name="connsiteY348" fmla="*/ 48089 h 1098928"/>
              <a:gd name="connsiteX349" fmla="*/ 604178 w 1078519"/>
              <a:gd name="connsiteY349" fmla="*/ 50701 h 1098928"/>
              <a:gd name="connsiteX350" fmla="*/ 605914 w 1078519"/>
              <a:gd name="connsiteY350" fmla="*/ 53376 h 1098928"/>
              <a:gd name="connsiteX351" fmla="*/ 607642 w 1078519"/>
              <a:gd name="connsiteY351" fmla="*/ 56116 h 1098928"/>
              <a:gd name="connsiteX352" fmla="*/ 609369 w 1078519"/>
              <a:gd name="connsiteY352" fmla="*/ 58919 h 1098928"/>
              <a:gd name="connsiteX353" fmla="*/ 611105 w 1078519"/>
              <a:gd name="connsiteY353" fmla="*/ 61785 h 1098928"/>
              <a:gd name="connsiteX354" fmla="*/ 612833 w 1078519"/>
              <a:gd name="connsiteY354" fmla="*/ 64712 h 1098928"/>
              <a:gd name="connsiteX355" fmla="*/ 614569 w 1078519"/>
              <a:gd name="connsiteY355" fmla="*/ 67701 h 1098928"/>
              <a:gd name="connsiteX356" fmla="*/ 616296 w 1078519"/>
              <a:gd name="connsiteY356" fmla="*/ 70751 h 1098928"/>
              <a:gd name="connsiteX357" fmla="*/ 618033 w 1078519"/>
              <a:gd name="connsiteY357" fmla="*/ 73861 h 1098928"/>
              <a:gd name="connsiteX358" fmla="*/ 619760 w 1078519"/>
              <a:gd name="connsiteY358" fmla="*/ 77032 h 1098928"/>
              <a:gd name="connsiteX359" fmla="*/ 621488 w 1078519"/>
              <a:gd name="connsiteY359" fmla="*/ 80261 h 1098928"/>
              <a:gd name="connsiteX360" fmla="*/ 623224 w 1078519"/>
              <a:gd name="connsiteY360" fmla="*/ 83550 h 1098928"/>
              <a:gd name="connsiteX361" fmla="*/ 624951 w 1078519"/>
              <a:gd name="connsiteY361" fmla="*/ 86896 h 1098928"/>
              <a:gd name="connsiteX362" fmla="*/ 626687 w 1078519"/>
              <a:gd name="connsiteY362" fmla="*/ 90300 h 1098928"/>
              <a:gd name="connsiteX363" fmla="*/ 628415 w 1078519"/>
              <a:gd name="connsiteY363" fmla="*/ 93760 h 1098928"/>
              <a:gd name="connsiteX364" fmla="*/ 630151 w 1078519"/>
              <a:gd name="connsiteY364" fmla="*/ 97277 h 1098928"/>
              <a:gd name="connsiteX365" fmla="*/ 631879 w 1078519"/>
              <a:gd name="connsiteY365" fmla="*/ 100850 h 1098928"/>
              <a:gd name="connsiteX366" fmla="*/ 633606 w 1078519"/>
              <a:gd name="connsiteY366" fmla="*/ 104477 h 1098928"/>
              <a:gd name="connsiteX367" fmla="*/ 635342 w 1078519"/>
              <a:gd name="connsiteY367" fmla="*/ 108159 h 1098928"/>
              <a:gd name="connsiteX368" fmla="*/ 637070 w 1078519"/>
              <a:gd name="connsiteY368" fmla="*/ 111894 h 1098928"/>
              <a:gd name="connsiteX369" fmla="*/ 638806 w 1078519"/>
              <a:gd name="connsiteY369" fmla="*/ 115682 h 1098928"/>
              <a:gd name="connsiteX370" fmla="*/ 640533 w 1078519"/>
              <a:gd name="connsiteY370" fmla="*/ 119523 h 1098928"/>
              <a:gd name="connsiteX371" fmla="*/ 642261 w 1078519"/>
              <a:gd name="connsiteY371" fmla="*/ 123415 h 1098928"/>
              <a:gd name="connsiteX372" fmla="*/ 643997 w 1078519"/>
              <a:gd name="connsiteY372" fmla="*/ 127358 h 1098928"/>
              <a:gd name="connsiteX373" fmla="*/ 645725 w 1078519"/>
              <a:gd name="connsiteY373" fmla="*/ 131351 h 1098928"/>
              <a:gd name="connsiteX374" fmla="*/ 647461 w 1078519"/>
              <a:gd name="connsiteY374" fmla="*/ 135394 h 1098928"/>
              <a:gd name="connsiteX375" fmla="*/ 649188 w 1078519"/>
              <a:gd name="connsiteY375" fmla="*/ 139485 h 1098928"/>
              <a:gd name="connsiteX376" fmla="*/ 650925 w 1078519"/>
              <a:gd name="connsiteY376" fmla="*/ 143625 h 1098928"/>
              <a:gd name="connsiteX377" fmla="*/ 652652 w 1078519"/>
              <a:gd name="connsiteY377" fmla="*/ 147812 h 1098928"/>
              <a:gd name="connsiteX378" fmla="*/ 654380 w 1078519"/>
              <a:gd name="connsiteY378" fmla="*/ 152045 h 1098928"/>
              <a:gd name="connsiteX379" fmla="*/ 656116 w 1078519"/>
              <a:gd name="connsiteY379" fmla="*/ 156325 h 1098928"/>
              <a:gd name="connsiteX380" fmla="*/ 657843 w 1078519"/>
              <a:gd name="connsiteY380" fmla="*/ 160649 h 1098928"/>
              <a:gd name="connsiteX381" fmla="*/ 659579 w 1078519"/>
              <a:gd name="connsiteY381" fmla="*/ 165018 h 1098928"/>
              <a:gd name="connsiteX382" fmla="*/ 661307 w 1078519"/>
              <a:gd name="connsiteY382" fmla="*/ 169430 h 1098928"/>
              <a:gd name="connsiteX383" fmla="*/ 663043 w 1078519"/>
              <a:gd name="connsiteY383" fmla="*/ 173885 h 1098928"/>
              <a:gd name="connsiteX384" fmla="*/ 664771 w 1078519"/>
              <a:gd name="connsiteY384" fmla="*/ 178383 h 1098928"/>
              <a:gd name="connsiteX385" fmla="*/ 666498 w 1078519"/>
              <a:gd name="connsiteY385" fmla="*/ 182922 h 1098928"/>
              <a:gd name="connsiteX386" fmla="*/ 668234 w 1078519"/>
              <a:gd name="connsiteY386" fmla="*/ 187501 h 1098928"/>
              <a:gd name="connsiteX387" fmla="*/ 669962 w 1078519"/>
              <a:gd name="connsiteY387" fmla="*/ 192119 h 1098928"/>
              <a:gd name="connsiteX388" fmla="*/ 671698 w 1078519"/>
              <a:gd name="connsiteY388" fmla="*/ 196777 h 1098928"/>
              <a:gd name="connsiteX389" fmla="*/ 673425 w 1078519"/>
              <a:gd name="connsiteY389" fmla="*/ 201474 h 1098928"/>
              <a:gd name="connsiteX390" fmla="*/ 675162 w 1078519"/>
              <a:gd name="connsiteY390" fmla="*/ 206207 h 1098928"/>
              <a:gd name="connsiteX391" fmla="*/ 676889 w 1078519"/>
              <a:gd name="connsiteY391" fmla="*/ 210977 h 1098928"/>
              <a:gd name="connsiteX392" fmla="*/ 678617 w 1078519"/>
              <a:gd name="connsiteY392" fmla="*/ 215783 h 1098928"/>
              <a:gd name="connsiteX393" fmla="*/ 680353 w 1078519"/>
              <a:gd name="connsiteY393" fmla="*/ 220624 h 1098928"/>
              <a:gd name="connsiteX394" fmla="*/ 682080 w 1078519"/>
              <a:gd name="connsiteY394" fmla="*/ 225499 h 1098928"/>
              <a:gd name="connsiteX395" fmla="*/ 683817 w 1078519"/>
              <a:gd name="connsiteY395" fmla="*/ 230408 h 1098928"/>
              <a:gd name="connsiteX396" fmla="*/ 685544 w 1078519"/>
              <a:gd name="connsiteY396" fmla="*/ 235349 h 1098928"/>
              <a:gd name="connsiteX397" fmla="*/ 687271 w 1078519"/>
              <a:gd name="connsiteY397" fmla="*/ 240322 h 1098928"/>
              <a:gd name="connsiteX398" fmla="*/ 689008 w 1078519"/>
              <a:gd name="connsiteY398" fmla="*/ 245326 h 1098928"/>
              <a:gd name="connsiteX399" fmla="*/ 690735 w 1078519"/>
              <a:gd name="connsiteY399" fmla="*/ 250360 h 1098928"/>
              <a:gd name="connsiteX400" fmla="*/ 692471 w 1078519"/>
              <a:gd name="connsiteY400" fmla="*/ 255423 h 1098928"/>
              <a:gd name="connsiteX401" fmla="*/ 694199 w 1078519"/>
              <a:gd name="connsiteY401" fmla="*/ 260516 h 1098928"/>
              <a:gd name="connsiteX402" fmla="*/ 695935 w 1078519"/>
              <a:gd name="connsiteY402" fmla="*/ 265636 h 1098928"/>
              <a:gd name="connsiteX403" fmla="*/ 697663 w 1078519"/>
              <a:gd name="connsiteY403" fmla="*/ 270783 h 1098928"/>
              <a:gd name="connsiteX404" fmla="*/ 699390 w 1078519"/>
              <a:gd name="connsiteY404" fmla="*/ 275956 h 1098928"/>
              <a:gd name="connsiteX405" fmla="*/ 701126 w 1078519"/>
              <a:gd name="connsiteY405" fmla="*/ 281154 h 1098928"/>
              <a:gd name="connsiteX406" fmla="*/ 702854 w 1078519"/>
              <a:gd name="connsiteY406" fmla="*/ 286377 h 1098928"/>
              <a:gd name="connsiteX407" fmla="*/ 704590 w 1078519"/>
              <a:gd name="connsiteY407" fmla="*/ 291623 h 1098928"/>
              <a:gd name="connsiteX408" fmla="*/ 706317 w 1078519"/>
              <a:gd name="connsiteY408" fmla="*/ 296892 h 1098928"/>
              <a:gd name="connsiteX409" fmla="*/ 708054 w 1078519"/>
              <a:gd name="connsiteY409" fmla="*/ 302183 h 1098928"/>
              <a:gd name="connsiteX410" fmla="*/ 709781 w 1078519"/>
              <a:gd name="connsiteY410" fmla="*/ 307495 h 1098928"/>
              <a:gd name="connsiteX411" fmla="*/ 711509 w 1078519"/>
              <a:gd name="connsiteY411" fmla="*/ 312829 h 1098928"/>
              <a:gd name="connsiteX412" fmla="*/ 713245 w 1078519"/>
              <a:gd name="connsiteY412" fmla="*/ 318181 h 1098928"/>
              <a:gd name="connsiteX413" fmla="*/ 714972 w 1078519"/>
              <a:gd name="connsiteY413" fmla="*/ 323552 h 1098928"/>
              <a:gd name="connsiteX414" fmla="*/ 716708 w 1078519"/>
              <a:gd name="connsiteY414" fmla="*/ 328941 h 1098928"/>
              <a:gd name="connsiteX415" fmla="*/ 718436 w 1078519"/>
              <a:gd name="connsiteY415" fmla="*/ 334348 h 1098928"/>
              <a:gd name="connsiteX416" fmla="*/ 720172 w 1078519"/>
              <a:gd name="connsiteY416" fmla="*/ 339771 h 1098928"/>
              <a:gd name="connsiteX417" fmla="*/ 721900 w 1078519"/>
              <a:gd name="connsiteY417" fmla="*/ 345209 h 1098928"/>
              <a:gd name="connsiteX418" fmla="*/ 723627 w 1078519"/>
              <a:gd name="connsiteY418" fmla="*/ 350663 h 1098928"/>
              <a:gd name="connsiteX419" fmla="*/ 725363 w 1078519"/>
              <a:gd name="connsiteY419" fmla="*/ 356130 h 1098928"/>
              <a:gd name="connsiteX420" fmla="*/ 727091 w 1078519"/>
              <a:gd name="connsiteY420" fmla="*/ 361611 h 1098928"/>
              <a:gd name="connsiteX421" fmla="*/ 728827 w 1078519"/>
              <a:gd name="connsiteY421" fmla="*/ 367103 h 1098928"/>
              <a:gd name="connsiteX422" fmla="*/ 730554 w 1078519"/>
              <a:gd name="connsiteY422" fmla="*/ 372608 h 1098928"/>
              <a:gd name="connsiteX423" fmla="*/ 732282 w 1078519"/>
              <a:gd name="connsiteY423" fmla="*/ 378122 h 1098928"/>
              <a:gd name="connsiteX424" fmla="*/ 734018 w 1078519"/>
              <a:gd name="connsiteY424" fmla="*/ 383648 h 1098928"/>
              <a:gd name="connsiteX425" fmla="*/ 735746 w 1078519"/>
              <a:gd name="connsiteY425" fmla="*/ 389183 h 1098928"/>
              <a:gd name="connsiteX426" fmla="*/ 737482 w 1078519"/>
              <a:gd name="connsiteY426" fmla="*/ 394725 h 1098928"/>
              <a:gd name="connsiteX427" fmla="*/ 739209 w 1078519"/>
              <a:gd name="connsiteY427" fmla="*/ 400276 h 1098928"/>
              <a:gd name="connsiteX428" fmla="*/ 740946 w 1078519"/>
              <a:gd name="connsiteY428" fmla="*/ 405834 h 1098928"/>
              <a:gd name="connsiteX429" fmla="*/ 742673 w 1078519"/>
              <a:gd name="connsiteY429" fmla="*/ 411398 h 1098928"/>
              <a:gd name="connsiteX430" fmla="*/ 744400 w 1078519"/>
              <a:gd name="connsiteY430" fmla="*/ 416967 h 1098928"/>
              <a:gd name="connsiteX431" fmla="*/ 746137 w 1078519"/>
              <a:gd name="connsiteY431" fmla="*/ 422541 h 1098928"/>
              <a:gd name="connsiteX432" fmla="*/ 747864 w 1078519"/>
              <a:gd name="connsiteY432" fmla="*/ 428119 h 1098928"/>
              <a:gd name="connsiteX433" fmla="*/ 749600 w 1078519"/>
              <a:gd name="connsiteY433" fmla="*/ 433699 h 1098928"/>
              <a:gd name="connsiteX434" fmla="*/ 751328 w 1078519"/>
              <a:gd name="connsiteY434" fmla="*/ 439283 h 1098928"/>
              <a:gd name="connsiteX435" fmla="*/ 753064 w 1078519"/>
              <a:gd name="connsiteY435" fmla="*/ 444868 h 1098928"/>
              <a:gd name="connsiteX436" fmla="*/ 754792 w 1078519"/>
              <a:gd name="connsiteY436" fmla="*/ 450455 h 1098928"/>
              <a:gd name="connsiteX437" fmla="*/ 756519 w 1078519"/>
              <a:gd name="connsiteY437" fmla="*/ 456041 h 1098928"/>
              <a:gd name="connsiteX438" fmla="*/ 758255 w 1078519"/>
              <a:gd name="connsiteY438" fmla="*/ 461627 h 1098928"/>
              <a:gd name="connsiteX439" fmla="*/ 759983 w 1078519"/>
              <a:gd name="connsiteY439" fmla="*/ 467212 h 1098928"/>
              <a:gd name="connsiteX440" fmla="*/ 761719 w 1078519"/>
              <a:gd name="connsiteY440" fmla="*/ 472795 h 1098928"/>
              <a:gd name="connsiteX441" fmla="*/ 763446 w 1078519"/>
              <a:gd name="connsiteY441" fmla="*/ 478376 h 1098928"/>
              <a:gd name="connsiteX442" fmla="*/ 765174 w 1078519"/>
              <a:gd name="connsiteY442" fmla="*/ 483953 h 1098928"/>
              <a:gd name="connsiteX443" fmla="*/ 766910 w 1078519"/>
              <a:gd name="connsiteY443" fmla="*/ 489526 h 1098928"/>
              <a:gd name="connsiteX444" fmla="*/ 768638 w 1078519"/>
              <a:gd name="connsiteY444" fmla="*/ 495094 h 1098928"/>
              <a:gd name="connsiteX445" fmla="*/ 770374 w 1078519"/>
              <a:gd name="connsiteY445" fmla="*/ 500658 h 1098928"/>
              <a:gd name="connsiteX446" fmla="*/ 772101 w 1078519"/>
              <a:gd name="connsiteY446" fmla="*/ 506215 h 1098928"/>
              <a:gd name="connsiteX447" fmla="*/ 773838 w 1078519"/>
              <a:gd name="connsiteY447" fmla="*/ 511766 h 1098928"/>
              <a:gd name="connsiteX448" fmla="*/ 775565 w 1078519"/>
              <a:gd name="connsiteY448" fmla="*/ 517309 h 1098928"/>
              <a:gd name="connsiteX449" fmla="*/ 777292 w 1078519"/>
              <a:gd name="connsiteY449" fmla="*/ 522845 h 1098928"/>
              <a:gd name="connsiteX450" fmla="*/ 779029 w 1078519"/>
              <a:gd name="connsiteY450" fmla="*/ 528372 h 1098928"/>
              <a:gd name="connsiteX451" fmla="*/ 780756 w 1078519"/>
              <a:gd name="connsiteY451" fmla="*/ 533890 h 1098928"/>
              <a:gd name="connsiteX452" fmla="*/ 782492 w 1078519"/>
              <a:gd name="connsiteY452" fmla="*/ 539398 h 1098928"/>
              <a:gd name="connsiteX453" fmla="*/ 784220 w 1078519"/>
              <a:gd name="connsiteY453" fmla="*/ 544896 h 1098928"/>
              <a:gd name="connsiteX454" fmla="*/ 785956 w 1078519"/>
              <a:gd name="connsiteY454" fmla="*/ 550383 h 1098928"/>
              <a:gd name="connsiteX455" fmla="*/ 787684 w 1078519"/>
              <a:gd name="connsiteY455" fmla="*/ 555858 h 1098928"/>
              <a:gd name="connsiteX456" fmla="*/ 789411 w 1078519"/>
              <a:gd name="connsiteY456" fmla="*/ 561321 h 1098928"/>
              <a:gd name="connsiteX457" fmla="*/ 791147 w 1078519"/>
              <a:gd name="connsiteY457" fmla="*/ 566771 h 1098928"/>
              <a:gd name="connsiteX458" fmla="*/ 792875 w 1078519"/>
              <a:gd name="connsiteY458" fmla="*/ 572208 h 1098928"/>
              <a:gd name="connsiteX459" fmla="*/ 794611 w 1078519"/>
              <a:gd name="connsiteY459" fmla="*/ 577630 h 1098928"/>
              <a:gd name="connsiteX460" fmla="*/ 796338 w 1078519"/>
              <a:gd name="connsiteY460" fmla="*/ 583039 h 1098928"/>
              <a:gd name="connsiteX461" fmla="*/ 798075 w 1078519"/>
              <a:gd name="connsiteY461" fmla="*/ 588432 h 1098928"/>
              <a:gd name="connsiteX462" fmla="*/ 799802 w 1078519"/>
              <a:gd name="connsiteY462" fmla="*/ 593809 h 1098928"/>
              <a:gd name="connsiteX463" fmla="*/ 801529 w 1078519"/>
              <a:gd name="connsiteY463" fmla="*/ 599171 h 1098928"/>
              <a:gd name="connsiteX464" fmla="*/ 803266 w 1078519"/>
              <a:gd name="connsiteY464" fmla="*/ 604516 h 1098928"/>
              <a:gd name="connsiteX465" fmla="*/ 804993 w 1078519"/>
              <a:gd name="connsiteY465" fmla="*/ 609843 h 1098928"/>
              <a:gd name="connsiteX466" fmla="*/ 806729 w 1078519"/>
              <a:gd name="connsiteY466" fmla="*/ 615153 h 1098928"/>
              <a:gd name="connsiteX467" fmla="*/ 808457 w 1078519"/>
              <a:gd name="connsiteY467" fmla="*/ 620444 h 1098928"/>
              <a:gd name="connsiteX468" fmla="*/ 810184 w 1078519"/>
              <a:gd name="connsiteY468" fmla="*/ 625717 h 1098928"/>
              <a:gd name="connsiteX469" fmla="*/ 811921 w 1078519"/>
              <a:gd name="connsiteY469" fmla="*/ 630971 h 1098928"/>
              <a:gd name="connsiteX470" fmla="*/ 813648 w 1078519"/>
              <a:gd name="connsiteY470" fmla="*/ 636205 h 1098928"/>
              <a:gd name="connsiteX471" fmla="*/ 815384 w 1078519"/>
              <a:gd name="connsiteY471" fmla="*/ 641419 h 1098928"/>
              <a:gd name="connsiteX472" fmla="*/ 817112 w 1078519"/>
              <a:gd name="connsiteY472" fmla="*/ 646612 h 1098928"/>
              <a:gd name="connsiteX473" fmla="*/ 818848 w 1078519"/>
              <a:gd name="connsiteY473" fmla="*/ 651785 h 1098928"/>
              <a:gd name="connsiteX474" fmla="*/ 820575 w 1078519"/>
              <a:gd name="connsiteY474" fmla="*/ 656935 h 1098928"/>
              <a:gd name="connsiteX475" fmla="*/ 822303 w 1078519"/>
              <a:gd name="connsiteY475" fmla="*/ 662064 h 1098928"/>
              <a:gd name="connsiteX476" fmla="*/ 824039 w 1078519"/>
              <a:gd name="connsiteY476" fmla="*/ 667171 h 1098928"/>
              <a:gd name="connsiteX477" fmla="*/ 825767 w 1078519"/>
              <a:gd name="connsiteY477" fmla="*/ 672254 h 1098928"/>
              <a:gd name="connsiteX478" fmla="*/ 827503 w 1078519"/>
              <a:gd name="connsiteY478" fmla="*/ 677314 h 1098928"/>
              <a:gd name="connsiteX479" fmla="*/ 829230 w 1078519"/>
              <a:gd name="connsiteY479" fmla="*/ 682351 h 1098928"/>
              <a:gd name="connsiteX480" fmla="*/ 830967 w 1078519"/>
              <a:gd name="connsiteY480" fmla="*/ 687364 h 1098928"/>
              <a:gd name="connsiteX481" fmla="*/ 832694 w 1078519"/>
              <a:gd name="connsiteY481" fmla="*/ 692353 h 1098928"/>
              <a:gd name="connsiteX482" fmla="*/ 834421 w 1078519"/>
              <a:gd name="connsiteY482" fmla="*/ 697317 h 1098928"/>
              <a:gd name="connsiteX483" fmla="*/ 836158 w 1078519"/>
              <a:gd name="connsiteY483" fmla="*/ 702256 h 1098928"/>
              <a:gd name="connsiteX484" fmla="*/ 837885 w 1078519"/>
              <a:gd name="connsiteY484" fmla="*/ 707169 h 1098928"/>
              <a:gd name="connsiteX485" fmla="*/ 839621 w 1078519"/>
              <a:gd name="connsiteY485" fmla="*/ 712057 h 1098928"/>
              <a:gd name="connsiteX486" fmla="*/ 841349 w 1078519"/>
              <a:gd name="connsiteY486" fmla="*/ 716918 h 1098928"/>
              <a:gd name="connsiteX487" fmla="*/ 843085 w 1078519"/>
              <a:gd name="connsiteY487" fmla="*/ 721753 h 1098928"/>
              <a:gd name="connsiteX488" fmla="*/ 844812 w 1078519"/>
              <a:gd name="connsiteY488" fmla="*/ 726561 h 1098928"/>
              <a:gd name="connsiteX489" fmla="*/ 846540 w 1078519"/>
              <a:gd name="connsiteY489" fmla="*/ 731342 h 1098928"/>
              <a:gd name="connsiteX490" fmla="*/ 848276 w 1078519"/>
              <a:gd name="connsiteY490" fmla="*/ 736096 h 1098928"/>
              <a:gd name="connsiteX491" fmla="*/ 850004 w 1078519"/>
              <a:gd name="connsiteY491" fmla="*/ 740822 h 1098928"/>
              <a:gd name="connsiteX492" fmla="*/ 851740 w 1078519"/>
              <a:gd name="connsiteY492" fmla="*/ 745519 h 1098928"/>
              <a:gd name="connsiteX493" fmla="*/ 853467 w 1078519"/>
              <a:gd name="connsiteY493" fmla="*/ 750190 h 1098928"/>
              <a:gd name="connsiteX494" fmla="*/ 855195 w 1078519"/>
              <a:gd name="connsiteY494" fmla="*/ 754830 h 1098928"/>
              <a:gd name="connsiteX495" fmla="*/ 856931 w 1078519"/>
              <a:gd name="connsiteY495" fmla="*/ 759443 h 1098928"/>
              <a:gd name="connsiteX496" fmla="*/ 858659 w 1078519"/>
              <a:gd name="connsiteY496" fmla="*/ 764026 h 1098928"/>
              <a:gd name="connsiteX497" fmla="*/ 860395 w 1078519"/>
              <a:gd name="connsiteY497" fmla="*/ 768580 h 1098928"/>
              <a:gd name="connsiteX498" fmla="*/ 862122 w 1078519"/>
              <a:gd name="connsiteY498" fmla="*/ 773104 h 1098928"/>
              <a:gd name="connsiteX499" fmla="*/ 863859 w 1078519"/>
              <a:gd name="connsiteY499" fmla="*/ 777599 h 1098928"/>
              <a:gd name="connsiteX500" fmla="*/ 865586 w 1078519"/>
              <a:gd name="connsiteY500" fmla="*/ 782064 h 1098928"/>
              <a:gd name="connsiteX501" fmla="*/ 867313 w 1078519"/>
              <a:gd name="connsiteY501" fmla="*/ 786499 h 1098928"/>
              <a:gd name="connsiteX502" fmla="*/ 869050 w 1078519"/>
              <a:gd name="connsiteY502" fmla="*/ 790903 h 1098928"/>
              <a:gd name="connsiteX503" fmla="*/ 870777 w 1078519"/>
              <a:gd name="connsiteY503" fmla="*/ 795276 h 1098928"/>
              <a:gd name="connsiteX504" fmla="*/ 872513 w 1078519"/>
              <a:gd name="connsiteY504" fmla="*/ 799619 h 1098928"/>
              <a:gd name="connsiteX505" fmla="*/ 874241 w 1078519"/>
              <a:gd name="connsiteY505" fmla="*/ 803927 h 1098928"/>
              <a:gd name="connsiteX506" fmla="*/ 875977 w 1078519"/>
              <a:gd name="connsiteY506" fmla="*/ 808215 h 1098928"/>
              <a:gd name="connsiteX507" fmla="*/ 877704 w 1078519"/>
              <a:gd name="connsiteY507" fmla="*/ 812459 h 1098928"/>
              <a:gd name="connsiteX508" fmla="*/ 879432 w 1078519"/>
              <a:gd name="connsiteY508" fmla="*/ 816677 h 1098928"/>
              <a:gd name="connsiteX509" fmla="*/ 881168 w 1078519"/>
              <a:gd name="connsiteY509" fmla="*/ 820868 h 1098928"/>
              <a:gd name="connsiteX510" fmla="*/ 882896 w 1078519"/>
              <a:gd name="connsiteY510" fmla="*/ 825025 h 1098928"/>
              <a:gd name="connsiteX511" fmla="*/ 884632 w 1078519"/>
              <a:gd name="connsiteY511" fmla="*/ 829146 h 1098928"/>
              <a:gd name="connsiteX512" fmla="*/ 886359 w 1078519"/>
              <a:gd name="connsiteY512" fmla="*/ 833232 h 1098928"/>
              <a:gd name="connsiteX513" fmla="*/ 888096 w 1078519"/>
              <a:gd name="connsiteY513" fmla="*/ 837292 h 1098928"/>
              <a:gd name="connsiteX514" fmla="*/ 889823 w 1078519"/>
              <a:gd name="connsiteY514" fmla="*/ 841317 h 1098928"/>
              <a:gd name="connsiteX515" fmla="*/ 891550 w 1078519"/>
              <a:gd name="connsiteY515" fmla="*/ 845316 h 1098928"/>
              <a:gd name="connsiteX516" fmla="*/ 893287 w 1078519"/>
              <a:gd name="connsiteY516" fmla="*/ 849279 h 1098928"/>
              <a:gd name="connsiteX517" fmla="*/ 895014 w 1078519"/>
              <a:gd name="connsiteY517" fmla="*/ 853208 h 1098928"/>
              <a:gd name="connsiteX518" fmla="*/ 896750 w 1078519"/>
              <a:gd name="connsiteY518" fmla="*/ 857101 h 1098928"/>
              <a:gd name="connsiteX519" fmla="*/ 898478 w 1078519"/>
              <a:gd name="connsiteY519" fmla="*/ 860968 h 1098928"/>
              <a:gd name="connsiteX520" fmla="*/ 900205 w 1078519"/>
              <a:gd name="connsiteY520" fmla="*/ 864800 h 1098928"/>
              <a:gd name="connsiteX521" fmla="*/ 901942 w 1078519"/>
              <a:gd name="connsiteY521" fmla="*/ 868597 h 1098928"/>
              <a:gd name="connsiteX522" fmla="*/ 903669 w 1078519"/>
              <a:gd name="connsiteY522" fmla="*/ 872368 h 1098928"/>
              <a:gd name="connsiteX523" fmla="*/ 905405 w 1078519"/>
              <a:gd name="connsiteY523" fmla="*/ 876103 h 1098928"/>
              <a:gd name="connsiteX524" fmla="*/ 907133 w 1078519"/>
              <a:gd name="connsiteY524" fmla="*/ 879804 h 1098928"/>
              <a:gd name="connsiteX525" fmla="*/ 908869 w 1078519"/>
              <a:gd name="connsiteY525" fmla="*/ 883469 h 1098928"/>
              <a:gd name="connsiteX526" fmla="*/ 910596 w 1078519"/>
              <a:gd name="connsiteY526" fmla="*/ 887099 h 1098928"/>
              <a:gd name="connsiteX527" fmla="*/ 912324 w 1078519"/>
              <a:gd name="connsiteY527" fmla="*/ 890703 h 1098928"/>
              <a:gd name="connsiteX528" fmla="*/ 914060 w 1078519"/>
              <a:gd name="connsiteY528" fmla="*/ 894272 h 1098928"/>
              <a:gd name="connsiteX529" fmla="*/ 915788 w 1078519"/>
              <a:gd name="connsiteY529" fmla="*/ 897815 h 1098928"/>
              <a:gd name="connsiteX530" fmla="*/ 917524 w 1078519"/>
              <a:gd name="connsiteY530" fmla="*/ 901314 h 1098928"/>
              <a:gd name="connsiteX531" fmla="*/ 919251 w 1078519"/>
              <a:gd name="connsiteY531" fmla="*/ 904786 h 1098928"/>
              <a:gd name="connsiteX532" fmla="*/ 920987 w 1078519"/>
              <a:gd name="connsiteY532" fmla="*/ 908224 h 1098928"/>
              <a:gd name="connsiteX533" fmla="*/ 922715 w 1078519"/>
              <a:gd name="connsiteY533" fmla="*/ 911626 h 1098928"/>
              <a:gd name="connsiteX534" fmla="*/ 924442 w 1078519"/>
              <a:gd name="connsiteY534" fmla="*/ 915002 h 1098928"/>
              <a:gd name="connsiteX535" fmla="*/ 926179 w 1078519"/>
              <a:gd name="connsiteY535" fmla="*/ 918334 h 1098928"/>
              <a:gd name="connsiteX536" fmla="*/ 927906 w 1078519"/>
              <a:gd name="connsiteY536" fmla="*/ 921640 h 1098928"/>
              <a:gd name="connsiteX537" fmla="*/ 929642 w 1078519"/>
              <a:gd name="connsiteY537" fmla="*/ 924919 h 1098928"/>
              <a:gd name="connsiteX538" fmla="*/ 931370 w 1078519"/>
              <a:gd name="connsiteY538" fmla="*/ 928155 h 1098928"/>
              <a:gd name="connsiteX539" fmla="*/ 933106 w 1078519"/>
              <a:gd name="connsiteY539" fmla="*/ 931365 h 1098928"/>
              <a:gd name="connsiteX540" fmla="*/ 934833 w 1078519"/>
              <a:gd name="connsiteY540" fmla="*/ 934539 h 1098928"/>
              <a:gd name="connsiteX541" fmla="*/ 936561 w 1078519"/>
              <a:gd name="connsiteY541" fmla="*/ 937687 h 1098928"/>
              <a:gd name="connsiteX542" fmla="*/ 938297 w 1078519"/>
              <a:gd name="connsiteY542" fmla="*/ 940800 h 1098928"/>
              <a:gd name="connsiteX543" fmla="*/ 940025 w 1078519"/>
              <a:gd name="connsiteY543" fmla="*/ 943878 h 1098928"/>
              <a:gd name="connsiteX544" fmla="*/ 941761 w 1078519"/>
              <a:gd name="connsiteY544" fmla="*/ 946920 h 1098928"/>
              <a:gd name="connsiteX545" fmla="*/ 943488 w 1078519"/>
              <a:gd name="connsiteY545" fmla="*/ 949937 h 1098928"/>
              <a:gd name="connsiteX546" fmla="*/ 945216 w 1078519"/>
              <a:gd name="connsiteY546" fmla="*/ 952918 h 1098928"/>
              <a:gd name="connsiteX547" fmla="*/ 946952 w 1078519"/>
              <a:gd name="connsiteY547" fmla="*/ 955873 h 1098928"/>
              <a:gd name="connsiteX548" fmla="*/ 948680 w 1078519"/>
              <a:gd name="connsiteY548" fmla="*/ 958785 h 1098928"/>
              <a:gd name="connsiteX549" fmla="*/ 950416 w 1078519"/>
              <a:gd name="connsiteY549" fmla="*/ 961678 h 1098928"/>
              <a:gd name="connsiteX550" fmla="*/ 952143 w 1078519"/>
              <a:gd name="connsiteY550" fmla="*/ 964528 h 1098928"/>
              <a:gd name="connsiteX551" fmla="*/ 953879 w 1078519"/>
              <a:gd name="connsiteY551" fmla="*/ 967352 h 1098928"/>
              <a:gd name="connsiteX552" fmla="*/ 955607 w 1078519"/>
              <a:gd name="connsiteY552" fmla="*/ 970149 h 1098928"/>
              <a:gd name="connsiteX553" fmla="*/ 957334 w 1078519"/>
              <a:gd name="connsiteY553" fmla="*/ 972903 h 1098928"/>
              <a:gd name="connsiteX554" fmla="*/ 959071 w 1078519"/>
              <a:gd name="connsiteY554" fmla="*/ 975638 h 1098928"/>
              <a:gd name="connsiteX555" fmla="*/ 960798 w 1078519"/>
              <a:gd name="connsiteY555" fmla="*/ 978330 h 1098928"/>
              <a:gd name="connsiteX556" fmla="*/ 962534 w 1078519"/>
              <a:gd name="connsiteY556" fmla="*/ 981005 h 1098928"/>
              <a:gd name="connsiteX557" fmla="*/ 964262 w 1078519"/>
              <a:gd name="connsiteY557" fmla="*/ 983636 h 1098928"/>
              <a:gd name="connsiteX558" fmla="*/ 965998 w 1078519"/>
              <a:gd name="connsiteY558" fmla="*/ 986249 h 1098928"/>
              <a:gd name="connsiteX559" fmla="*/ 967725 w 1078519"/>
              <a:gd name="connsiteY559" fmla="*/ 988818 h 1098928"/>
              <a:gd name="connsiteX560" fmla="*/ 969453 w 1078519"/>
              <a:gd name="connsiteY560" fmla="*/ 991370 h 1098928"/>
              <a:gd name="connsiteX561" fmla="*/ 971189 w 1078519"/>
              <a:gd name="connsiteY561" fmla="*/ 993886 h 1098928"/>
              <a:gd name="connsiteX562" fmla="*/ 972917 w 1078519"/>
              <a:gd name="connsiteY562" fmla="*/ 996368 h 1098928"/>
              <a:gd name="connsiteX563" fmla="*/ 974653 w 1078519"/>
              <a:gd name="connsiteY563" fmla="*/ 998823 h 1098928"/>
              <a:gd name="connsiteX564" fmla="*/ 976380 w 1078519"/>
              <a:gd name="connsiteY564" fmla="*/ 1001252 h 1098928"/>
              <a:gd name="connsiteX565" fmla="*/ 978117 w 1078519"/>
              <a:gd name="connsiteY565" fmla="*/ 1003646 h 1098928"/>
              <a:gd name="connsiteX566" fmla="*/ 979844 w 1078519"/>
              <a:gd name="connsiteY566" fmla="*/ 1006014 h 1098928"/>
              <a:gd name="connsiteX567" fmla="*/ 981571 w 1078519"/>
              <a:gd name="connsiteY567" fmla="*/ 1008355 h 1098928"/>
              <a:gd name="connsiteX568" fmla="*/ 983308 w 1078519"/>
              <a:gd name="connsiteY568" fmla="*/ 1010661 h 1098928"/>
              <a:gd name="connsiteX569" fmla="*/ 985035 w 1078519"/>
              <a:gd name="connsiteY569" fmla="*/ 1012941 h 1098928"/>
              <a:gd name="connsiteX570" fmla="*/ 986771 w 1078519"/>
              <a:gd name="connsiteY570" fmla="*/ 1015195 h 1098928"/>
              <a:gd name="connsiteX571" fmla="*/ 988499 w 1078519"/>
              <a:gd name="connsiteY571" fmla="*/ 1017413 h 1098928"/>
              <a:gd name="connsiteX572" fmla="*/ 990226 w 1078519"/>
              <a:gd name="connsiteY572" fmla="*/ 1019614 h 1098928"/>
              <a:gd name="connsiteX573" fmla="*/ 991963 w 1078519"/>
              <a:gd name="connsiteY573" fmla="*/ 1021780 h 1098928"/>
              <a:gd name="connsiteX574" fmla="*/ 993690 w 1078519"/>
              <a:gd name="connsiteY574" fmla="*/ 1023920 h 1098928"/>
              <a:gd name="connsiteX575" fmla="*/ 995426 w 1078519"/>
              <a:gd name="connsiteY575" fmla="*/ 1026033 h 1098928"/>
              <a:gd name="connsiteX576" fmla="*/ 997154 w 1078519"/>
              <a:gd name="connsiteY576" fmla="*/ 1028111 h 1098928"/>
              <a:gd name="connsiteX577" fmla="*/ 998890 w 1078519"/>
              <a:gd name="connsiteY577" fmla="*/ 1030172 h 1098928"/>
              <a:gd name="connsiteX578" fmla="*/ 1000617 w 1078519"/>
              <a:gd name="connsiteY578" fmla="*/ 1032197 h 1098928"/>
              <a:gd name="connsiteX579" fmla="*/ 1002345 w 1078519"/>
              <a:gd name="connsiteY579" fmla="*/ 1034206 h 1098928"/>
              <a:gd name="connsiteX580" fmla="*/ 1004081 w 1078519"/>
              <a:gd name="connsiteY580" fmla="*/ 1036179 h 1098928"/>
              <a:gd name="connsiteX581" fmla="*/ 1005809 w 1078519"/>
              <a:gd name="connsiteY581" fmla="*/ 1038125 h 1098928"/>
              <a:gd name="connsiteX582" fmla="*/ 1007545 w 1078519"/>
              <a:gd name="connsiteY582" fmla="*/ 1040054 h 1098928"/>
              <a:gd name="connsiteX583" fmla="*/ 1009272 w 1078519"/>
              <a:gd name="connsiteY583" fmla="*/ 1041948 h 1098928"/>
              <a:gd name="connsiteX584" fmla="*/ 1011008 w 1078519"/>
              <a:gd name="connsiteY584" fmla="*/ 1043816 h 1098928"/>
              <a:gd name="connsiteX585" fmla="*/ 1012736 w 1078519"/>
              <a:gd name="connsiteY585" fmla="*/ 1045666 h 1098928"/>
              <a:gd name="connsiteX586" fmla="*/ 1014463 w 1078519"/>
              <a:gd name="connsiteY586" fmla="*/ 1047482 h 1098928"/>
              <a:gd name="connsiteX587" fmla="*/ 1016200 w 1078519"/>
              <a:gd name="connsiteY587" fmla="*/ 1049279 h 1098928"/>
              <a:gd name="connsiteX588" fmla="*/ 1017927 w 1078519"/>
              <a:gd name="connsiteY588" fmla="*/ 1051050 h 1098928"/>
              <a:gd name="connsiteX589" fmla="*/ 1019663 w 1078519"/>
              <a:gd name="connsiteY589" fmla="*/ 1052795 h 1098928"/>
              <a:gd name="connsiteX590" fmla="*/ 1021391 w 1078519"/>
              <a:gd name="connsiteY590" fmla="*/ 1054514 h 1098928"/>
              <a:gd name="connsiteX591" fmla="*/ 1023127 w 1078519"/>
              <a:gd name="connsiteY591" fmla="*/ 1056215 h 1098928"/>
              <a:gd name="connsiteX592" fmla="*/ 1024854 w 1078519"/>
              <a:gd name="connsiteY592" fmla="*/ 1057881 h 1098928"/>
              <a:gd name="connsiteX593" fmla="*/ 1026582 w 1078519"/>
              <a:gd name="connsiteY593" fmla="*/ 1059530 h 1098928"/>
              <a:gd name="connsiteX594" fmla="*/ 1028318 w 1078519"/>
              <a:gd name="connsiteY594" fmla="*/ 1061152 h 1098928"/>
              <a:gd name="connsiteX595" fmla="*/ 1030046 w 1078519"/>
              <a:gd name="connsiteY595" fmla="*/ 1062757 h 1098928"/>
              <a:gd name="connsiteX596" fmla="*/ 1031782 w 1078519"/>
              <a:gd name="connsiteY596" fmla="*/ 1064335 h 1098928"/>
              <a:gd name="connsiteX597" fmla="*/ 1033509 w 1078519"/>
              <a:gd name="connsiteY597" fmla="*/ 1065887 h 1098928"/>
              <a:gd name="connsiteX598" fmla="*/ 1035237 w 1078519"/>
              <a:gd name="connsiteY598" fmla="*/ 1067422 h 1098928"/>
              <a:gd name="connsiteX599" fmla="*/ 1036973 w 1078519"/>
              <a:gd name="connsiteY599" fmla="*/ 1068930 h 1098928"/>
              <a:gd name="connsiteX600" fmla="*/ 1038700 w 1078519"/>
              <a:gd name="connsiteY600" fmla="*/ 1070412 h 1098928"/>
              <a:gd name="connsiteX601" fmla="*/ 1040437 w 1078519"/>
              <a:gd name="connsiteY601" fmla="*/ 1071876 h 1098928"/>
              <a:gd name="connsiteX602" fmla="*/ 1042164 w 1078519"/>
              <a:gd name="connsiteY602" fmla="*/ 1073323 h 1098928"/>
              <a:gd name="connsiteX603" fmla="*/ 1043900 w 1078519"/>
              <a:gd name="connsiteY603" fmla="*/ 1074744 h 1098928"/>
              <a:gd name="connsiteX604" fmla="*/ 1045628 w 1078519"/>
              <a:gd name="connsiteY604" fmla="*/ 1076138 h 1098928"/>
              <a:gd name="connsiteX605" fmla="*/ 1047355 w 1078519"/>
              <a:gd name="connsiteY605" fmla="*/ 1077524 h 1098928"/>
              <a:gd name="connsiteX606" fmla="*/ 1049092 w 1078519"/>
              <a:gd name="connsiteY606" fmla="*/ 1078874 h 1098928"/>
              <a:gd name="connsiteX607" fmla="*/ 1050819 w 1078519"/>
              <a:gd name="connsiteY607" fmla="*/ 1080216 h 1098928"/>
              <a:gd name="connsiteX608" fmla="*/ 1052555 w 1078519"/>
              <a:gd name="connsiteY608" fmla="*/ 1081531 h 1098928"/>
              <a:gd name="connsiteX609" fmla="*/ 1054283 w 1078519"/>
              <a:gd name="connsiteY609" fmla="*/ 1082820 h 1098928"/>
              <a:gd name="connsiteX610" fmla="*/ 1056019 w 1078519"/>
              <a:gd name="connsiteY610" fmla="*/ 1084100 h 1098928"/>
              <a:gd name="connsiteX611" fmla="*/ 1057746 w 1078519"/>
              <a:gd name="connsiteY611" fmla="*/ 1085354 h 1098928"/>
              <a:gd name="connsiteX612" fmla="*/ 1059474 w 1078519"/>
              <a:gd name="connsiteY612" fmla="*/ 1086591 h 1098928"/>
              <a:gd name="connsiteX613" fmla="*/ 1061210 w 1078519"/>
              <a:gd name="connsiteY613" fmla="*/ 1087801 h 1098928"/>
              <a:gd name="connsiteX614" fmla="*/ 1062938 w 1078519"/>
              <a:gd name="connsiteY614" fmla="*/ 1089002 h 1098928"/>
              <a:gd name="connsiteX615" fmla="*/ 1064674 w 1078519"/>
              <a:gd name="connsiteY615" fmla="*/ 1090177 h 1098928"/>
              <a:gd name="connsiteX616" fmla="*/ 1066401 w 1078519"/>
              <a:gd name="connsiteY616" fmla="*/ 1091335 h 1098928"/>
              <a:gd name="connsiteX617" fmla="*/ 1068138 w 1078519"/>
              <a:gd name="connsiteY617" fmla="*/ 1092474 h 1098928"/>
              <a:gd name="connsiteX618" fmla="*/ 1069865 w 1078519"/>
              <a:gd name="connsiteY618" fmla="*/ 1093597 h 1098928"/>
              <a:gd name="connsiteX619" fmla="*/ 1071592 w 1078519"/>
              <a:gd name="connsiteY619" fmla="*/ 1094702 h 1098928"/>
              <a:gd name="connsiteX620" fmla="*/ 1073329 w 1078519"/>
              <a:gd name="connsiteY620" fmla="*/ 1095780 h 1098928"/>
              <a:gd name="connsiteX621" fmla="*/ 1075056 w 1078519"/>
              <a:gd name="connsiteY621" fmla="*/ 1096850 h 1098928"/>
              <a:gd name="connsiteX622" fmla="*/ 1076792 w 1078519"/>
              <a:gd name="connsiteY622" fmla="*/ 1097902 h 1098928"/>
              <a:gd name="connsiteX623" fmla="*/ 1078520 w 1078519"/>
              <a:gd name="connsiteY623" fmla="*/ 1098928 h 10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Lst>
            <a:rect l="l" t="t" r="r" b="b"/>
            <a:pathLst>
              <a:path w="1078519" h="1098928">
                <a:moveTo>
                  <a:pt x="0" y="1098928"/>
                </a:moveTo>
                <a:lnTo>
                  <a:pt x="1732" y="1097902"/>
                </a:lnTo>
                <a:lnTo>
                  <a:pt x="3463" y="1096850"/>
                </a:lnTo>
                <a:lnTo>
                  <a:pt x="5194" y="1095780"/>
                </a:lnTo>
                <a:lnTo>
                  <a:pt x="6925" y="1094702"/>
                </a:lnTo>
                <a:lnTo>
                  <a:pt x="8656" y="1093597"/>
                </a:lnTo>
                <a:lnTo>
                  <a:pt x="10388" y="1092474"/>
                </a:lnTo>
                <a:lnTo>
                  <a:pt x="12118" y="1091335"/>
                </a:lnTo>
                <a:lnTo>
                  <a:pt x="13849" y="1090177"/>
                </a:lnTo>
                <a:lnTo>
                  <a:pt x="15580" y="1089002"/>
                </a:lnTo>
                <a:lnTo>
                  <a:pt x="17312" y="1087801"/>
                </a:lnTo>
                <a:lnTo>
                  <a:pt x="19043" y="1086591"/>
                </a:lnTo>
                <a:lnTo>
                  <a:pt x="20774" y="1085354"/>
                </a:lnTo>
                <a:lnTo>
                  <a:pt x="22505" y="1084100"/>
                </a:lnTo>
                <a:lnTo>
                  <a:pt x="24237" y="1082820"/>
                </a:lnTo>
                <a:lnTo>
                  <a:pt x="25968" y="1081531"/>
                </a:lnTo>
                <a:lnTo>
                  <a:pt x="27699" y="1080216"/>
                </a:lnTo>
                <a:lnTo>
                  <a:pt x="29430" y="1078874"/>
                </a:lnTo>
                <a:lnTo>
                  <a:pt x="31161" y="1077524"/>
                </a:lnTo>
                <a:lnTo>
                  <a:pt x="32893" y="1076138"/>
                </a:lnTo>
                <a:lnTo>
                  <a:pt x="34624" y="1074744"/>
                </a:lnTo>
                <a:lnTo>
                  <a:pt x="36355" y="1073323"/>
                </a:lnTo>
                <a:lnTo>
                  <a:pt x="38086" y="1071876"/>
                </a:lnTo>
                <a:lnTo>
                  <a:pt x="39818" y="1070412"/>
                </a:lnTo>
                <a:lnTo>
                  <a:pt x="41549" y="1068930"/>
                </a:lnTo>
                <a:lnTo>
                  <a:pt x="43279" y="1067422"/>
                </a:lnTo>
                <a:lnTo>
                  <a:pt x="45010" y="1065887"/>
                </a:lnTo>
                <a:lnTo>
                  <a:pt x="46741" y="1064335"/>
                </a:lnTo>
                <a:lnTo>
                  <a:pt x="48473" y="1062757"/>
                </a:lnTo>
                <a:lnTo>
                  <a:pt x="50204" y="1061152"/>
                </a:lnTo>
                <a:lnTo>
                  <a:pt x="51935" y="1059530"/>
                </a:lnTo>
                <a:lnTo>
                  <a:pt x="53666" y="1057881"/>
                </a:lnTo>
                <a:lnTo>
                  <a:pt x="55398" y="1056215"/>
                </a:lnTo>
                <a:lnTo>
                  <a:pt x="57129" y="1054514"/>
                </a:lnTo>
                <a:lnTo>
                  <a:pt x="58860" y="1052795"/>
                </a:lnTo>
                <a:lnTo>
                  <a:pt x="60591" y="1051050"/>
                </a:lnTo>
                <a:lnTo>
                  <a:pt x="62323" y="1049279"/>
                </a:lnTo>
                <a:lnTo>
                  <a:pt x="64054" y="1047482"/>
                </a:lnTo>
                <a:lnTo>
                  <a:pt x="65785" y="1045666"/>
                </a:lnTo>
                <a:lnTo>
                  <a:pt x="67516" y="1043816"/>
                </a:lnTo>
                <a:lnTo>
                  <a:pt x="69247" y="1041948"/>
                </a:lnTo>
                <a:lnTo>
                  <a:pt x="70979" y="1040054"/>
                </a:lnTo>
                <a:lnTo>
                  <a:pt x="72709" y="1038125"/>
                </a:lnTo>
                <a:lnTo>
                  <a:pt x="74440" y="1036179"/>
                </a:lnTo>
                <a:lnTo>
                  <a:pt x="76171" y="1034206"/>
                </a:lnTo>
                <a:lnTo>
                  <a:pt x="77903" y="1032197"/>
                </a:lnTo>
                <a:lnTo>
                  <a:pt x="79634" y="1030172"/>
                </a:lnTo>
                <a:lnTo>
                  <a:pt x="81365" y="1028111"/>
                </a:lnTo>
                <a:lnTo>
                  <a:pt x="83096" y="1026033"/>
                </a:lnTo>
                <a:lnTo>
                  <a:pt x="84828" y="1023920"/>
                </a:lnTo>
                <a:lnTo>
                  <a:pt x="86559" y="1021780"/>
                </a:lnTo>
                <a:lnTo>
                  <a:pt x="88290" y="1019614"/>
                </a:lnTo>
                <a:lnTo>
                  <a:pt x="90021" y="1017413"/>
                </a:lnTo>
                <a:lnTo>
                  <a:pt x="91752" y="1015195"/>
                </a:lnTo>
                <a:lnTo>
                  <a:pt x="93484" y="1012941"/>
                </a:lnTo>
                <a:lnTo>
                  <a:pt x="95215" y="1010661"/>
                </a:lnTo>
                <a:lnTo>
                  <a:pt x="96946" y="1008355"/>
                </a:lnTo>
                <a:lnTo>
                  <a:pt x="98677" y="1006014"/>
                </a:lnTo>
                <a:lnTo>
                  <a:pt x="100409" y="1003646"/>
                </a:lnTo>
                <a:lnTo>
                  <a:pt x="102140" y="1001252"/>
                </a:lnTo>
                <a:lnTo>
                  <a:pt x="103870" y="998823"/>
                </a:lnTo>
                <a:lnTo>
                  <a:pt x="105601" y="996368"/>
                </a:lnTo>
                <a:lnTo>
                  <a:pt x="107333" y="993886"/>
                </a:lnTo>
                <a:lnTo>
                  <a:pt x="109064" y="991370"/>
                </a:lnTo>
                <a:lnTo>
                  <a:pt x="110795" y="988818"/>
                </a:lnTo>
                <a:lnTo>
                  <a:pt x="112526" y="986249"/>
                </a:lnTo>
                <a:lnTo>
                  <a:pt x="114257" y="983636"/>
                </a:lnTo>
                <a:lnTo>
                  <a:pt x="115989" y="981005"/>
                </a:lnTo>
                <a:lnTo>
                  <a:pt x="117720" y="978330"/>
                </a:lnTo>
                <a:lnTo>
                  <a:pt x="119451" y="975638"/>
                </a:lnTo>
                <a:lnTo>
                  <a:pt x="121182" y="972903"/>
                </a:lnTo>
                <a:lnTo>
                  <a:pt x="122914" y="970149"/>
                </a:lnTo>
                <a:lnTo>
                  <a:pt x="124645" y="967352"/>
                </a:lnTo>
                <a:lnTo>
                  <a:pt x="126376" y="964528"/>
                </a:lnTo>
                <a:lnTo>
                  <a:pt x="128107" y="961678"/>
                </a:lnTo>
                <a:lnTo>
                  <a:pt x="129839" y="958785"/>
                </a:lnTo>
                <a:lnTo>
                  <a:pt x="131570" y="955873"/>
                </a:lnTo>
                <a:lnTo>
                  <a:pt x="133300" y="952918"/>
                </a:lnTo>
                <a:lnTo>
                  <a:pt x="135031" y="949937"/>
                </a:lnTo>
                <a:lnTo>
                  <a:pt x="136762" y="946920"/>
                </a:lnTo>
                <a:lnTo>
                  <a:pt x="138494" y="943878"/>
                </a:lnTo>
                <a:lnTo>
                  <a:pt x="140225" y="940800"/>
                </a:lnTo>
                <a:lnTo>
                  <a:pt x="141956" y="937687"/>
                </a:lnTo>
                <a:lnTo>
                  <a:pt x="143687" y="934539"/>
                </a:lnTo>
                <a:lnTo>
                  <a:pt x="145419" y="931365"/>
                </a:lnTo>
                <a:lnTo>
                  <a:pt x="147150" y="928155"/>
                </a:lnTo>
                <a:lnTo>
                  <a:pt x="148881" y="924919"/>
                </a:lnTo>
                <a:lnTo>
                  <a:pt x="150612" y="921640"/>
                </a:lnTo>
                <a:lnTo>
                  <a:pt x="152344" y="918334"/>
                </a:lnTo>
                <a:lnTo>
                  <a:pt x="154075" y="915002"/>
                </a:lnTo>
                <a:lnTo>
                  <a:pt x="155806" y="911626"/>
                </a:lnTo>
                <a:lnTo>
                  <a:pt x="157537" y="908224"/>
                </a:lnTo>
                <a:lnTo>
                  <a:pt x="159268" y="904786"/>
                </a:lnTo>
                <a:lnTo>
                  <a:pt x="160999" y="901314"/>
                </a:lnTo>
                <a:lnTo>
                  <a:pt x="162730" y="897815"/>
                </a:lnTo>
                <a:lnTo>
                  <a:pt x="164461" y="894272"/>
                </a:lnTo>
                <a:lnTo>
                  <a:pt x="166192" y="890703"/>
                </a:lnTo>
                <a:lnTo>
                  <a:pt x="167924" y="887099"/>
                </a:lnTo>
                <a:lnTo>
                  <a:pt x="169655" y="883469"/>
                </a:lnTo>
                <a:lnTo>
                  <a:pt x="171386" y="879804"/>
                </a:lnTo>
                <a:lnTo>
                  <a:pt x="173117" y="876103"/>
                </a:lnTo>
                <a:lnTo>
                  <a:pt x="174849" y="872368"/>
                </a:lnTo>
                <a:lnTo>
                  <a:pt x="176580" y="868597"/>
                </a:lnTo>
                <a:lnTo>
                  <a:pt x="178311" y="864800"/>
                </a:lnTo>
                <a:lnTo>
                  <a:pt x="180042" y="860968"/>
                </a:lnTo>
                <a:lnTo>
                  <a:pt x="181773" y="857101"/>
                </a:lnTo>
                <a:lnTo>
                  <a:pt x="183505" y="853208"/>
                </a:lnTo>
                <a:lnTo>
                  <a:pt x="185236" y="849279"/>
                </a:lnTo>
                <a:lnTo>
                  <a:pt x="186967" y="845316"/>
                </a:lnTo>
                <a:lnTo>
                  <a:pt x="188698" y="841317"/>
                </a:lnTo>
                <a:lnTo>
                  <a:pt x="190429" y="837292"/>
                </a:lnTo>
                <a:lnTo>
                  <a:pt x="192160" y="833232"/>
                </a:lnTo>
                <a:lnTo>
                  <a:pt x="193891" y="829146"/>
                </a:lnTo>
                <a:lnTo>
                  <a:pt x="195622" y="825025"/>
                </a:lnTo>
                <a:lnTo>
                  <a:pt x="197354" y="820868"/>
                </a:lnTo>
                <a:lnTo>
                  <a:pt x="199085" y="816677"/>
                </a:lnTo>
                <a:lnTo>
                  <a:pt x="200816" y="812459"/>
                </a:lnTo>
                <a:lnTo>
                  <a:pt x="202547" y="808215"/>
                </a:lnTo>
                <a:lnTo>
                  <a:pt x="204278" y="803927"/>
                </a:lnTo>
                <a:lnTo>
                  <a:pt x="206010" y="799619"/>
                </a:lnTo>
                <a:lnTo>
                  <a:pt x="207741" y="795276"/>
                </a:lnTo>
                <a:lnTo>
                  <a:pt x="209472" y="790903"/>
                </a:lnTo>
                <a:lnTo>
                  <a:pt x="211203" y="786499"/>
                </a:lnTo>
                <a:lnTo>
                  <a:pt x="212935" y="782064"/>
                </a:lnTo>
                <a:lnTo>
                  <a:pt x="214666" y="777599"/>
                </a:lnTo>
                <a:lnTo>
                  <a:pt x="216397" y="773104"/>
                </a:lnTo>
                <a:lnTo>
                  <a:pt x="218129" y="768580"/>
                </a:lnTo>
                <a:lnTo>
                  <a:pt x="219857" y="764026"/>
                </a:lnTo>
                <a:lnTo>
                  <a:pt x="221593" y="759443"/>
                </a:lnTo>
                <a:lnTo>
                  <a:pt x="223321" y="754830"/>
                </a:lnTo>
                <a:lnTo>
                  <a:pt x="225057" y="750190"/>
                </a:lnTo>
                <a:lnTo>
                  <a:pt x="226784" y="745519"/>
                </a:lnTo>
                <a:lnTo>
                  <a:pt x="228512" y="740822"/>
                </a:lnTo>
                <a:lnTo>
                  <a:pt x="230248" y="736096"/>
                </a:lnTo>
                <a:lnTo>
                  <a:pt x="231975" y="731342"/>
                </a:lnTo>
                <a:lnTo>
                  <a:pt x="233712" y="726561"/>
                </a:lnTo>
                <a:lnTo>
                  <a:pt x="235439" y="721753"/>
                </a:lnTo>
                <a:lnTo>
                  <a:pt x="237167" y="716918"/>
                </a:lnTo>
                <a:lnTo>
                  <a:pt x="238903" y="712057"/>
                </a:lnTo>
                <a:lnTo>
                  <a:pt x="240630" y="707169"/>
                </a:lnTo>
                <a:lnTo>
                  <a:pt x="242367" y="702256"/>
                </a:lnTo>
                <a:lnTo>
                  <a:pt x="244094" y="697317"/>
                </a:lnTo>
                <a:lnTo>
                  <a:pt x="245830" y="692353"/>
                </a:lnTo>
                <a:lnTo>
                  <a:pt x="247558" y="687364"/>
                </a:lnTo>
                <a:lnTo>
                  <a:pt x="249285" y="682351"/>
                </a:lnTo>
                <a:lnTo>
                  <a:pt x="251021" y="677314"/>
                </a:lnTo>
                <a:lnTo>
                  <a:pt x="252749" y="672254"/>
                </a:lnTo>
                <a:lnTo>
                  <a:pt x="254485" y="667171"/>
                </a:lnTo>
                <a:lnTo>
                  <a:pt x="256212" y="662064"/>
                </a:lnTo>
                <a:lnTo>
                  <a:pt x="257949" y="656935"/>
                </a:lnTo>
                <a:lnTo>
                  <a:pt x="259676" y="651785"/>
                </a:lnTo>
                <a:lnTo>
                  <a:pt x="261404" y="646612"/>
                </a:lnTo>
                <a:lnTo>
                  <a:pt x="263140" y="641419"/>
                </a:lnTo>
                <a:lnTo>
                  <a:pt x="264867" y="636205"/>
                </a:lnTo>
                <a:lnTo>
                  <a:pt x="266604" y="630971"/>
                </a:lnTo>
                <a:lnTo>
                  <a:pt x="268331" y="625717"/>
                </a:lnTo>
                <a:lnTo>
                  <a:pt x="270067" y="620444"/>
                </a:lnTo>
                <a:lnTo>
                  <a:pt x="271795" y="615153"/>
                </a:lnTo>
                <a:lnTo>
                  <a:pt x="273522" y="609843"/>
                </a:lnTo>
                <a:lnTo>
                  <a:pt x="275258" y="604516"/>
                </a:lnTo>
                <a:lnTo>
                  <a:pt x="276986" y="599171"/>
                </a:lnTo>
                <a:lnTo>
                  <a:pt x="278722" y="593809"/>
                </a:lnTo>
                <a:lnTo>
                  <a:pt x="280450" y="588432"/>
                </a:lnTo>
                <a:lnTo>
                  <a:pt x="282177" y="583039"/>
                </a:lnTo>
                <a:lnTo>
                  <a:pt x="283913" y="577630"/>
                </a:lnTo>
                <a:lnTo>
                  <a:pt x="285641" y="572208"/>
                </a:lnTo>
                <a:lnTo>
                  <a:pt x="287377" y="566771"/>
                </a:lnTo>
                <a:lnTo>
                  <a:pt x="289104" y="561321"/>
                </a:lnTo>
                <a:lnTo>
                  <a:pt x="290841" y="555858"/>
                </a:lnTo>
                <a:lnTo>
                  <a:pt x="292568" y="550383"/>
                </a:lnTo>
                <a:lnTo>
                  <a:pt x="294296" y="544896"/>
                </a:lnTo>
                <a:lnTo>
                  <a:pt x="296032" y="539398"/>
                </a:lnTo>
                <a:lnTo>
                  <a:pt x="297759" y="533890"/>
                </a:lnTo>
                <a:lnTo>
                  <a:pt x="299495" y="528372"/>
                </a:lnTo>
                <a:lnTo>
                  <a:pt x="301223" y="522845"/>
                </a:lnTo>
                <a:lnTo>
                  <a:pt x="302959" y="517309"/>
                </a:lnTo>
                <a:lnTo>
                  <a:pt x="304687" y="511766"/>
                </a:lnTo>
                <a:lnTo>
                  <a:pt x="306414" y="506215"/>
                </a:lnTo>
                <a:lnTo>
                  <a:pt x="308150" y="500658"/>
                </a:lnTo>
                <a:lnTo>
                  <a:pt x="309878" y="495094"/>
                </a:lnTo>
                <a:lnTo>
                  <a:pt x="311614" y="489526"/>
                </a:lnTo>
                <a:lnTo>
                  <a:pt x="313342" y="483953"/>
                </a:lnTo>
                <a:lnTo>
                  <a:pt x="315078" y="478376"/>
                </a:lnTo>
                <a:lnTo>
                  <a:pt x="316805" y="472795"/>
                </a:lnTo>
                <a:lnTo>
                  <a:pt x="318533" y="467212"/>
                </a:lnTo>
                <a:lnTo>
                  <a:pt x="320269" y="461627"/>
                </a:lnTo>
                <a:lnTo>
                  <a:pt x="321996" y="456041"/>
                </a:lnTo>
                <a:lnTo>
                  <a:pt x="323733" y="450455"/>
                </a:lnTo>
                <a:lnTo>
                  <a:pt x="325460" y="444868"/>
                </a:lnTo>
                <a:lnTo>
                  <a:pt x="327188" y="439283"/>
                </a:lnTo>
                <a:lnTo>
                  <a:pt x="328924" y="433699"/>
                </a:lnTo>
                <a:lnTo>
                  <a:pt x="330651" y="428119"/>
                </a:lnTo>
                <a:lnTo>
                  <a:pt x="332387" y="422541"/>
                </a:lnTo>
                <a:lnTo>
                  <a:pt x="334115" y="416967"/>
                </a:lnTo>
                <a:lnTo>
                  <a:pt x="335851" y="411398"/>
                </a:lnTo>
                <a:lnTo>
                  <a:pt x="337579" y="405834"/>
                </a:lnTo>
                <a:lnTo>
                  <a:pt x="339306" y="400276"/>
                </a:lnTo>
                <a:lnTo>
                  <a:pt x="341042" y="394725"/>
                </a:lnTo>
                <a:lnTo>
                  <a:pt x="342770" y="389183"/>
                </a:lnTo>
                <a:lnTo>
                  <a:pt x="344506" y="383648"/>
                </a:lnTo>
                <a:lnTo>
                  <a:pt x="346233" y="378122"/>
                </a:lnTo>
                <a:lnTo>
                  <a:pt x="347970" y="372608"/>
                </a:lnTo>
                <a:lnTo>
                  <a:pt x="349697" y="367103"/>
                </a:lnTo>
                <a:lnTo>
                  <a:pt x="351425" y="361611"/>
                </a:lnTo>
                <a:lnTo>
                  <a:pt x="353161" y="356130"/>
                </a:lnTo>
                <a:lnTo>
                  <a:pt x="354888" y="350663"/>
                </a:lnTo>
                <a:lnTo>
                  <a:pt x="356625" y="345209"/>
                </a:lnTo>
                <a:lnTo>
                  <a:pt x="358352" y="339771"/>
                </a:lnTo>
                <a:lnTo>
                  <a:pt x="360088" y="334348"/>
                </a:lnTo>
                <a:lnTo>
                  <a:pt x="361816" y="328941"/>
                </a:lnTo>
                <a:lnTo>
                  <a:pt x="363543" y="323552"/>
                </a:lnTo>
                <a:lnTo>
                  <a:pt x="365279" y="318181"/>
                </a:lnTo>
                <a:lnTo>
                  <a:pt x="367007" y="312829"/>
                </a:lnTo>
                <a:lnTo>
                  <a:pt x="368743" y="307495"/>
                </a:lnTo>
                <a:lnTo>
                  <a:pt x="370471" y="302183"/>
                </a:lnTo>
                <a:lnTo>
                  <a:pt x="372198" y="296892"/>
                </a:lnTo>
                <a:lnTo>
                  <a:pt x="373934" y="291623"/>
                </a:lnTo>
                <a:lnTo>
                  <a:pt x="375662" y="286377"/>
                </a:lnTo>
                <a:lnTo>
                  <a:pt x="377398" y="281154"/>
                </a:lnTo>
                <a:lnTo>
                  <a:pt x="379125" y="275956"/>
                </a:lnTo>
                <a:lnTo>
                  <a:pt x="380862" y="270783"/>
                </a:lnTo>
                <a:lnTo>
                  <a:pt x="382589" y="265636"/>
                </a:lnTo>
                <a:lnTo>
                  <a:pt x="384317" y="260516"/>
                </a:lnTo>
                <a:lnTo>
                  <a:pt x="386053" y="255423"/>
                </a:lnTo>
                <a:lnTo>
                  <a:pt x="387780" y="250360"/>
                </a:lnTo>
                <a:lnTo>
                  <a:pt x="389516" y="245326"/>
                </a:lnTo>
                <a:lnTo>
                  <a:pt x="391244" y="240322"/>
                </a:lnTo>
                <a:lnTo>
                  <a:pt x="392980" y="235349"/>
                </a:lnTo>
                <a:lnTo>
                  <a:pt x="394708" y="230408"/>
                </a:lnTo>
                <a:lnTo>
                  <a:pt x="396435" y="225499"/>
                </a:lnTo>
                <a:lnTo>
                  <a:pt x="398171" y="220624"/>
                </a:lnTo>
                <a:lnTo>
                  <a:pt x="399899" y="215783"/>
                </a:lnTo>
                <a:lnTo>
                  <a:pt x="401635" y="210977"/>
                </a:lnTo>
                <a:lnTo>
                  <a:pt x="403363" y="206207"/>
                </a:lnTo>
                <a:lnTo>
                  <a:pt x="405099" y="201474"/>
                </a:lnTo>
                <a:lnTo>
                  <a:pt x="406826" y="196777"/>
                </a:lnTo>
                <a:lnTo>
                  <a:pt x="408554" y="192119"/>
                </a:lnTo>
                <a:lnTo>
                  <a:pt x="410290" y="187501"/>
                </a:lnTo>
                <a:lnTo>
                  <a:pt x="412017" y="182922"/>
                </a:lnTo>
                <a:lnTo>
                  <a:pt x="413754" y="178383"/>
                </a:lnTo>
                <a:lnTo>
                  <a:pt x="415481" y="173885"/>
                </a:lnTo>
                <a:lnTo>
                  <a:pt x="417208" y="169430"/>
                </a:lnTo>
                <a:lnTo>
                  <a:pt x="418945" y="165018"/>
                </a:lnTo>
                <a:lnTo>
                  <a:pt x="420672" y="160649"/>
                </a:lnTo>
                <a:lnTo>
                  <a:pt x="422408" y="156325"/>
                </a:lnTo>
                <a:lnTo>
                  <a:pt x="424136" y="152045"/>
                </a:lnTo>
                <a:lnTo>
                  <a:pt x="425872" y="147812"/>
                </a:lnTo>
                <a:lnTo>
                  <a:pt x="427600" y="143625"/>
                </a:lnTo>
                <a:lnTo>
                  <a:pt x="429327" y="139485"/>
                </a:lnTo>
                <a:lnTo>
                  <a:pt x="431063" y="135394"/>
                </a:lnTo>
                <a:lnTo>
                  <a:pt x="432791" y="131351"/>
                </a:lnTo>
                <a:lnTo>
                  <a:pt x="434527" y="127358"/>
                </a:lnTo>
                <a:lnTo>
                  <a:pt x="436254" y="123415"/>
                </a:lnTo>
                <a:lnTo>
                  <a:pt x="437991" y="119523"/>
                </a:lnTo>
                <a:lnTo>
                  <a:pt x="439718" y="115682"/>
                </a:lnTo>
                <a:lnTo>
                  <a:pt x="441446" y="111894"/>
                </a:lnTo>
                <a:lnTo>
                  <a:pt x="443182" y="108159"/>
                </a:lnTo>
                <a:lnTo>
                  <a:pt x="444909" y="104477"/>
                </a:lnTo>
                <a:lnTo>
                  <a:pt x="446646" y="100850"/>
                </a:lnTo>
                <a:lnTo>
                  <a:pt x="448373" y="97277"/>
                </a:lnTo>
                <a:lnTo>
                  <a:pt x="450109" y="93760"/>
                </a:lnTo>
                <a:lnTo>
                  <a:pt x="451837" y="90300"/>
                </a:lnTo>
                <a:lnTo>
                  <a:pt x="453564" y="86896"/>
                </a:lnTo>
                <a:lnTo>
                  <a:pt x="455300" y="83550"/>
                </a:lnTo>
                <a:lnTo>
                  <a:pt x="457028" y="80261"/>
                </a:lnTo>
                <a:lnTo>
                  <a:pt x="458764" y="77032"/>
                </a:lnTo>
                <a:lnTo>
                  <a:pt x="460492" y="73861"/>
                </a:lnTo>
                <a:lnTo>
                  <a:pt x="462219" y="70751"/>
                </a:lnTo>
                <a:lnTo>
                  <a:pt x="463955" y="67701"/>
                </a:lnTo>
                <a:lnTo>
                  <a:pt x="465683" y="64712"/>
                </a:lnTo>
                <a:lnTo>
                  <a:pt x="467419" y="61785"/>
                </a:lnTo>
                <a:lnTo>
                  <a:pt x="469146" y="58919"/>
                </a:lnTo>
                <a:lnTo>
                  <a:pt x="470883" y="56116"/>
                </a:lnTo>
                <a:lnTo>
                  <a:pt x="472610" y="53376"/>
                </a:lnTo>
                <a:lnTo>
                  <a:pt x="474338" y="50701"/>
                </a:lnTo>
                <a:lnTo>
                  <a:pt x="476074" y="48089"/>
                </a:lnTo>
                <a:lnTo>
                  <a:pt x="477801" y="45541"/>
                </a:lnTo>
                <a:lnTo>
                  <a:pt x="479537" y="43060"/>
                </a:lnTo>
                <a:lnTo>
                  <a:pt x="481265" y="40643"/>
                </a:lnTo>
                <a:lnTo>
                  <a:pt x="483001" y="38292"/>
                </a:lnTo>
                <a:lnTo>
                  <a:pt x="484729" y="36009"/>
                </a:lnTo>
                <a:lnTo>
                  <a:pt x="486456" y="33791"/>
                </a:lnTo>
                <a:lnTo>
                  <a:pt x="488192" y="31642"/>
                </a:lnTo>
                <a:lnTo>
                  <a:pt x="489920" y="29559"/>
                </a:lnTo>
                <a:lnTo>
                  <a:pt x="491656" y="27546"/>
                </a:lnTo>
                <a:lnTo>
                  <a:pt x="493384" y="25600"/>
                </a:lnTo>
                <a:lnTo>
                  <a:pt x="495120" y="23723"/>
                </a:lnTo>
                <a:lnTo>
                  <a:pt x="496847" y="21916"/>
                </a:lnTo>
                <a:lnTo>
                  <a:pt x="498575" y="20178"/>
                </a:lnTo>
                <a:lnTo>
                  <a:pt x="500311" y="18510"/>
                </a:lnTo>
                <a:lnTo>
                  <a:pt x="502038" y="16913"/>
                </a:lnTo>
                <a:lnTo>
                  <a:pt x="503775" y="15385"/>
                </a:lnTo>
                <a:lnTo>
                  <a:pt x="505502" y="13929"/>
                </a:lnTo>
                <a:lnTo>
                  <a:pt x="507229" y="12544"/>
                </a:lnTo>
                <a:lnTo>
                  <a:pt x="508966" y="11230"/>
                </a:lnTo>
                <a:lnTo>
                  <a:pt x="510693" y="9987"/>
                </a:lnTo>
                <a:lnTo>
                  <a:pt x="512429" y="8817"/>
                </a:lnTo>
                <a:lnTo>
                  <a:pt x="514157" y="7719"/>
                </a:lnTo>
                <a:lnTo>
                  <a:pt x="515893" y="6692"/>
                </a:lnTo>
                <a:lnTo>
                  <a:pt x="517621" y="5739"/>
                </a:lnTo>
                <a:lnTo>
                  <a:pt x="519348" y="4858"/>
                </a:lnTo>
                <a:lnTo>
                  <a:pt x="521084" y="4050"/>
                </a:lnTo>
                <a:lnTo>
                  <a:pt x="522812" y="3314"/>
                </a:lnTo>
                <a:lnTo>
                  <a:pt x="524548" y="2652"/>
                </a:lnTo>
                <a:lnTo>
                  <a:pt x="526275" y="2063"/>
                </a:lnTo>
                <a:lnTo>
                  <a:pt x="528012" y="1548"/>
                </a:lnTo>
                <a:lnTo>
                  <a:pt x="529739" y="1106"/>
                </a:lnTo>
                <a:lnTo>
                  <a:pt x="531467" y="737"/>
                </a:lnTo>
                <a:lnTo>
                  <a:pt x="533203" y="442"/>
                </a:lnTo>
                <a:lnTo>
                  <a:pt x="534930" y="221"/>
                </a:lnTo>
                <a:lnTo>
                  <a:pt x="536667" y="74"/>
                </a:lnTo>
                <a:lnTo>
                  <a:pt x="538394" y="0"/>
                </a:lnTo>
                <a:lnTo>
                  <a:pt x="540130" y="0"/>
                </a:lnTo>
                <a:lnTo>
                  <a:pt x="541858" y="74"/>
                </a:lnTo>
                <a:lnTo>
                  <a:pt x="543585" y="221"/>
                </a:lnTo>
                <a:lnTo>
                  <a:pt x="545321" y="442"/>
                </a:lnTo>
                <a:lnTo>
                  <a:pt x="547049" y="737"/>
                </a:lnTo>
                <a:lnTo>
                  <a:pt x="548785" y="1106"/>
                </a:lnTo>
                <a:lnTo>
                  <a:pt x="550512" y="1548"/>
                </a:lnTo>
                <a:lnTo>
                  <a:pt x="552240" y="2063"/>
                </a:lnTo>
                <a:lnTo>
                  <a:pt x="553976" y="2652"/>
                </a:lnTo>
                <a:lnTo>
                  <a:pt x="555704" y="3314"/>
                </a:lnTo>
                <a:lnTo>
                  <a:pt x="557440" y="4050"/>
                </a:lnTo>
                <a:lnTo>
                  <a:pt x="559167" y="4858"/>
                </a:lnTo>
                <a:lnTo>
                  <a:pt x="560904" y="5739"/>
                </a:lnTo>
                <a:lnTo>
                  <a:pt x="562631" y="6692"/>
                </a:lnTo>
                <a:lnTo>
                  <a:pt x="564359" y="7719"/>
                </a:lnTo>
                <a:lnTo>
                  <a:pt x="566095" y="8817"/>
                </a:lnTo>
                <a:lnTo>
                  <a:pt x="567822" y="9987"/>
                </a:lnTo>
                <a:lnTo>
                  <a:pt x="569559" y="11230"/>
                </a:lnTo>
                <a:lnTo>
                  <a:pt x="571286" y="12544"/>
                </a:lnTo>
                <a:lnTo>
                  <a:pt x="573022" y="13929"/>
                </a:lnTo>
                <a:lnTo>
                  <a:pt x="574750" y="15385"/>
                </a:lnTo>
                <a:lnTo>
                  <a:pt x="576477" y="16913"/>
                </a:lnTo>
                <a:lnTo>
                  <a:pt x="578213" y="18510"/>
                </a:lnTo>
                <a:lnTo>
                  <a:pt x="579941" y="20178"/>
                </a:lnTo>
                <a:lnTo>
                  <a:pt x="581677" y="21916"/>
                </a:lnTo>
                <a:lnTo>
                  <a:pt x="583404" y="23723"/>
                </a:lnTo>
                <a:lnTo>
                  <a:pt x="585141" y="25600"/>
                </a:lnTo>
                <a:lnTo>
                  <a:pt x="586868" y="27546"/>
                </a:lnTo>
                <a:lnTo>
                  <a:pt x="588596" y="29559"/>
                </a:lnTo>
                <a:lnTo>
                  <a:pt x="590332" y="31642"/>
                </a:lnTo>
                <a:lnTo>
                  <a:pt x="592059" y="33791"/>
                </a:lnTo>
                <a:lnTo>
                  <a:pt x="593796" y="36009"/>
                </a:lnTo>
                <a:lnTo>
                  <a:pt x="595523" y="38292"/>
                </a:lnTo>
                <a:lnTo>
                  <a:pt x="597250" y="40643"/>
                </a:lnTo>
                <a:lnTo>
                  <a:pt x="598987" y="43060"/>
                </a:lnTo>
                <a:lnTo>
                  <a:pt x="600714" y="45541"/>
                </a:lnTo>
                <a:lnTo>
                  <a:pt x="602450" y="48089"/>
                </a:lnTo>
                <a:lnTo>
                  <a:pt x="604178" y="50701"/>
                </a:lnTo>
                <a:lnTo>
                  <a:pt x="605914" y="53376"/>
                </a:lnTo>
                <a:lnTo>
                  <a:pt x="607642" y="56116"/>
                </a:lnTo>
                <a:lnTo>
                  <a:pt x="609369" y="58919"/>
                </a:lnTo>
                <a:lnTo>
                  <a:pt x="611105" y="61785"/>
                </a:lnTo>
                <a:lnTo>
                  <a:pt x="612833" y="64712"/>
                </a:lnTo>
                <a:lnTo>
                  <a:pt x="614569" y="67701"/>
                </a:lnTo>
                <a:lnTo>
                  <a:pt x="616296" y="70751"/>
                </a:lnTo>
                <a:lnTo>
                  <a:pt x="618033" y="73861"/>
                </a:lnTo>
                <a:lnTo>
                  <a:pt x="619760" y="77032"/>
                </a:lnTo>
                <a:lnTo>
                  <a:pt x="621488" y="80261"/>
                </a:lnTo>
                <a:lnTo>
                  <a:pt x="623224" y="83550"/>
                </a:lnTo>
                <a:lnTo>
                  <a:pt x="624951" y="86896"/>
                </a:lnTo>
                <a:lnTo>
                  <a:pt x="626687" y="90300"/>
                </a:lnTo>
                <a:lnTo>
                  <a:pt x="628415" y="93760"/>
                </a:lnTo>
                <a:lnTo>
                  <a:pt x="630151" y="97277"/>
                </a:lnTo>
                <a:lnTo>
                  <a:pt x="631879" y="100850"/>
                </a:lnTo>
                <a:lnTo>
                  <a:pt x="633606" y="104477"/>
                </a:lnTo>
                <a:lnTo>
                  <a:pt x="635342" y="108159"/>
                </a:lnTo>
                <a:lnTo>
                  <a:pt x="637070" y="111894"/>
                </a:lnTo>
                <a:lnTo>
                  <a:pt x="638806" y="115682"/>
                </a:lnTo>
                <a:lnTo>
                  <a:pt x="640533" y="119523"/>
                </a:lnTo>
                <a:lnTo>
                  <a:pt x="642261" y="123415"/>
                </a:lnTo>
                <a:lnTo>
                  <a:pt x="643997" y="127358"/>
                </a:lnTo>
                <a:lnTo>
                  <a:pt x="645725" y="131351"/>
                </a:lnTo>
                <a:lnTo>
                  <a:pt x="647461" y="135394"/>
                </a:lnTo>
                <a:lnTo>
                  <a:pt x="649188" y="139485"/>
                </a:lnTo>
                <a:lnTo>
                  <a:pt x="650925" y="143625"/>
                </a:lnTo>
                <a:lnTo>
                  <a:pt x="652652" y="147812"/>
                </a:lnTo>
                <a:lnTo>
                  <a:pt x="654380" y="152045"/>
                </a:lnTo>
                <a:lnTo>
                  <a:pt x="656116" y="156325"/>
                </a:lnTo>
                <a:lnTo>
                  <a:pt x="657843" y="160649"/>
                </a:lnTo>
                <a:lnTo>
                  <a:pt x="659579" y="165018"/>
                </a:lnTo>
                <a:lnTo>
                  <a:pt x="661307" y="169430"/>
                </a:lnTo>
                <a:lnTo>
                  <a:pt x="663043" y="173885"/>
                </a:lnTo>
                <a:lnTo>
                  <a:pt x="664771" y="178383"/>
                </a:lnTo>
                <a:lnTo>
                  <a:pt x="666498" y="182922"/>
                </a:lnTo>
                <a:lnTo>
                  <a:pt x="668234" y="187501"/>
                </a:lnTo>
                <a:lnTo>
                  <a:pt x="669962" y="192119"/>
                </a:lnTo>
                <a:lnTo>
                  <a:pt x="671698" y="196777"/>
                </a:lnTo>
                <a:lnTo>
                  <a:pt x="673425" y="201474"/>
                </a:lnTo>
                <a:lnTo>
                  <a:pt x="675162" y="206207"/>
                </a:lnTo>
                <a:lnTo>
                  <a:pt x="676889" y="210977"/>
                </a:lnTo>
                <a:lnTo>
                  <a:pt x="678617" y="215783"/>
                </a:lnTo>
                <a:lnTo>
                  <a:pt x="680353" y="220624"/>
                </a:lnTo>
                <a:lnTo>
                  <a:pt x="682080" y="225499"/>
                </a:lnTo>
                <a:lnTo>
                  <a:pt x="683817" y="230408"/>
                </a:lnTo>
                <a:lnTo>
                  <a:pt x="685544" y="235349"/>
                </a:lnTo>
                <a:lnTo>
                  <a:pt x="687271" y="240322"/>
                </a:lnTo>
                <a:lnTo>
                  <a:pt x="689008" y="245326"/>
                </a:lnTo>
                <a:lnTo>
                  <a:pt x="690735" y="250360"/>
                </a:lnTo>
                <a:lnTo>
                  <a:pt x="692471" y="255423"/>
                </a:lnTo>
                <a:lnTo>
                  <a:pt x="694199" y="260516"/>
                </a:lnTo>
                <a:lnTo>
                  <a:pt x="695935" y="265636"/>
                </a:lnTo>
                <a:lnTo>
                  <a:pt x="697663" y="270783"/>
                </a:lnTo>
                <a:lnTo>
                  <a:pt x="699390" y="275956"/>
                </a:lnTo>
                <a:lnTo>
                  <a:pt x="701126" y="281154"/>
                </a:lnTo>
                <a:lnTo>
                  <a:pt x="702854" y="286377"/>
                </a:lnTo>
                <a:lnTo>
                  <a:pt x="704590" y="291623"/>
                </a:lnTo>
                <a:lnTo>
                  <a:pt x="706317" y="296892"/>
                </a:lnTo>
                <a:lnTo>
                  <a:pt x="708054" y="302183"/>
                </a:lnTo>
                <a:lnTo>
                  <a:pt x="709781" y="307495"/>
                </a:lnTo>
                <a:lnTo>
                  <a:pt x="711509" y="312829"/>
                </a:lnTo>
                <a:lnTo>
                  <a:pt x="713245" y="318181"/>
                </a:lnTo>
                <a:lnTo>
                  <a:pt x="714972" y="323552"/>
                </a:lnTo>
                <a:lnTo>
                  <a:pt x="716708" y="328941"/>
                </a:lnTo>
                <a:lnTo>
                  <a:pt x="718436" y="334348"/>
                </a:lnTo>
                <a:lnTo>
                  <a:pt x="720172" y="339771"/>
                </a:lnTo>
                <a:lnTo>
                  <a:pt x="721900" y="345209"/>
                </a:lnTo>
                <a:lnTo>
                  <a:pt x="723627" y="350663"/>
                </a:lnTo>
                <a:lnTo>
                  <a:pt x="725363" y="356130"/>
                </a:lnTo>
                <a:lnTo>
                  <a:pt x="727091" y="361611"/>
                </a:lnTo>
                <a:lnTo>
                  <a:pt x="728827" y="367103"/>
                </a:lnTo>
                <a:lnTo>
                  <a:pt x="730554" y="372608"/>
                </a:lnTo>
                <a:lnTo>
                  <a:pt x="732282" y="378122"/>
                </a:lnTo>
                <a:lnTo>
                  <a:pt x="734018" y="383648"/>
                </a:lnTo>
                <a:lnTo>
                  <a:pt x="735746" y="389183"/>
                </a:lnTo>
                <a:lnTo>
                  <a:pt x="737482" y="394725"/>
                </a:lnTo>
                <a:lnTo>
                  <a:pt x="739209" y="400276"/>
                </a:lnTo>
                <a:lnTo>
                  <a:pt x="740946" y="405834"/>
                </a:lnTo>
                <a:lnTo>
                  <a:pt x="742673" y="411398"/>
                </a:lnTo>
                <a:lnTo>
                  <a:pt x="744400" y="416967"/>
                </a:lnTo>
                <a:lnTo>
                  <a:pt x="746137" y="422541"/>
                </a:lnTo>
                <a:lnTo>
                  <a:pt x="747864" y="428119"/>
                </a:lnTo>
                <a:lnTo>
                  <a:pt x="749600" y="433699"/>
                </a:lnTo>
                <a:lnTo>
                  <a:pt x="751328" y="439283"/>
                </a:lnTo>
                <a:lnTo>
                  <a:pt x="753064" y="444868"/>
                </a:lnTo>
                <a:lnTo>
                  <a:pt x="754792" y="450455"/>
                </a:lnTo>
                <a:lnTo>
                  <a:pt x="756519" y="456041"/>
                </a:lnTo>
                <a:lnTo>
                  <a:pt x="758255" y="461627"/>
                </a:lnTo>
                <a:lnTo>
                  <a:pt x="759983" y="467212"/>
                </a:lnTo>
                <a:lnTo>
                  <a:pt x="761719" y="472795"/>
                </a:lnTo>
                <a:lnTo>
                  <a:pt x="763446" y="478376"/>
                </a:lnTo>
                <a:lnTo>
                  <a:pt x="765174" y="483953"/>
                </a:lnTo>
                <a:lnTo>
                  <a:pt x="766910" y="489526"/>
                </a:lnTo>
                <a:lnTo>
                  <a:pt x="768638" y="495094"/>
                </a:lnTo>
                <a:lnTo>
                  <a:pt x="770374" y="500658"/>
                </a:lnTo>
                <a:lnTo>
                  <a:pt x="772101" y="506215"/>
                </a:lnTo>
                <a:lnTo>
                  <a:pt x="773838" y="511766"/>
                </a:lnTo>
                <a:lnTo>
                  <a:pt x="775565" y="517309"/>
                </a:lnTo>
                <a:lnTo>
                  <a:pt x="777292" y="522845"/>
                </a:lnTo>
                <a:lnTo>
                  <a:pt x="779029" y="528372"/>
                </a:lnTo>
                <a:lnTo>
                  <a:pt x="780756" y="533890"/>
                </a:lnTo>
                <a:lnTo>
                  <a:pt x="782492" y="539398"/>
                </a:lnTo>
                <a:lnTo>
                  <a:pt x="784220" y="544896"/>
                </a:lnTo>
                <a:lnTo>
                  <a:pt x="785956" y="550383"/>
                </a:lnTo>
                <a:lnTo>
                  <a:pt x="787684" y="555858"/>
                </a:lnTo>
                <a:lnTo>
                  <a:pt x="789411" y="561321"/>
                </a:lnTo>
                <a:lnTo>
                  <a:pt x="791147" y="566771"/>
                </a:lnTo>
                <a:lnTo>
                  <a:pt x="792875" y="572208"/>
                </a:lnTo>
                <a:lnTo>
                  <a:pt x="794611" y="577630"/>
                </a:lnTo>
                <a:lnTo>
                  <a:pt x="796338" y="583039"/>
                </a:lnTo>
                <a:lnTo>
                  <a:pt x="798075" y="588432"/>
                </a:lnTo>
                <a:lnTo>
                  <a:pt x="799802" y="593809"/>
                </a:lnTo>
                <a:lnTo>
                  <a:pt x="801529" y="599171"/>
                </a:lnTo>
                <a:lnTo>
                  <a:pt x="803266" y="604516"/>
                </a:lnTo>
                <a:lnTo>
                  <a:pt x="804993" y="609843"/>
                </a:lnTo>
                <a:lnTo>
                  <a:pt x="806729" y="615153"/>
                </a:lnTo>
                <a:lnTo>
                  <a:pt x="808457" y="620444"/>
                </a:lnTo>
                <a:lnTo>
                  <a:pt x="810184" y="625717"/>
                </a:lnTo>
                <a:lnTo>
                  <a:pt x="811921" y="630971"/>
                </a:lnTo>
                <a:lnTo>
                  <a:pt x="813648" y="636205"/>
                </a:lnTo>
                <a:lnTo>
                  <a:pt x="815384" y="641419"/>
                </a:lnTo>
                <a:lnTo>
                  <a:pt x="817112" y="646612"/>
                </a:lnTo>
                <a:lnTo>
                  <a:pt x="818848" y="651785"/>
                </a:lnTo>
                <a:lnTo>
                  <a:pt x="820575" y="656935"/>
                </a:lnTo>
                <a:lnTo>
                  <a:pt x="822303" y="662064"/>
                </a:lnTo>
                <a:lnTo>
                  <a:pt x="824039" y="667171"/>
                </a:lnTo>
                <a:lnTo>
                  <a:pt x="825767" y="672254"/>
                </a:lnTo>
                <a:lnTo>
                  <a:pt x="827503" y="677314"/>
                </a:lnTo>
                <a:lnTo>
                  <a:pt x="829230" y="682351"/>
                </a:lnTo>
                <a:lnTo>
                  <a:pt x="830967" y="687364"/>
                </a:lnTo>
                <a:lnTo>
                  <a:pt x="832694" y="692353"/>
                </a:lnTo>
                <a:lnTo>
                  <a:pt x="834421" y="697317"/>
                </a:lnTo>
                <a:lnTo>
                  <a:pt x="836158" y="702256"/>
                </a:lnTo>
                <a:lnTo>
                  <a:pt x="837885" y="707169"/>
                </a:lnTo>
                <a:lnTo>
                  <a:pt x="839621" y="712057"/>
                </a:lnTo>
                <a:lnTo>
                  <a:pt x="841349" y="716918"/>
                </a:lnTo>
                <a:lnTo>
                  <a:pt x="843085" y="721753"/>
                </a:lnTo>
                <a:lnTo>
                  <a:pt x="844812" y="726561"/>
                </a:lnTo>
                <a:lnTo>
                  <a:pt x="846540" y="731342"/>
                </a:lnTo>
                <a:lnTo>
                  <a:pt x="848276" y="736096"/>
                </a:lnTo>
                <a:lnTo>
                  <a:pt x="850004" y="740822"/>
                </a:lnTo>
                <a:lnTo>
                  <a:pt x="851740" y="745519"/>
                </a:lnTo>
                <a:lnTo>
                  <a:pt x="853467" y="750190"/>
                </a:lnTo>
                <a:lnTo>
                  <a:pt x="855195" y="754830"/>
                </a:lnTo>
                <a:lnTo>
                  <a:pt x="856931" y="759443"/>
                </a:lnTo>
                <a:lnTo>
                  <a:pt x="858659" y="764026"/>
                </a:lnTo>
                <a:lnTo>
                  <a:pt x="860395" y="768580"/>
                </a:lnTo>
                <a:lnTo>
                  <a:pt x="862122" y="773104"/>
                </a:lnTo>
                <a:lnTo>
                  <a:pt x="863859" y="777599"/>
                </a:lnTo>
                <a:lnTo>
                  <a:pt x="865586" y="782064"/>
                </a:lnTo>
                <a:lnTo>
                  <a:pt x="867313" y="786499"/>
                </a:lnTo>
                <a:lnTo>
                  <a:pt x="869050" y="790903"/>
                </a:lnTo>
                <a:lnTo>
                  <a:pt x="870777" y="795276"/>
                </a:lnTo>
                <a:lnTo>
                  <a:pt x="872513" y="799619"/>
                </a:lnTo>
                <a:lnTo>
                  <a:pt x="874241" y="803927"/>
                </a:lnTo>
                <a:lnTo>
                  <a:pt x="875977" y="808215"/>
                </a:lnTo>
                <a:lnTo>
                  <a:pt x="877704" y="812459"/>
                </a:lnTo>
                <a:lnTo>
                  <a:pt x="879432" y="816677"/>
                </a:lnTo>
                <a:lnTo>
                  <a:pt x="881168" y="820868"/>
                </a:lnTo>
                <a:lnTo>
                  <a:pt x="882896" y="825025"/>
                </a:lnTo>
                <a:lnTo>
                  <a:pt x="884632" y="829146"/>
                </a:lnTo>
                <a:lnTo>
                  <a:pt x="886359" y="833232"/>
                </a:lnTo>
                <a:lnTo>
                  <a:pt x="888096" y="837292"/>
                </a:lnTo>
                <a:lnTo>
                  <a:pt x="889823" y="841317"/>
                </a:lnTo>
                <a:lnTo>
                  <a:pt x="891550" y="845316"/>
                </a:lnTo>
                <a:lnTo>
                  <a:pt x="893287" y="849279"/>
                </a:lnTo>
                <a:lnTo>
                  <a:pt x="895014" y="853208"/>
                </a:lnTo>
                <a:lnTo>
                  <a:pt x="896750" y="857101"/>
                </a:lnTo>
                <a:lnTo>
                  <a:pt x="898478" y="860968"/>
                </a:lnTo>
                <a:lnTo>
                  <a:pt x="900205" y="864800"/>
                </a:lnTo>
                <a:lnTo>
                  <a:pt x="901942" y="868597"/>
                </a:lnTo>
                <a:lnTo>
                  <a:pt x="903669" y="872368"/>
                </a:lnTo>
                <a:lnTo>
                  <a:pt x="905405" y="876103"/>
                </a:lnTo>
                <a:lnTo>
                  <a:pt x="907133" y="879804"/>
                </a:lnTo>
                <a:lnTo>
                  <a:pt x="908869" y="883469"/>
                </a:lnTo>
                <a:lnTo>
                  <a:pt x="910596" y="887099"/>
                </a:lnTo>
                <a:lnTo>
                  <a:pt x="912324" y="890703"/>
                </a:lnTo>
                <a:lnTo>
                  <a:pt x="914060" y="894272"/>
                </a:lnTo>
                <a:lnTo>
                  <a:pt x="915788" y="897815"/>
                </a:lnTo>
                <a:lnTo>
                  <a:pt x="917524" y="901314"/>
                </a:lnTo>
                <a:lnTo>
                  <a:pt x="919251" y="904786"/>
                </a:lnTo>
                <a:lnTo>
                  <a:pt x="920987" y="908224"/>
                </a:lnTo>
                <a:lnTo>
                  <a:pt x="922715" y="911626"/>
                </a:lnTo>
                <a:lnTo>
                  <a:pt x="924442" y="915002"/>
                </a:lnTo>
                <a:lnTo>
                  <a:pt x="926179" y="918334"/>
                </a:lnTo>
                <a:lnTo>
                  <a:pt x="927906" y="921640"/>
                </a:lnTo>
                <a:lnTo>
                  <a:pt x="929642" y="924919"/>
                </a:lnTo>
                <a:lnTo>
                  <a:pt x="931370" y="928155"/>
                </a:lnTo>
                <a:lnTo>
                  <a:pt x="933106" y="931365"/>
                </a:lnTo>
                <a:lnTo>
                  <a:pt x="934833" y="934539"/>
                </a:lnTo>
                <a:lnTo>
                  <a:pt x="936561" y="937687"/>
                </a:lnTo>
                <a:lnTo>
                  <a:pt x="938297" y="940800"/>
                </a:lnTo>
                <a:lnTo>
                  <a:pt x="940025" y="943878"/>
                </a:lnTo>
                <a:lnTo>
                  <a:pt x="941761" y="946920"/>
                </a:lnTo>
                <a:lnTo>
                  <a:pt x="943488" y="949937"/>
                </a:lnTo>
                <a:lnTo>
                  <a:pt x="945216" y="952918"/>
                </a:lnTo>
                <a:lnTo>
                  <a:pt x="946952" y="955873"/>
                </a:lnTo>
                <a:lnTo>
                  <a:pt x="948680" y="958785"/>
                </a:lnTo>
                <a:lnTo>
                  <a:pt x="950416" y="961678"/>
                </a:lnTo>
                <a:lnTo>
                  <a:pt x="952143" y="964528"/>
                </a:lnTo>
                <a:lnTo>
                  <a:pt x="953879" y="967352"/>
                </a:lnTo>
                <a:lnTo>
                  <a:pt x="955607" y="970149"/>
                </a:lnTo>
                <a:lnTo>
                  <a:pt x="957334" y="972903"/>
                </a:lnTo>
                <a:lnTo>
                  <a:pt x="959071" y="975638"/>
                </a:lnTo>
                <a:lnTo>
                  <a:pt x="960798" y="978330"/>
                </a:lnTo>
                <a:lnTo>
                  <a:pt x="962534" y="981005"/>
                </a:lnTo>
                <a:lnTo>
                  <a:pt x="964262" y="983636"/>
                </a:lnTo>
                <a:lnTo>
                  <a:pt x="965998" y="986249"/>
                </a:lnTo>
                <a:lnTo>
                  <a:pt x="967725" y="988818"/>
                </a:lnTo>
                <a:lnTo>
                  <a:pt x="969453" y="991370"/>
                </a:lnTo>
                <a:lnTo>
                  <a:pt x="971189" y="993886"/>
                </a:lnTo>
                <a:lnTo>
                  <a:pt x="972917" y="996368"/>
                </a:lnTo>
                <a:lnTo>
                  <a:pt x="974653" y="998823"/>
                </a:lnTo>
                <a:lnTo>
                  <a:pt x="976380" y="1001252"/>
                </a:lnTo>
                <a:lnTo>
                  <a:pt x="978117" y="1003646"/>
                </a:lnTo>
                <a:lnTo>
                  <a:pt x="979844" y="1006014"/>
                </a:lnTo>
                <a:lnTo>
                  <a:pt x="981571" y="1008355"/>
                </a:lnTo>
                <a:lnTo>
                  <a:pt x="983308" y="1010661"/>
                </a:lnTo>
                <a:lnTo>
                  <a:pt x="985035" y="1012941"/>
                </a:lnTo>
                <a:lnTo>
                  <a:pt x="986771" y="1015195"/>
                </a:lnTo>
                <a:lnTo>
                  <a:pt x="988499" y="1017413"/>
                </a:lnTo>
                <a:lnTo>
                  <a:pt x="990226" y="1019614"/>
                </a:lnTo>
                <a:lnTo>
                  <a:pt x="991963" y="1021780"/>
                </a:lnTo>
                <a:lnTo>
                  <a:pt x="993690" y="1023920"/>
                </a:lnTo>
                <a:lnTo>
                  <a:pt x="995426" y="1026033"/>
                </a:lnTo>
                <a:lnTo>
                  <a:pt x="997154" y="1028111"/>
                </a:lnTo>
                <a:lnTo>
                  <a:pt x="998890" y="1030172"/>
                </a:lnTo>
                <a:lnTo>
                  <a:pt x="1000617" y="1032197"/>
                </a:lnTo>
                <a:lnTo>
                  <a:pt x="1002345" y="1034206"/>
                </a:lnTo>
                <a:lnTo>
                  <a:pt x="1004081" y="1036179"/>
                </a:lnTo>
                <a:lnTo>
                  <a:pt x="1005809" y="1038125"/>
                </a:lnTo>
                <a:lnTo>
                  <a:pt x="1007545" y="1040054"/>
                </a:lnTo>
                <a:lnTo>
                  <a:pt x="1009272" y="1041948"/>
                </a:lnTo>
                <a:lnTo>
                  <a:pt x="1011008" y="1043816"/>
                </a:lnTo>
                <a:lnTo>
                  <a:pt x="1012736" y="1045666"/>
                </a:lnTo>
                <a:lnTo>
                  <a:pt x="1014463" y="1047482"/>
                </a:lnTo>
                <a:lnTo>
                  <a:pt x="1016200" y="1049279"/>
                </a:lnTo>
                <a:lnTo>
                  <a:pt x="1017927" y="1051050"/>
                </a:lnTo>
                <a:lnTo>
                  <a:pt x="1019663" y="1052795"/>
                </a:lnTo>
                <a:lnTo>
                  <a:pt x="1021391" y="1054514"/>
                </a:lnTo>
                <a:lnTo>
                  <a:pt x="1023127" y="1056215"/>
                </a:lnTo>
                <a:lnTo>
                  <a:pt x="1024854" y="1057881"/>
                </a:lnTo>
                <a:lnTo>
                  <a:pt x="1026582" y="1059530"/>
                </a:lnTo>
                <a:lnTo>
                  <a:pt x="1028318" y="1061152"/>
                </a:lnTo>
                <a:lnTo>
                  <a:pt x="1030046" y="1062757"/>
                </a:lnTo>
                <a:lnTo>
                  <a:pt x="1031782" y="1064335"/>
                </a:lnTo>
                <a:lnTo>
                  <a:pt x="1033509" y="1065887"/>
                </a:lnTo>
                <a:lnTo>
                  <a:pt x="1035237" y="1067422"/>
                </a:lnTo>
                <a:lnTo>
                  <a:pt x="1036973" y="1068930"/>
                </a:lnTo>
                <a:lnTo>
                  <a:pt x="1038700" y="1070412"/>
                </a:lnTo>
                <a:lnTo>
                  <a:pt x="1040437" y="1071876"/>
                </a:lnTo>
                <a:lnTo>
                  <a:pt x="1042164" y="1073323"/>
                </a:lnTo>
                <a:lnTo>
                  <a:pt x="1043900" y="1074744"/>
                </a:lnTo>
                <a:lnTo>
                  <a:pt x="1045628" y="1076138"/>
                </a:lnTo>
                <a:lnTo>
                  <a:pt x="1047355" y="1077524"/>
                </a:lnTo>
                <a:lnTo>
                  <a:pt x="1049092" y="1078874"/>
                </a:lnTo>
                <a:lnTo>
                  <a:pt x="1050819" y="1080216"/>
                </a:lnTo>
                <a:lnTo>
                  <a:pt x="1052555" y="1081531"/>
                </a:lnTo>
                <a:lnTo>
                  <a:pt x="1054283" y="1082820"/>
                </a:lnTo>
                <a:lnTo>
                  <a:pt x="1056019" y="1084100"/>
                </a:lnTo>
                <a:lnTo>
                  <a:pt x="1057746" y="1085354"/>
                </a:lnTo>
                <a:lnTo>
                  <a:pt x="1059474" y="1086591"/>
                </a:lnTo>
                <a:lnTo>
                  <a:pt x="1061210" y="1087801"/>
                </a:lnTo>
                <a:lnTo>
                  <a:pt x="1062938" y="1089002"/>
                </a:lnTo>
                <a:lnTo>
                  <a:pt x="1064674" y="1090177"/>
                </a:lnTo>
                <a:lnTo>
                  <a:pt x="1066401" y="1091335"/>
                </a:lnTo>
                <a:lnTo>
                  <a:pt x="1068138" y="1092474"/>
                </a:lnTo>
                <a:lnTo>
                  <a:pt x="1069865" y="1093597"/>
                </a:lnTo>
                <a:lnTo>
                  <a:pt x="1071592" y="1094702"/>
                </a:lnTo>
                <a:lnTo>
                  <a:pt x="1073329" y="1095780"/>
                </a:lnTo>
                <a:lnTo>
                  <a:pt x="1075056" y="1096850"/>
                </a:lnTo>
                <a:lnTo>
                  <a:pt x="1076792" y="1097902"/>
                </a:lnTo>
                <a:lnTo>
                  <a:pt x="1078520" y="1098928"/>
                </a:lnTo>
              </a:path>
            </a:pathLst>
          </a:custGeom>
          <a:noFill/>
          <a:ln w="12700" cap="rnd">
            <a:solidFill>
              <a:srgbClr val="FF0000"/>
            </a:solidFill>
            <a:prstDash val="solid"/>
            <a:round/>
          </a:ln>
        </p:spPr>
        <p:txBody>
          <a:bodyPr rtlCol="0" anchor="ctr"/>
          <a:lstStyle/>
          <a:p>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 xmlns:a16="http://schemas.microsoft.com/office/drawing/2014/main" id="{77A9FD04-6B2C-7492-EC45-20D31AE674DE}"/>
                  </a:ext>
                </a:extLst>
              </p:cNvPr>
              <p:cNvSpPr txBox="1"/>
              <p:nvPr/>
            </p:nvSpPr>
            <p:spPr bwMode="gray">
              <a:xfrm>
                <a:off x="3092918" y="1131975"/>
                <a:ext cx="1606301" cy="307777"/>
              </a:xfrm>
              <a:prstGeom prst="rect">
                <a:avLst/>
              </a:prstGeom>
              <a:noFill/>
              <a:ln>
                <a:solidFill>
                  <a:schemeClr val="tx1"/>
                </a:solidFill>
              </a:ln>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𝑝</m:t>
                      </m:r>
                      <m:d>
                        <m:dPr>
                          <m:ctrlPr>
                            <a:rPr lang="en-US" sz="1400" b="0" i="1" smtClean="0">
                              <a:latin typeface="Cambria Math"/>
                            </a:rPr>
                          </m:ctrlPr>
                        </m:dPr>
                        <m:e>
                          <m:r>
                            <a:rPr lang="en-US" sz="1400" b="0" i="1" smtClean="0">
                              <a:latin typeface="Cambria Math" panose="02040503050406030204" pitchFamily="18" charset="0"/>
                            </a:rPr>
                            <m:t>𝑥</m:t>
                          </m:r>
                        </m:e>
                      </m:d>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𝒩</m:t>
                      </m:r>
                      <m:d>
                        <m:dPr>
                          <m:ctrlPr>
                            <a:rPr lang="en-US" sz="1400" b="0" i="1" smtClean="0">
                              <a:latin typeface="Cambria Math"/>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𝑥</m:t>
                          </m:r>
                          <m:r>
                            <a:rPr lang="en-US" sz="1400" b="0" i="1" smtClean="0">
                              <a:latin typeface="Cambria Math" panose="02040503050406030204" pitchFamily="18" charset="0"/>
                              <a:ea typeface="Cambria Math" panose="02040503050406030204" pitchFamily="18" charset="0"/>
                            </a:rPr>
                            <m:t>;0,1</m:t>
                          </m:r>
                        </m:e>
                      </m:d>
                    </m:oMath>
                  </m:oMathPara>
                </a14:m>
                <a:endParaRPr lang="en-US" sz="1400" dirty="0"/>
              </a:p>
            </p:txBody>
          </p:sp>
        </mc:Choice>
        <mc:Fallback xmlns="">
          <p:sp>
            <p:nvSpPr>
              <p:cNvPr id="16" name="TextBox 15">
                <a:extLst>
                  <a:ext uri="{FF2B5EF4-FFF2-40B4-BE49-F238E27FC236}">
                    <a16:creationId xmlns:a16="http://schemas.microsoft.com/office/drawing/2014/main" id="{77A9FD04-6B2C-7492-EC45-20D31AE674DE}"/>
                  </a:ext>
                </a:extLst>
              </p:cNvPr>
              <p:cNvSpPr txBox="1">
                <a:spLocks noRot="1" noChangeAspect="1" noMove="1" noResize="1" noEditPoints="1" noAdjustHandles="1" noChangeArrowheads="1" noChangeShapeType="1" noTextEdit="1"/>
              </p:cNvSpPr>
              <p:nvPr/>
            </p:nvSpPr>
            <p:spPr bwMode="gray">
              <a:xfrm>
                <a:off x="3092918" y="1131975"/>
                <a:ext cx="1606301" cy="307777"/>
              </a:xfrm>
              <a:prstGeom prst="rect">
                <a:avLst/>
              </a:prstGeom>
              <a:blipFill>
                <a:blip r:embed="rId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 xmlns:a16="http://schemas.microsoft.com/office/drawing/2014/main" id="{E50B10C8-3931-CC38-C71D-203166DF79EF}"/>
                  </a:ext>
                </a:extLst>
              </p:cNvPr>
              <p:cNvSpPr txBox="1"/>
              <p:nvPr/>
            </p:nvSpPr>
            <p:spPr bwMode="gray">
              <a:xfrm>
                <a:off x="625289" y="1610297"/>
                <a:ext cx="1606301" cy="307777"/>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sz="1400" b="0" i="1" smtClean="0">
                          <a:solidFill>
                            <a:srgbClr val="C00000"/>
                          </a:solidFill>
                          <a:latin typeface="Cambria Math" panose="02040503050406030204" pitchFamily="18" charset="0"/>
                        </a:rPr>
                        <m:t>𝑞</m:t>
                      </m:r>
                      <m:d>
                        <m:dPr>
                          <m:ctrlPr>
                            <a:rPr lang="en-US" sz="1400" b="0" i="1" smtClean="0">
                              <a:solidFill>
                                <a:srgbClr val="C00000"/>
                              </a:solidFill>
                              <a:latin typeface="Cambria Math"/>
                            </a:rPr>
                          </m:ctrlPr>
                        </m:dPr>
                        <m:e>
                          <m:r>
                            <a:rPr lang="en-US" sz="1400" b="0" i="1" smtClean="0">
                              <a:solidFill>
                                <a:srgbClr val="C00000"/>
                              </a:solidFill>
                              <a:latin typeface="Cambria Math" panose="02040503050406030204" pitchFamily="18" charset="0"/>
                            </a:rPr>
                            <m:t>𝑥</m:t>
                          </m:r>
                        </m:e>
                      </m:d>
                      <m:r>
                        <a:rPr lang="en-US" sz="1400" b="0" i="1" smtClean="0">
                          <a:solidFill>
                            <a:srgbClr val="C00000"/>
                          </a:solidFill>
                          <a:latin typeface="Cambria Math" panose="02040503050406030204" pitchFamily="18" charset="0"/>
                        </a:rPr>
                        <m:t>=</m:t>
                      </m:r>
                      <m:r>
                        <a:rPr lang="en-US" sz="1400" b="0" i="1" smtClean="0">
                          <a:solidFill>
                            <a:srgbClr val="C00000"/>
                          </a:solidFill>
                          <a:latin typeface="Cambria Math" panose="02040503050406030204" pitchFamily="18" charset="0"/>
                          <a:ea typeface="Cambria Math" panose="02040503050406030204" pitchFamily="18" charset="0"/>
                        </a:rPr>
                        <m:t>𝒩</m:t>
                      </m:r>
                      <m:d>
                        <m:dPr>
                          <m:ctrlPr>
                            <a:rPr lang="en-US" sz="1400" b="0" i="1" smtClean="0">
                              <a:solidFill>
                                <a:srgbClr val="C00000"/>
                              </a:solidFill>
                              <a:latin typeface="Cambria Math"/>
                              <a:ea typeface="Cambria Math" panose="02040503050406030204" pitchFamily="18" charset="0"/>
                            </a:rPr>
                          </m:ctrlPr>
                        </m:dPr>
                        <m:e>
                          <m:r>
                            <a:rPr lang="en-US" sz="1400" b="0" i="1" smtClean="0">
                              <a:solidFill>
                                <a:srgbClr val="C00000"/>
                              </a:solidFill>
                              <a:latin typeface="Cambria Math" panose="02040503050406030204" pitchFamily="18" charset="0"/>
                              <a:ea typeface="Cambria Math" panose="02040503050406030204" pitchFamily="18" charset="0"/>
                            </a:rPr>
                            <m:t>𝑥</m:t>
                          </m:r>
                          <m:r>
                            <a:rPr lang="en-US" sz="1400" b="0" i="1" smtClean="0">
                              <a:solidFill>
                                <a:srgbClr val="C00000"/>
                              </a:solidFill>
                              <a:latin typeface="Cambria Math" panose="02040503050406030204" pitchFamily="18" charset="0"/>
                              <a:ea typeface="Cambria Math" panose="02040503050406030204" pitchFamily="18" charset="0"/>
                            </a:rPr>
                            <m:t>;0,1</m:t>
                          </m:r>
                        </m:e>
                      </m:d>
                    </m:oMath>
                  </m:oMathPara>
                </a14:m>
                <a:endParaRPr lang="en-US" sz="1400" dirty="0">
                  <a:solidFill>
                    <a:srgbClr val="C00000"/>
                  </a:solidFill>
                </a:endParaRPr>
              </a:p>
            </p:txBody>
          </p:sp>
        </mc:Choice>
        <mc:Fallback xmlns="">
          <p:sp>
            <p:nvSpPr>
              <p:cNvPr id="17" name="TextBox 16">
                <a:extLst>
                  <a:ext uri="{FF2B5EF4-FFF2-40B4-BE49-F238E27FC236}">
                    <a16:creationId xmlns:a16="http://schemas.microsoft.com/office/drawing/2014/main" id="{E50B10C8-3931-CC38-C71D-203166DF79EF}"/>
                  </a:ext>
                </a:extLst>
              </p:cNvPr>
              <p:cNvSpPr txBox="1">
                <a:spLocks noRot="1" noChangeAspect="1" noMove="1" noResize="1" noEditPoints="1" noAdjustHandles="1" noChangeArrowheads="1" noChangeShapeType="1" noTextEdit="1"/>
              </p:cNvSpPr>
              <p:nvPr/>
            </p:nvSpPr>
            <p:spPr bwMode="gray">
              <a:xfrm>
                <a:off x="625289" y="1610297"/>
                <a:ext cx="1606301" cy="3077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 xmlns:a16="http://schemas.microsoft.com/office/drawing/2014/main" id="{B72DFBDA-47CA-B89B-8075-98AE5E06DB63}"/>
                  </a:ext>
                </a:extLst>
              </p:cNvPr>
              <p:cNvSpPr txBox="1"/>
              <p:nvPr/>
            </p:nvSpPr>
            <p:spPr bwMode="gray">
              <a:xfrm>
                <a:off x="2968363" y="1610297"/>
                <a:ext cx="1753135" cy="307777"/>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sz="1400" b="0" i="1" smtClean="0">
                          <a:solidFill>
                            <a:srgbClr val="C00000"/>
                          </a:solidFill>
                          <a:latin typeface="Cambria Math" panose="02040503050406030204" pitchFamily="18" charset="0"/>
                        </a:rPr>
                        <m:t>𝑞</m:t>
                      </m:r>
                      <m:d>
                        <m:dPr>
                          <m:ctrlPr>
                            <a:rPr lang="en-US" sz="1400" b="0" i="1" smtClean="0">
                              <a:solidFill>
                                <a:srgbClr val="C00000"/>
                              </a:solidFill>
                              <a:latin typeface="Cambria Math"/>
                            </a:rPr>
                          </m:ctrlPr>
                        </m:dPr>
                        <m:e>
                          <m:r>
                            <a:rPr lang="en-US" sz="1400" b="0" i="1" smtClean="0">
                              <a:solidFill>
                                <a:srgbClr val="C00000"/>
                              </a:solidFill>
                              <a:latin typeface="Cambria Math" panose="02040503050406030204" pitchFamily="18" charset="0"/>
                            </a:rPr>
                            <m:t>𝑥</m:t>
                          </m:r>
                        </m:e>
                      </m:d>
                      <m:r>
                        <a:rPr lang="en-US" sz="1400" b="0" i="1" smtClean="0">
                          <a:solidFill>
                            <a:srgbClr val="C00000"/>
                          </a:solidFill>
                          <a:latin typeface="Cambria Math" panose="02040503050406030204" pitchFamily="18" charset="0"/>
                        </a:rPr>
                        <m:t>=</m:t>
                      </m:r>
                      <m:r>
                        <a:rPr lang="en-US" sz="1400" b="0" i="1" smtClean="0">
                          <a:solidFill>
                            <a:srgbClr val="C00000"/>
                          </a:solidFill>
                          <a:latin typeface="Cambria Math" panose="02040503050406030204" pitchFamily="18" charset="0"/>
                          <a:ea typeface="Cambria Math" panose="02040503050406030204" pitchFamily="18" charset="0"/>
                        </a:rPr>
                        <m:t>𝒩</m:t>
                      </m:r>
                      <m:d>
                        <m:dPr>
                          <m:ctrlPr>
                            <a:rPr lang="en-US" sz="1400" b="0" i="1" smtClean="0">
                              <a:solidFill>
                                <a:srgbClr val="C00000"/>
                              </a:solidFill>
                              <a:latin typeface="Cambria Math"/>
                              <a:ea typeface="Cambria Math" panose="02040503050406030204" pitchFamily="18" charset="0"/>
                            </a:rPr>
                          </m:ctrlPr>
                        </m:dPr>
                        <m:e>
                          <m:r>
                            <a:rPr lang="en-US" sz="1400" b="0" i="1" smtClean="0">
                              <a:solidFill>
                                <a:srgbClr val="C00000"/>
                              </a:solidFill>
                              <a:latin typeface="Cambria Math" panose="02040503050406030204" pitchFamily="18" charset="0"/>
                              <a:ea typeface="Cambria Math" panose="02040503050406030204" pitchFamily="18" charset="0"/>
                            </a:rPr>
                            <m:t>𝑥</m:t>
                          </m:r>
                          <m:r>
                            <a:rPr lang="en-US" sz="1400" b="0" i="1" smtClean="0">
                              <a:solidFill>
                                <a:srgbClr val="C00000"/>
                              </a:solidFill>
                              <a:latin typeface="Cambria Math" panose="02040503050406030204" pitchFamily="18" charset="0"/>
                              <a:ea typeface="Cambria Math" panose="02040503050406030204" pitchFamily="18" charset="0"/>
                            </a:rPr>
                            <m:t>;1.5,1</m:t>
                          </m:r>
                        </m:e>
                      </m:d>
                    </m:oMath>
                  </m:oMathPara>
                </a14:m>
                <a:endParaRPr lang="en-US" sz="1400" dirty="0">
                  <a:solidFill>
                    <a:srgbClr val="C00000"/>
                  </a:solidFill>
                </a:endParaRPr>
              </a:p>
            </p:txBody>
          </p:sp>
        </mc:Choice>
        <mc:Fallback xmlns="">
          <p:sp>
            <p:nvSpPr>
              <p:cNvPr id="18" name="TextBox 17">
                <a:extLst>
                  <a:ext uri="{FF2B5EF4-FFF2-40B4-BE49-F238E27FC236}">
                    <a16:creationId xmlns:a16="http://schemas.microsoft.com/office/drawing/2014/main" id="{B72DFBDA-47CA-B89B-8075-98AE5E06DB63}"/>
                  </a:ext>
                </a:extLst>
              </p:cNvPr>
              <p:cNvSpPr txBox="1">
                <a:spLocks noRot="1" noChangeAspect="1" noMove="1" noResize="1" noEditPoints="1" noAdjustHandles="1" noChangeArrowheads="1" noChangeShapeType="1" noTextEdit="1"/>
              </p:cNvSpPr>
              <p:nvPr/>
            </p:nvSpPr>
            <p:spPr bwMode="gray">
              <a:xfrm>
                <a:off x="2968363" y="1610297"/>
                <a:ext cx="1753135" cy="3077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 xmlns:a16="http://schemas.microsoft.com/office/drawing/2014/main" id="{E516E440-DF32-50B0-0378-FE3890361711}"/>
                  </a:ext>
                </a:extLst>
              </p:cNvPr>
              <p:cNvSpPr txBox="1"/>
              <p:nvPr/>
            </p:nvSpPr>
            <p:spPr bwMode="gray">
              <a:xfrm>
                <a:off x="5268827" y="1610297"/>
                <a:ext cx="1910403" cy="307777"/>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sz="1400" b="0" i="1" smtClean="0">
                          <a:solidFill>
                            <a:srgbClr val="C00000"/>
                          </a:solidFill>
                          <a:latin typeface="Cambria Math" panose="02040503050406030204" pitchFamily="18" charset="0"/>
                        </a:rPr>
                        <m:t>𝑞</m:t>
                      </m:r>
                      <m:d>
                        <m:dPr>
                          <m:ctrlPr>
                            <a:rPr lang="en-US" sz="1400" b="0" i="1" smtClean="0">
                              <a:solidFill>
                                <a:srgbClr val="C00000"/>
                              </a:solidFill>
                              <a:latin typeface="Cambria Math"/>
                            </a:rPr>
                          </m:ctrlPr>
                        </m:dPr>
                        <m:e>
                          <m:r>
                            <a:rPr lang="en-US" sz="1400" b="0" i="1" smtClean="0">
                              <a:solidFill>
                                <a:srgbClr val="C00000"/>
                              </a:solidFill>
                              <a:latin typeface="Cambria Math" panose="02040503050406030204" pitchFamily="18" charset="0"/>
                            </a:rPr>
                            <m:t>𝑥</m:t>
                          </m:r>
                        </m:e>
                      </m:d>
                      <m:r>
                        <a:rPr lang="en-US" sz="1400" b="0" i="1" smtClean="0">
                          <a:solidFill>
                            <a:srgbClr val="C00000"/>
                          </a:solidFill>
                          <a:latin typeface="Cambria Math" panose="02040503050406030204" pitchFamily="18" charset="0"/>
                        </a:rPr>
                        <m:t>=</m:t>
                      </m:r>
                      <m:r>
                        <a:rPr lang="en-US" sz="1400" b="0" i="1" smtClean="0">
                          <a:solidFill>
                            <a:srgbClr val="C00000"/>
                          </a:solidFill>
                          <a:latin typeface="Cambria Math" panose="02040503050406030204" pitchFamily="18" charset="0"/>
                          <a:ea typeface="Cambria Math" panose="02040503050406030204" pitchFamily="18" charset="0"/>
                        </a:rPr>
                        <m:t>𝒰</m:t>
                      </m:r>
                      <m:d>
                        <m:dPr>
                          <m:ctrlPr>
                            <a:rPr lang="en-US" sz="1400" b="0" i="1" smtClean="0">
                              <a:solidFill>
                                <a:srgbClr val="C00000"/>
                              </a:solidFill>
                              <a:latin typeface="Cambria Math"/>
                              <a:ea typeface="Cambria Math" panose="02040503050406030204" pitchFamily="18" charset="0"/>
                            </a:rPr>
                          </m:ctrlPr>
                        </m:dPr>
                        <m:e>
                          <m:r>
                            <a:rPr lang="en-US" sz="1400" b="0" i="1" smtClean="0">
                              <a:solidFill>
                                <a:srgbClr val="C00000"/>
                              </a:solidFill>
                              <a:latin typeface="Cambria Math" panose="02040503050406030204" pitchFamily="18" charset="0"/>
                              <a:ea typeface="Cambria Math" panose="02040503050406030204" pitchFamily="18" charset="0"/>
                            </a:rPr>
                            <m:t>𝑥</m:t>
                          </m:r>
                          <m:r>
                            <a:rPr lang="en-US" sz="1400" b="0" i="1" smtClean="0">
                              <a:solidFill>
                                <a:srgbClr val="C00000"/>
                              </a:solidFill>
                              <a:latin typeface="Cambria Math" panose="02040503050406030204" pitchFamily="18" charset="0"/>
                              <a:ea typeface="Cambria Math" panose="02040503050406030204" pitchFamily="18" charset="0"/>
                            </a:rPr>
                            <m:t>;−2.5,2.5</m:t>
                          </m:r>
                        </m:e>
                      </m:d>
                    </m:oMath>
                  </m:oMathPara>
                </a14:m>
                <a:endParaRPr lang="en-US" sz="1400" dirty="0">
                  <a:solidFill>
                    <a:srgbClr val="C00000"/>
                  </a:solidFill>
                </a:endParaRPr>
              </a:p>
            </p:txBody>
          </p:sp>
        </mc:Choice>
        <mc:Fallback xmlns="">
          <p:sp>
            <p:nvSpPr>
              <p:cNvPr id="19" name="TextBox 18">
                <a:extLst>
                  <a:ext uri="{FF2B5EF4-FFF2-40B4-BE49-F238E27FC236}">
                    <a16:creationId xmlns:a16="http://schemas.microsoft.com/office/drawing/2014/main" id="{E516E440-DF32-50B0-0378-FE3890361711}"/>
                  </a:ext>
                </a:extLst>
              </p:cNvPr>
              <p:cNvSpPr txBox="1">
                <a:spLocks noRot="1" noChangeAspect="1" noMove="1" noResize="1" noEditPoints="1" noAdjustHandles="1" noChangeArrowheads="1" noChangeShapeType="1" noTextEdit="1"/>
              </p:cNvSpPr>
              <p:nvPr/>
            </p:nvSpPr>
            <p:spPr bwMode="gray">
              <a:xfrm>
                <a:off x="5268827" y="1610297"/>
                <a:ext cx="1910403" cy="307777"/>
              </a:xfrm>
              <a:prstGeom prst="rect">
                <a:avLst/>
              </a:prstGeom>
              <a:blipFill>
                <a:blip r:embed="rId5"/>
                <a:stretch>
                  <a:fillRect/>
                </a:stretch>
              </a:blipFill>
            </p:spPr>
            <p:txBody>
              <a:bodyPr/>
              <a:lstStyle/>
              <a:p>
                <a:r>
                  <a:rPr lang="en-US">
                    <a:noFill/>
                  </a:rPr>
                  <a:t> </a:t>
                </a:r>
              </a:p>
            </p:txBody>
          </p:sp>
        </mc:Fallback>
      </mc:AlternateContent>
      <p:cxnSp>
        <p:nvCxnSpPr>
          <p:cNvPr id="1228" name="Straight Arrow Connector 1227">
            <a:extLst>
              <a:ext uri="{FF2B5EF4-FFF2-40B4-BE49-F238E27FC236}">
                <a16:creationId xmlns="" xmlns:a16="http://schemas.microsoft.com/office/drawing/2014/main" id="{33A2EBEC-C620-260D-A2D8-AA7C382D5207}"/>
              </a:ext>
            </a:extLst>
          </p:cNvPr>
          <p:cNvCxnSpPr>
            <a:cxnSpLocks/>
            <a:stCxn id="1229" idx="2"/>
            <a:endCxn id="508" idx="0"/>
          </p:cNvCxnSpPr>
          <p:nvPr/>
        </p:nvCxnSpPr>
        <p:spPr bwMode="gray">
          <a:xfrm>
            <a:off x="2121992" y="1491630"/>
            <a:ext cx="1469866" cy="1417949"/>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29" name="TextBox 1228">
            <a:extLst>
              <a:ext uri="{FF2B5EF4-FFF2-40B4-BE49-F238E27FC236}">
                <a16:creationId xmlns="" xmlns:a16="http://schemas.microsoft.com/office/drawing/2014/main" id="{C73BF92E-1567-4839-7D1C-25749E335830}"/>
              </a:ext>
            </a:extLst>
          </p:cNvPr>
          <p:cNvSpPr txBox="1"/>
          <p:nvPr/>
        </p:nvSpPr>
        <p:spPr bwMode="gray">
          <a:xfrm>
            <a:off x="1331640" y="1187357"/>
            <a:ext cx="1580703" cy="304273"/>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r>
              <a:rPr lang="en-US" sz="1000" b="0" dirty="0">
                <a:solidFill>
                  <a:srgbClr val="C00000"/>
                </a:solidFill>
              </a:rPr>
              <a:t>Too little weight in</a:t>
            </a:r>
            <a:br>
              <a:rPr lang="en-US" sz="1000" b="0" dirty="0">
                <a:solidFill>
                  <a:srgbClr val="C00000"/>
                </a:solidFill>
              </a:rPr>
            </a:br>
            <a:r>
              <a:rPr lang="en-US" sz="1000" b="0" dirty="0">
                <a:solidFill>
                  <a:srgbClr val="C00000"/>
                </a:solidFill>
              </a:rPr>
              <a:t>the proposal</a:t>
            </a:r>
            <a:endParaRPr lang="x-none" sz="1000" dirty="0" err="1">
              <a:solidFill>
                <a:srgbClr val="C00000"/>
              </a:solidFill>
            </a:endParaRPr>
          </a:p>
        </p:txBody>
      </p:sp>
      <p:cxnSp>
        <p:nvCxnSpPr>
          <p:cNvPr id="1234" name="Straight Arrow Connector 1233">
            <a:extLst>
              <a:ext uri="{FF2B5EF4-FFF2-40B4-BE49-F238E27FC236}">
                <a16:creationId xmlns="" xmlns:a16="http://schemas.microsoft.com/office/drawing/2014/main" id="{D0F23481-3AF1-A2E2-757A-A9755D8D4775}"/>
              </a:ext>
            </a:extLst>
          </p:cNvPr>
          <p:cNvCxnSpPr>
            <a:cxnSpLocks/>
            <a:stCxn id="1235" idx="1"/>
            <a:endCxn id="1172" idx="835"/>
          </p:cNvCxnSpPr>
          <p:nvPr/>
        </p:nvCxnSpPr>
        <p:spPr bwMode="gray">
          <a:xfrm flipH="1">
            <a:off x="6938452" y="2854839"/>
            <a:ext cx="580551" cy="39018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35" name="TextBox 1234">
            <a:extLst>
              <a:ext uri="{FF2B5EF4-FFF2-40B4-BE49-F238E27FC236}">
                <a16:creationId xmlns="" xmlns:a16="http://schemas.microsoft.com/office/drawing/2014/main" id="{E214B09F-9BBF-23C9-95A3-DB1BD6BB77EA}"/>
              </a:ext>
            </a:extLst>
          </p:cNvPr>
          <p:cNvSpPr txBox="1"/>
          <p:nvPr/>
        </p:nvSpPr>
        <p:spPr bwMode="gray">
          <a:xfrm>
            <a:off x="7519003" y="2702702"/>
            <a:ext cx="1301469" cy="304273"/>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r>
              <a:rPr lang="en-US" sz="1000" b="0" dirty="0">
                <a:solidFill>
                  <a:srgbClr val="C00000"/>
                </a:solidFill>
              </a:rPr>
              <a:t>Zero weight in</a:t>
            </a:r>
            <a:br>
              <a:rPr lang="en-US" sz="1000" b="0" dirty="0">
                <a:solidFill>
                  <a:srgbClr val="C00000"/>
                </a:solidFill>
              </a:rPr>
            </a:br>
            <a:r>
              <a:rPr lang="en-US" sz="1000" b="0" dirty="0">
                <a:solidFill>
                  <a:srgbClr val="C00000"/>
                </a:solidFill>
              </a:rPr>
              <a:t>the proposal</a:t>
            </a:r>
            <a:endParaRPr lang="x-none" sz="1000" dirty="0" err="1">
              <a:solidFill>
                <a:srgbClr val="C00000"/>
              </a:solidFill>
            </a:endParaRPr>
          </a:p>
        </p:txBody>
      </p:sp>
      <p:pic>
        <p:nvPicPr>
          <p:cNvPr id="1242" name="Picture 1241">
            <a:extLst>
              <a:ext uri="{FF2B5EF4-FFF2-40B4-BE49-F238E27FC236}">
                <a16:creationId xmlns="" xmlns:a16="http://schemas.microsoft.com/office/drawing/2014/main" id="{1AE9A894-5D24-5970-C5E4-DF454A031B5C}"/>
              </a:ext>
            </a:extLst>
          </p:cNvPr>
          <p:cNvPicPr>
            <a:picLocks noChangeAspect="1"/>
          </p:cNvPicPr>
          <p:nvPr/>
        </p:nvPicPr>
        <p:blipFill>
          <a:blip r:embed="rId6"/>
          <a:stretch>
            <a:fillRect/>
          </a:stretch>
        </p:blipFill>
        <p:spPr>
          <a:xfrm>
            <a:off x="6660232" y="164163"/>
            <a:ext cx="2277362" cy="1415487"/>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48958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42"/>
                                        </p:tgtEl>
                                        <p:attrNameLst>
                                          <p:attrName>style.visibility</p:attrName>
                                        </p:attrNameLst>
                                      </p:cBhvr>
                                      <p:to>
                                        <p:strVal val="visible"/>
                                      </p:to>
                                    </p:set>
                                    <p:animEffect transition="in" filter="dissolve">
                                      <p:cBhvr>
                                        <p:cTn id="7" dur="500"/>
                                        <p:tgtEl>
                                          <p:spTgt spid="124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55"/>
                                        </p:tgtEl>
                                        <p:attrNameLst>
                                          <p:attrName>style.visibility</p:attrName>
                                        </p:attrNameLst>
                                      </p:cBhvr>
                                      <p:to>
                                        <p:strVal val="visible"/>
                                      </p:to>
                                    </p:set>
                                    <p:animEffect transition="in" filter="dissolve">
                                      <p:cBhvr>
                                        <p:cTn id="22" dur="500"/>
                                        <p:tgtEl>
                                          <p:spTgt spid="35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54"/>
                                        </p:tgtEl>
                                        <p:attrNameLst>
                                          <p:attrName>style.visibility</p:attrName>
                                        </p:attrNameLst>
                                      </p:cBhvr>
                                      <p:to>
                                        <p:strVal val="visible"/>
                                      </p:to>
                                    </p:set>
                                    <p:animEffect transition="in" filter="wipe(left)">
                                      <p:cBhvr>
                                        <p:cTn id="27" dur="500"/>
                                        <p:tgtEl>
                                          <p:spTgt spid="354"/>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19"/>
                                        </p:tgtEl>
                                        <p:attrNameLst>
                                          <p:attrName>style.visibility</p:attrName>
                                        </p:attrNameLst>
                                      </p:cBhvr>
                                      <p:to>
                                        <p:strVal val="visible"/>
                                      </p:to>
                                    </p:set>
                                    <p:animEffect transition="in" filter="dissolve">
                                      <p:cBhvr>
                                        <p:cTn id="32" dur="500"/>
                                        <p:tgtEl>
                                          <p:spTgt spid="419"/>
                                        </p:tgtEl>
                                      </p:cBhvr>
                                    </p:animEffect>
                                  </p:childTnLst>
                                </p:cTn>
                              </p:par>
                            </p:childTnLst>
                          </p:cTn>
                        </p:par>
                        <p:par>
                          <p:cTn id="33" fill="hold">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418"/>
                                        </p:tgtEl>
                                        <p:attrNameLst>
                                          <p:attrName>style.visibility</p:attrName>
                                        </p:attrNameLst>
                                      </p:cBhvr>
                                      <p:to>
                                        <p:strVal val="visible"/>
                                      </p:to>
                                    </p:set>
                                    <p:animEffect transition="in" filter="wipe(left)">
                                      <p:cBhvr>
                                        <p:cTn id="36" dur="500"/>
                                        <p:tgtEl>
                                          <p:spTgt spid="418"/>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dissolve">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819"/>
                                        </p:tgtEl>
                                        <p:attrNameLst>
                                          <p:attrName>style.visibility</p:attrName>
                                        </p:attrNameLst>
                                      </p:cBhvr>
                                      <p:to>
                                        <p:strVal val="visible"/>
                                      </p:to>
                                    </p:set>
                                    <p:animEffect transition="in" filter="dissolve">
                                      <p:cBhvr>
                                        <p:cTn id="46" dur="500"/>
                                        <p:tgtEl>
                                          <p:spTgt spid="81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748"/>
                                        </p:tgtEl>
                                        <p:attrNameLst>
                                          <p:attrName>style.visibility</p:attrName>
                                        </p:attrNameLst>
                                      </p:cBhvr>
                                      <p:to>
                                        <p:strVal val="visible"/>
                                      </p:to>
                                    </p:set>
                                    <p:animEffect transition="in" filter="wipe(left)">
                                      <p:cBhvr>
                                        <p:cTn id="51" dur="500"/>
                                        <p:tgtEl>
                                          <p:spTgt spid="748"/>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1229"/>
                                        </p:tgtEl>
                                        <p:attrNameLst>
                                          <p:attrName>style.visibility</p:attrName>
                                        </p:attrNameLst>
                                      </p:cBhvr>
                                      <p:to>
                                        <p:strVal val="visible"/>
                                      </p:to>
                                    </p:set>
                                    <p:animEffect transition="in" filter="dissolve">
                                      <p:cBhvr>
                                        <p:cTn id="56" dur="500"/>
                                        <p:tgtEl>
                                          <p:spTgt spid="1229"/>
                                        </p:tgtEl>
                                      </p:cBhvr>
                                    </p:animEffect>
                                  </p:childTnLst>
                                </p:cTn>
                              </p:par>
                              <p:par>
                                <p:cTn id="57" presetID="22" presetClass="entr" presetSubtype="1" fill="hold" nodeType="withEffect">
                                  <p:stCondLst>
                                    <p:cond delay="0"/>
                                  </p:stCondLst>
                                  <p:childTnLst>
                                    <p:set>
                                      <p:cBhvr>
                                        <p:cTn id="58" dur="1" fill="hold">
                                          <p:stCondLst>
                                            <p:cond delay="0"/>
                                          </p:stCondLst>
                                        </p:cTn>
                                        <p:tgtEl>
                                          <p:spTgt spid="1228"/>
                                        </p:tgtEl>
                                        <p:attrNameLst>
                                          <p:attrName>style.visibility</p:attrName>
                                        </p:attrNameLst>
                                      </p:cBhvr>
                                      <p:to>
                                        <p:strVal val="visible"/>
                                      </p:to>
                                    </p:set>
                                    <p:animEffect transition="in" filter="wipe(up)">
                                      <p:cBhvr>
                                        <p:cTn id="59" dur="500"/>
                                        <p:tgtEl>
                                          <p:spTgt spid="1228"/>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nodeType="clickEffect">
                                  <p:stCondLst>
                                    <p:cond delay="0"/>
                                  </p:stCondLst>
                                  <p:childTnLst>
                                    <p:set>
                                      <p:cBhvr>
                                        <p:cTn id="63" dur="1" fill="hold">
                                          <p:stCondLst>
                                            <p:cond delay="0"/>
                                          </p:stCondLst>
                                        </p:cTn>
                                        <p:tgtEl>
                                          <p:spTgt spid="818"/>
                                        </p:tgtEl>
                                        <p:attrNameLst>
                                          <p:attrName>style.visibility</p:attrName>
                                        </p:attrNameLst>
                                      </p:cBhvr>
                                      <p:to>
                                        <p:strVal val="visible"/>
                                      </p:to>
                                    </p:set>
                                    <p:animEffect transition="in" filter="dissolve">
                                      <p:cBhvr>
                                        <p:cTn id="64" dur="500"/>
                                        <p:tgtEl>
                                          <p:spTgt spid="818"/>
                                        </p:tgtEl>
                                      </p:cBhvr>
                                    </p:animEffect>
                                  </p:childTnLst>
                                </p:cTn>
                              </p:par>
                            </p:childTnLst>
                          </p:cTn>
                        </p:par>
                        <p:par>
                          <p:cTn id="65" fill="hold">
                            <p:stCondLst>
                              <p:cond delay="500"/>
                            </p:stCondLst>
                            <p:childTnLst>
                              <p:par>
                                <p:cTn id="66" presetID="22" presetClass="entr" presetSubtype="8" fill="hold" grpId="0" nodeType="afterEffect">
                                  <p:stCondLst>
                                    <p:cond delay="0"/>
                                  </p:stCondLst>
                                  <p:childTnLst>
                                    <p:set>
                                      <p:cBhvr>
                                        <p:cTn id="67" dur="1" fill="hold">
                                          <p:stCondLst>
                                            <p:cond delay="0"/>
                                          </p:stCondLst>
                                        </p:cTn>
                                        <p:tgtEl>
                                          <p:spTgt spid="817"/>
                                        </p:tgtEl>
                                        <p:attrNameLst>
                                          <p:attrName>style.visibility</p:attrName>
                                        </p:attrNameLst>
                                      </p:cBhvr>
                                      <p:to>
                                        <p:strVal val="visible"/>
                                      </p:to>
                                    </p:set>
                                    <p:animEffect transition="in" filter="wipe(left)">
                                      <p:cBhvr>
                                        <p:cTn id="68" dur="500"/>
                                        <p:tgtEl>
                                          <p:spTgt spid="817"/>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dissolve">
                                      <p:cBhvr>
                                        <p:cTn id="73" dur="500"/>
                                        <p:tgtEl>
                                          <p:spTgt spid="19"/>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nodeType="clickEffect">
                                  <p:stCondLst>
                                    <p:cond delay="0"/>
                                  </p:stCondLst>
                                  <p:childTnLst>
                                    <p:set>
                                      <p:cBhvr>
                                        <p:cTn id="77" dur="1" fill="hold">
                                          <p:stCondLst>
                                            <p:cond delay="0"/>
                                          </p:stCondLst>
                                        </p:cTn>
                                        <p:tgtEl>
                                          <p:spTgt spid="1173"/>
                                        </p:tgtEl>
                                        <p:attrNameLst>
                                          <p:attrName>style.visibility</p:attrName>
                                        </p:attrNameLst>
                                      </p:cBhvr>
                                      <p:to>
                                        <p:strVal val="visible"/>
                                      </p:to>
                                    </p:set>
                                    <p:animEffect transition="in" filter="dissolve">
                                      <p:cBhvr>
                                        <p:cTn id="78" dur="500"/>
                                        <p:tgtEl>
                                          <p:spTgt spid="1173"/>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1172"/>
                                        </p:tgtEl>
                                        <p:attrNameLst>
                                          <p:attrName>style.visibility</p:attrName>
                                        </p:attrNameLst>
                                      </p:cBhvr>
                                      <p:to>
                                        <p:strVal val="visible"/>
                                      </p:to>
                                    </p:set>
                                    <p:animEffect transition="in" filter="wipe(left)">
                                      <p:cBhvr>
                                        <p:cTn id="83" dur="500"/>
                                        <p:tgtEl>
                                          <p:spTgt spid="1172"/>
                                        </p:tgtEl>
                                      </p:cBhvr>
                                    </p:animEffect>
                                  </p:childTnLst>
                                </p:cTn>
                              </p:par>
                            </p:childTnLst>
                          </p:cTn>
                        </p:par>
                      </p:childTnLst>
                    </p:cTn>
                  </p:par>
                  <p:par>
                    <p:cTn id="84" fill="hold">
                      <p:stCondLst>
                        <p:cond delay="indefinite"/>
                      </p:stCondLst>
                      <p:childTnLst>
                        <p:par>
                          <p:cTn id="85" fill="hold">
                            <p:stCondLst>
                              <p:cond delay="0"/>
                            </p:stCondLst>
                            <p:childTnLst>
                              <p:par>
                                <p:cTn id="86" presetID="9" presetClass="entr" presetSubtype="0" fill="hold" grpId="0" nodeType="clickEffect">
                                  <p:stCondLst>
                                    <p:cond delay="0"/>
                                  </p:stCondLst>
                                  <p:childTnLst>
                                    <p:set>
                                      <p:cBhvr>
                                        <p:cTn id="87" dur="1" fill="hold">
                                          <p:stCondLst>
                                            <p:cond delay="0"/>
                                          </p:stCondLst>
                                        </p:cTn>
                                        <p:tgtEl>
                                          <p:spTgt spid="1235"/>
                                        </p:tgtEl>
                                        <p:attrNameLst>
                                          <p:attrName>style.visibility</p:attrName>
                                        </p:attrNameLst>
                                      </p:cBhvr>
                                      <p:to>
                                        <p:strVal val="visible"/>
                                      </p:to>
                                    </p:set>
                                    <p:animEffect transition="in" filter="dissolve">
                                      <p:cBhvr>
                                        <p:cTn id="88" dur="500"/>
                                        <p:tgtEl>
                                          <p:spTgt spid="1235"/>
                                        </p:tgtEl>
                                      </p:cBhvr>
                                    </p:animEffect>
                                  </p:childTnLst>
                                </p:cTn>
                              </p:par>
                              <p:par>
                                <p:cTn id="89" presetID="22" presetClass="entr" presetSubtype="2" fill="hold" nodeType="withEffect">
                                  <p:stCondLst>
                                    <p:cond delay="0"/>
                                  </p:stCondLst>
                                  <p:childTnLst>
                                    <p:set>
                                      <p:cBhvr>
                                        <p:cTn id="90" dur="1" fill="hold">
                                          <p:stCondLst>
                                            <p:cond delay="0"/>
                                          </p:stCondLst>
                                        </p:cTn>
                                        <p:tgtEl>
                                          <p:spTgt spid="1234"/>
                                        </p:tgtEl>
                                        <p:attrNameLst>
                                          <p:attrName>style.visibility</p:attrName>
                                        </p:attrNameLst>
                                      </p:cBhvr>
                                      <p:to>
                                        <p:strVal val="visible"/>
                                      </p:to>
                                    </p:set>
                                    <p:animEffect transition="in" filter="wipe(right)">
                                      <p:cBhvr>
                                        <p:cTn id="91" dur="500"/>
                                        <p:tgtEl>
                                          <p:spTgt spid="1234"/>
                                        </p:tgtEl>
                                      </p:cBhvr>
                                    </p:animEffect>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nodeType="clickEffect">
                                  <p:stCondLst>
                                    <p:cond delay="0"/>
                                  </p:stCondLst>
                                  <p:childTnLst>
                                    <p:set>
                                      <p:cBhvr>
                                        <p:cTn id="95" dur="1" fill="hold">
                                          <p:stCondLst>
                                            <p:cond delay="0"/>
                                          </p:stCondLst>
                                        </p:cTn>
                                        <p:tgtEl>
                                          <p:spTgt spid="1247"/>
                                        </p:tgtEl>
                                        <p:attrNameLst>
                                          <p:attrName>style.visibility</p:attrName>
                                        </p:attrNameLst>
                                      </p:cBhvr>
                                      <p:to>
                                        <p:strVal val="visible"/>
                                      </p:to>
                                    </p:set>
                                    <p:animEffect transition="in" filter="dissolve">
                                      <p:cBhvr>
                                        <p:cTn id="96" dur="500"/>
                                        <p:tgtEl>
                                          <p:spTgt spid="1247"/>
                                        </p:tgtEl>
                                      </p:cBhvr>
                                    </p:animEffect>
                                  </p:childTnLst>
                                </p:cTn>
                              </p:par>
                            </p:childTnLst>
                          </p:cTn>
                        </p:par>
                        <p:par>
                          <p:cTn id="97" fill="hold">
                            <p:stCondLst>
                              <p:cond delay="500"/>
                            </p:stCondLst>
                            <p:childTnLst>
                              <p:par>
                                <p:cTn id="98" presetID="22" presetClass="entr" presetSubtype="8" fill="hold" grpId="0" nodeType="afterEffect">
                                  <p:stCondLst>
                                    <p:cond delay="0"/>
                                  </p:stCondLst>
                                  <p:childTnLst>
                                    <p:set>
                                      <p:cBhvr>
                                        <p:cTn id="99" dur="1" fill="hold">
                                          <p:stCondLst>
                                            <p:cond delay="0"/>
                                          </p:stCondLst>
                                        </p:cTn>
                                        <p:tgtEl>
                                          <p:spTgt spid="1226"/>
                                        </p:tgtEl>
                                        <p:attrNameLst>
                                          <p:attrName>style.visibility</p:attrName>
                                        </p:attrNameLst>
                                      </p:cBhvr>
                                      <p:to>
                                        <p:strVal val="visible"/>
                                      </p:to>
                                    </p:set>
                                    <p:animEffect transition="in" filter="wipe(left)">
                                      <p:cBhvr>
                                        <p:cTn id="100" dur="500"/>
                                        <p:tgtEl>
                                          <p:spTgt spid="1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 grpId="0" animBg="1"/>
      <p:bldP spid="748" grpId="0" animBg="1"/>
      <p:bldP spid="1172" grpId="0" animBg="1"/>
      <p:bldP spid="418" grpId="0" animBg="1"/>
      <p:bldP spid="817" grpId="0" animBg="1"/>
      <p:bldP spid="1226" grpId="0" animBg="1"/>
      <p:bldP spid="16" grpId="0" animBg="1"/>
      <p:bldP spid="17" grpId="0"/>
      <p:bldP spid="18" grpId="0"/>
      <p:bldP spid="19" grpId="0"/>
      <p:bldP spid="1229" grpId="0"/>
      <p:bldP spid="12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 xmlns:a16="http://schemas.microsoft.com/office/drawing/2014/main" id="{EA0FF215-3B95-F210-1CCB-24FF310AB981}"/>
                  </a:ext>
                </a:extLst>
              </p:cNvPr>
              <p:cNvSpPr>
                <a:spLocks noGrp="1"/>
              </p:cNvSpPr>
              <p:nvPr>
                <p:ph type="body" sz="quarter" idx="13"/>
              </p:nvPr>
            </p:nvSpPr>
            <p:spPr>
              <a:xfrm>
                <a:off x="358776" y="3699496"/>
                <a:ext cx="7453584" cy="1430830"/>
              </a:xfrm>
            </p:spPr>
            <p:txBody>
              <a:bodyPr/>
              <a:lstStyle/>
              <a:p>
                <a:r>
                  <a:rPr lang="en-US" b="1" dirty="0"/>
                  <a:t>Pros</a:t>
                </a:r>
                <a:endParaRPr lang="en-US" dirty="0"/>
              </a:p>
              <a:p>
                <a:pPr marL="611187" lvl="1" indent="-342900">
                  <a:buFont typeface="+mj-lt"/>
                  <a:buAutoNum type="arabicPeriod"/>
                </a:pPr>
                <a:r>
                  <a:rPr lang="en-US" sz="1200" dirty="0"/>
                  <a:t>Sampling of the </a:t>
                </a:r>
                <a14:m>
                  <m:oMath xmlns:m="http://schemas.openxmlformats.org/officeDocument/2006/math">
                    <m:sSub>
                      <m:sSubPr>
                        <m:ctrlPr>
                          <a:rPr lang="en-US" sz="1200" i="1">
                            <a:latin typeface="Cambria Math"/>
                          </a:rPr>
                        </m:ctrlPr>
                      </m:sSubPr>
                      <m:e>
                        <m:r>
                          <a:rPr lang="en-US" sz="1200" b="1" i="1">
                            <a:latin typeface="Cambria Math" panose="02040503050406030204" pitchFamily="18" charset="0"/>
                          </a:rPr>
                          <m:t>𝒙</m:t>
                        </m:r>
                      </m:e>
                      <m:sub>
                        <m:r>
                          <a:rPr lang="en-US" sz="1200" i="1">
                            <a:latin typeface="Cambria Math" panose="02040503050406030204" pitchFamily="18" charset="0"/>
                          </a:rPr>
                          <m:t>𝑗</m:t>
                        </m:r>
                      </m:sub>
                    </m:sSub>
                  </m:oMath>
                </a14:m>
                <a:r>
                  <a:rPr lang="en-US" sz="1200" dirty="0"/>
                  <a:t> is parallel rather than sequential (as in a Bayesian network)!</a:t>
                </a:r>
              </a:p>
              <a:p>
                <a:pPr marL="611187" lvl="1" indent="-342900">
                  <a:buFont typeface="+mj-lt"/>
                  <a:buAutoNum type="arabicPeriod"/>
                </a:pPr>
                <a:r>
                  <a:rPr lang="en-US" sz="1200" dirty="0"/>
                  <a:t>The weights can also be computed in parallel!</a:t>
                </a:r>
              </a:p>
              <a:p>
                <a:r>
                  <a:rPr lang="en-US" b="1" dirty="0"/>
                  <a:t>Cons</a:t>
                </a:r>
                <a:endParaRPr lang="en-US" dirty="0"/>
              </a:p>
              <a:p>
                <a:pPr marL="611187" lvl="1" indent="-342900">
                  <a:buFont typeface="+mj-lt"/>
                  <a:buAutoNum type="arabicPeriod"/>
                </a:pPr>
                <a:r>
                  <a:rPr lang="en-US" sz="1200" dirty="0"/>
                  <a:t>If the proposal </a:t>
                </a:r>
                <a14:m>
                  <m:oMath xmlns:m="http://schemas.openxmlformats.org/officeDocument/2006/math">
                    <m:nary>
                      <m:naryPr>
                        <m:chr m:val="∏"/>
                        <m:ctrlPr>
                          <a:rPr lang="en-US" sz="1200" i="1">
                            <a:latin typeface="Cambria Math"/>
                          </a:rPr>
                        </m:ctrlPr>
                      </m:naryPr>
                      <m:sub>
                        <m:r>
                          <a:rPr lang="en-US" sz="1200" i="1">
                            <a:latin typeface="Cambria Math" panose="02040503050406030204" pitchFamily="18" charset="0"/>
                          </a:rPr>
                          <m:t>𝑘</m:t>
                        </m:r>
                        <m:r>
                          <a:rPr lang="en-US" sz="1200" i="1">
                            <a:latin typeface="Cambria Math" panose="02040503050406030204" pitchFamily="18" charset="0"/>
                          </a:rPr>
                          <m:t>=1</m:t>
                        </m:r>
                      </m:sub>
                      <m:sup>
                        <m:r>
                          <a:rPr lang="en-US" sz="1200" i="1">
                            <a:latin typeface="Cambria Math" panose="02040503050406030204" pitchFamily="18" charset="0"/>
                          </a:rPr>
                          <m:t>𝑛</m:t>
                        </m:r>
                      </m:sup>
                      <m:e>
                        <m:sSub>
                          <m:sSubPr>
                            <m:ctrlPr>
                              <a:rPr lang="en-US" sz="1200" i="1">
                                <a:latin typeface="Cambria Math"/>
                              </a:rPr>
                            </m:ctrlPr>
                          </m:sSubPr>
                          <m:e>
                            <m:r>
                              <a:rPr lang="en-US" sz="1200" i="1">
                                <a:latin typeface="Cambria Math" panose="02040503050406030204" pitchFamily="18" charset="0"/>
                              </a:rPr>
                              <m:t>𝑞</m:t>
                            </m:r>
                          </m:e>
                          <m:sub>
                            <m:r>
                              <a:rPr lang="en-US" sz="1200" i="1">
                                <a:latin typeface="Cambria Math" panose="02040503050406030204" pitchFamily="18" charset="0"/>
                              </a:rPr>
                              <m:t>𝑘</m:t>
                            </m:r>
                          </m:sub>
                        </m:sSub>
                        <m:d>
                          <m:dPr>
                            <m:ctrlPr>
                              <a:rPr lang="en-US" sz="1200" i="1">
                                <a:latin typeface="Cambria Math"/>
                              </a:rPr>
                            </m:ctrlPr>
                          </m:dPr>
                          <m:e>
                            <m:r>
                              <a:rPr lang="en-US" sz="1200" i="1">
                                <a:latin typeface="Cambria Math" panose="02040503050406030204" pitchFamily="18" charset="0"/>
                              </a:rPr>
                              <m:t>⋅</m:t>
                            </m:r>
                          </m:e>
                        </m:d>
                      </m:e>
                    </m:nary>
                  </m:oMath>
                </a14:m>
                <a:r>
                  <a:rPr lang="en-US" sz="1200" dirty="0"/>
                  <a:t> is far from the marginal of </a:t>
                </a:r>
                <a14:m>
                  <m:oMath xmlns:m="http://schemas.openxmlformats.org/officeDocument/2006/math">
                    <m:nary>
                      <m:naryPr>
                        <m:chr m:val="∏"/>
                        <m:ctrlPr>
                          <a:rPr lang="en-US" sz="1200" i="1">
                            <a:latin typeface="Cambria Math"/>
                          </a:rPr>
                        </m:ctrlPr>
                      </m:naryPr>
                      <m:sub>
                        <m:r>
                          <m:rPr>
                            <m:brk m:alnAt="23"/>
                          </m:rPr>
                          <a:rPr lang="en-US" sz="1200" i="1">
                            <a:latin typeface="Cambria Math" panose="02040503050406030204" pitchFamily="18" charset="0"/>
                          </a:rPr>
                          <m:t>𝑖</m:t>
                        </m:r>
                        <m:r>
                          <a:rPr lang="en-US" sz="1200" i="1">
                            <a:latin typeface="Cambria Math" panose="02040503050406030204" pitchFamily="18" charset="0"/>
                          </a:rPr>
                          <m:t>=1</m:t>
                        </m:r>
                      </m:sub>
                      <m:sup>
                        <m:r>
                          <a:rPr lang="en-US" sz="1200" i="1">
                            <a:latin typeface="Cambria Math" panose="02040503050406030204" pitchFamily="18" charset="0"/>
                          </a:rPr>
                          <m:t>𝑚</m:t>
                        </m:r>
                      </m:sup>
                      <m:e>
                        <m:sSub>
                          <m:sSubPr>
                            <m:ctrlPr>
                              <a:rPr lang="en-US" sz="1200" i="1">
                                <a:latin typeface="Cambria Math"/>
                              </a:rPr>
                            </m:ctrlPr>
                          </m:sSubPr>
                          <m:e>
                            <m:r>
                              <a:rPr lang="en-US" sz="1200" i="1">
                                <a:latin typeface="Cambria Math" panose="02040503050406030204" pitchFamily="18" charset="0"/>
                              </a:rPr>
                              <m:t>𝑓</m:t>
                            </m:r>
                          </m:e>
                          <m:sub>
                            <m:r>
                              <a:rPr lang="en-US" sz="1200" i="1">
                                <a:latin typeface="Cambria Math" panose="02040503050406030204" pitchFamily="18" charset="0"/>
                              </a:rPr>
                              <m:t>𝑖</m:t>
                            </m:r>
                          </m:sub>
                        </m:sSub>
                        <m:d>
                          <m:dPr>
                            <m:ctrlPr>
                              <a:rPr lang="en-US" sz="1200" i="1">
                                <a:latin typeface="Cambria Math"/>
                              </a:rPr>
                            </m:ctrlPr>
                          </m:dPr>
                          <m:e>
                            <m:r>
                              <a:rPr lang="en-US" sz="1200" i="1">
                                <a:latin typeface="Cambria Math" panose="02040503050406030204" pitchFamily="18" charset="0"/>
                              </a:rPr>
                              <m:t>⋅,…,⋅</m:t>
                            </m:r>
                          </m:e>
                        </m:d>
                      </m:e>
                    </m:nary>
                  </m:oMath>
                </a14:m>
                <a:r>
                  <a:rPr lang="en-US" sz="1200" dirty="0"/>
                  <a:t> then convergence is slow</a:t>
                </a:r>
              </a:p>
            </p:txBody>
          </p:sp>
        </mc:Choice>
        <mc:Fallback xmlns="">
          <p:sp>
            <p:nvSpPr>
              <p:cNvPr id="2" name="Text Placeholder 1">
                <a:extLst>
                  <a:ext uri="{FF2B5EF4-FFF2-40B4-BE49-F238E27FC236}">
                    <a16:creationId xmlns:a16="http://schemas.microsoft.com/office/drawing/2014/main" id="{EA0FF215-3B95-F210-1CCB-24FF310AB981}"/>
                  </a:ext>
                </a:extLst>
              </p:cNvPr>
              <p:cNvSpPr>
                <a:spLocks noGrp="1" noRot="1" noChangeAspect="1" noMove="1" noResize="1" noEditPoints="1" noAdjustHandles="1" noChangeArrowheads="1" noChangeShapeType="1" noTextEdit="1"/>
              </p:cNvSpPr>
              <p:nvPr>
                <p:ph type="body" sz="quarter" idx="13"/>
              </p:nvPr>
            </p:nvSpPr>
            <p:spPr>
              <a:xfrm>
                <a:off x="358776" y="3699496"/>
                <a:ext cx="7453584" cy="1430830"/>
              </a:xfrm>
              <a:blipFill>
                <a:blip r:embed="rId2"/>
                <a:stretch>
                  <a:fillRect t="-877" b="-27193"/>
                </a:stretch>
              </a:blipFill>
            </p:spPr>
            <p:txBody>
              <a:bodyPr/>
              <a:lstStyle/>
              <a:p>
                <a:r>
                  <a:rPr lang="en-US">
                    <a:noFill/>
                  </a:rPr>
                  <a:t> </a:t>
                </a:r>
              </a:p>
            </p:txBody>
          </p:sp>
        </mc:Fallback>
      </mc:AlternateContent>
      <p:sp>
        <p:nvSpPr>
          <p:cNvPr id="3" name="Title 2">
            <a:extLst>
              <a:ext uri="{FF2B5EF4-FFF2-40B4-BE49-F238E27FC236}">
                <a16:creationId xmlns="" xmlns:a16="http://schemas.microsoft.com/office/drawing/2014/main" id="{E7D15581-927D-2106-BEEB-A6B5625FA944}"/>
              </a:ext>
            </a:extLst>
          </p:cNvPr>
          <p:cNvSpPr>
            <a:spLocks noGrp="1"/>
          </p:cNvSpPr>
          <p:nvPr>
            <p:ph type="title"/>
          </p:nvPr>
        </p:nvSpPr>
        <p:spPr/>
        <p:txBody>
          <a:bodyPr/>
          <a:lstStyle/>
          <a:p>
            <a:r>
              <a:rPr lang="en-US" dirty="0"/>
              <a:t>Marginalization by Sampling a Factor Graph</a:t>
            </a:r>
          </a:p>
        </p:txBody>
      </p:sp>
      <mc:AlternateContent xmlns:mc="http://schemas.openxmlformats.org/markup-compatibility/2006" xmlns:a14="http://schemas.microsoft.com/office/drawing/2010/main">
        <mc:Choice Requires="a14">
          <p:sp>
            <p:nvSpPr>
              <p:cNvPr id="6" name="TextBox 5">
                <a:extLst>
                  <a:ext uri="{FF2B5EF4-FFF2-40B4-BE49-F238E27FC236}">
                    <a16:creationId xmlns="" xmlns:a16="http://schemas.microsoft.com/office/drawing/2014/main" id="{1FA453A2-AE0D-B94C-5DC1-6A128E2F37A9}"/>
                  </a:ext>
                </a:extLst>
              </p:cNvPr>
              <p:cNvSpPr txBox="1"/>
              <p:nvPr/>
            </p:nvSpPr>
            <p:spPr bwMode="gray">
              <a:xfrm>
                <a:off x="539553" y="1131590"/>
                <a:ext cx="6696274" cy="247189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268287" lvl="1" algn="ctr"/>
                <a:r>
                  <a:rPr lang="en-US" sz="1400" b="1" dirty="0"/>
                  <a:t>Importance Sampling</a:t>
                </a:r>
              </a:p>
              <a:p>
                <a:pPr marL="268287" lvl="1"/>
                <a:r>
                  <a:rPr lang="en-US" sz="1400" b="1" dirty="0"/>
                  <a:t>Given</a:t>
                </a:r>
                <a:r>
                  <a:rPr lang="en-US" sz="1400" dirty="0"/>
                  <a:t>: Proposal distributions </a:t>
                </a:r>
                <a14:m>
                  <m:oMath xmlns:m="http://schemas.openxmlformats.org/officeDocument/2006/math">
                    <m:sSub>
                      <m:sSubPr>
                        <m:ctrlPr>
                          <a:rPr lang="en-US" sz="1400" i="1">
                            <a:latin typeface="Cambria Math"/>
                          </a:rPr>
                        </m:ctrlPr>
                      </m:sSubPr>
                      <m:e>
                        <m:r>
                          <a:rPr lang="en-US" sz="1400" i="1">
                            <a:latin typeface="Cambria Math" panose="02040503050406030204" pitchFamily="18" charset="0"/>
                          </a:rPr>
                          <m:t>𝑞</m:t>
                        </m:r>
                      </m:e>
                      <m:sub>
                        <m:r>
                          <a:rPr lang="en-US" sz="1400" i="1">
                            <a:latin typeface="Cambria Math" panose="02040503050406030204" pitchFamily="18" charset="0"/>
                          </a:rPr>
                          <m:t>1</m:t>
                        </m:r>
                      </m:sub>
                    </m:sSub>
                    <m:d>
                      <m:dPr>
                        <m:ctrlPr>
                          <a:rPr lang="en-US" sz="1400" i="1" smtClean="0">
                            <a:latin typeface="Cambria Math"/>
                          </a:rPr>
                        </m:ctrlPr>
                      </m:dPr>
                      <m:e>
                        <m:r>
                          <a:rPr lang="en-US" sz="1400" b="0" i="1" smtClean="0">
                            <a:latin typeface="Cambria Math" panose="02040503050406030204" pitchFamily="18" charset="0"/>
                          </a:rPr>
                          <m:t>⋅</m:t>
                        </m:r>
                      </m:e>
                    </m:d>
                    <m:r>
                      <a:rPr lang="en-US" sz="1400" i="1">
                        <a:latin typeface="Cambria Math" panose="02040503050406030204" pitchFamily="18" charset="0"/>
                      </a:rPr>
                      <m:t>,…,</m:t>
                    </m:r>
                    <m:sSub>
                      <m:sSubPr>
                        <m:ctrlPr>
                          <a:rPr lang="en-US" sz="1400" b="0" i="1" smtClean="0">
                            <a:latin typeface="Cambria Math"/>
                          </a:rPr>
                        </m:ctrlPr>
                      </m:sSubPr>
                      <m:e>
                        <m:r>
                          <a:rPr lang="en-US" sz="1400" b="0" i="1" smtClean="0">
                            <a:latin typeface="Cambria Math" panose="02040503050406030204" pitchFamily="18" charset="0"/>
                          </a:rPr>
                          <m:t>𝑞</m:t>
                        </m:r>
                      </m:e>
                      <m:sub>
                        <m:r>
                          <a:rPr lang="en-US" sz="1400" b="0" i="1" smtClean="0">
                            <a:latin typeface="Cambria Math" panose="02040503050406030204" pitchFamily="18" charset="0"/>
                          </a:rPr>
                          <m:t>𝑛</m:t>
                        </m:r>
                      </m:sub>
                    </m:sSub>
                    <m:d>
                      <m:dPr>
                        <m:ctrlPr>
                          <a:rPr lang="en-US" sz="1400" b="0" i="1" smtClean="0">
                            <a:latin typeface="Cambria Math"/>
                          </a:rPr>
                        </m:ctrlPr>
                      </m:dPr>
                      <m:e>
                        <m:r>
                          <a:rPr lang="en-US" sz="1400" b="0" i="1" smtClean="0">
                            <a:latin typeface="Cambria Math" panose="02040503050406030204" pitchFamily="18" charset="0"/>
                          </a:rPr>
                          <m:t>⋅</m:t>
                        </m:r>
                      </m:e>
                    </m:d>
                  </m:oMath>
                </a14:m>
                <a:r>
                  <a:rPr lang="en-US" sz="1400" dirty="0"/>
                  <a:t> for </a:t>
                </a:r>
                <a14:m>
                  <m:oMath xmlns:m="http://schemas.openxmlformats.org/officeDocument/2006/math">
                    <m:sSub>
                      <m:sSubPr>
                        <m:ctrlPr>
                          <a:rPr lang="en-US" sz="1400" b="0" i="1" smtClean="0">
                            <a:latin typeface="Cambria Math"/>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1</m:t>
                        </m:r>
                      </m:sub>
                    </m:sSub>
                    <m:r>
                      <a:rPr lang="en-US" sz="1400" i="1">
                        <a:latin typeface="Cambria Math" panose="02040503050406030204" pitchFamily="18" charset="0"/>
                      </a:rPr>
                      <m:t>,…,</m:t>
                    </m:r>
                    <m:sSub>
                      <m:sSubPr>
                        <m:ctrlPr>
                          <a:rPr lang="en-US" sz="1400" b="0" i="1" smtClean="0">
                            <a:latin typeface="Cambria Math"/>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𝑛</m:t>
                        </m:r>
                      </m:sub>
                    </m:sSub>
                  </m:oMath>
                </a14:m>
                <a:endParaRPr lang="en-US" sz="1400" dirty="0"/>
              </a:p>
              <a:p>
                <a:pPr marL="268287" lvl="1"/>
                <a:endParaRPr lang="en-US" sz="1400" dirty="0"/>
              </a:p>
              <a:p>
                <a:pPr marL="268287" lvl="1"/>
                <a:r>
                  <a:rPr lang="en-US" sz="1400" dirty="0"/>
                  <a:t>For </a:t>
                </a:r>
                <a14:m>
                  <m:oMath xmlns:m="http://schemas.openxmlformats.org/officeDocument/2006/math">
                    <m:r>
                      <a:rPr lang="en-US" sz="1400" b="0" i="1" smtClean="0">
                        <a:latin typeface="Cambria Math" panose="02040503050406030204" pitchFamily="18" charset="0"/>
                      </a:rPr>
                      <m:t>𝑗</m:t>
                    </m:r>
                    <m:r>
                      <a:rPr lang="en-US" sz="1400" b="0" i="1" smtClean="0">
                        <a:latin typeface="Cambria Math" panose="02040503050406030204" pitchFamily="18" charset="0"/>
                      </a:rPr>
                      <m:t>∈</m:t>
                    </m:r>
                    <m:d>
                      <m:dPr>
                        <m:begChr m:val="{"/>
                        <m:endChr m:val="}"/>
                        <m:ctrlPr>
                          <a:rPr lang="en-US" sz="1400" b="0" i="1" smtClean="0">
                            <a:latin typeface="Cambria Math"/>
                          </a:rPr>
                        </m:ctrlPr>
                      </m:dPr>
                      <m:e>
                        <m:r>
                          <a:rPr lang="en-US" sz="1400" b="0" i="1" smtClean="0">
                            <a:latin typeface="Cambria Math" panose="02040503050406030204" pitchFamily="18" charset="0"/>
                          </a:rPr>
                          <m:t>1,…,</m:t>
                        </m:r>
                        <m:r>
                          <a:rPr lang="en-US" sz="1400" b="0" i="1" smtClean="0">
                            <a:latin typeface="Cambria Math" panose="02040503050406030204" pitchFamily="18" charset="0"/>
                          </a:rPr>
                          <m:t>𝐽</m:t>
                        </m:r>
                      </m:e>
                    </m:d>
                  </m:oMath>
                </a14:m>
                <a:r>
                  <a:rPr lang="en-US" sz="1400" dirty="0"/>
                  <a:t> </a:t>
                </a:r>
              </a:p>
              <a:p>
                <a:pPr marL="1068387" lvl="2" indent="-342900">
                  <a:buFont typeface="+mj-lt"/>
                  <a:buAutoNum type="arabicPeriod"/>
                </a:pPr>
                <a:r>
                  <a:rPr lang="en-US" sz="1400" dirty="0"/>
                  <a:t>Sample </a:t>
                </a:r>
                <a14:m>
                  <m:oMath xmlns:m="http://schemas.openxmlformats.org/officeDocument/2006/math">
                    <m:sSub>
                      <m:sSubPr>
                        <m:ctrlPr>
                          <a:rPr lang="en-US" sz="1400" i="1">
                            <a:latin typeface="Cambria Math"/>
                          </a:rPr>
                        </m:ctrlPr>
                      </m:sSubPr>
                      <m:e>
                        <m:r>
                          <a:rPr lang="en-US" sz="1400" i="1">
                            <a:latin typeface="Cambria Math" panose="02040503050406030204" pitchFamily="18" charset="0"/>
                          </a:rPr>
                          <m:t>𝑥</m:t>
                        </m:r>
                      </m:e>
                      <m:sub>
                        <m:r>
                          <a:rPr lang="en-US" sz="1400" i="1">
                            <a:latin typeface="Cambria Math" panose="02040503050406030204" pitchFamily="18" charset="0"/>
                          </a:rPr>
                          <m:t>𝑗</m:t>
                        </m:r>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a:rPr>
                        </m:ctrlPr>
                      </m:sSubPr>
                      <m:e>
                        <m:r>
                          <a:rPr lang="en-US" sz="1400" i="1">
                            <a:latin typeface="Cambria Math" panose="02040503050406030204" pitchFamily="18" charset="0"/>
                          </a:rPr>
                          <m:t>𝑞</m:t>
                        </m:r>
                      </m:e>
                      <m:sub>
                        <m:r>
                          <a:rPr lang="en-US" sz="1400" i="1">
                            <a:latin typeface="Cambria Math" panose="02040503050406030204" pitchFamily="18" charset="0"/>
                          </a:rPr>
                          <m:t>1</m:t>
                        </m:r>
                      </m:sub>
                    </m:sSub>
                  </m:oMath>
                </a14:m>
                <a:r>
                  <a:rPr lang="en-US" sz="1400" dirty="0"/>
                  <a:t>, </a:t>
                </a:r>
                <a14:m>
                  <m:oMath xmlns:m="http://schemas.openxmlformats.org/officeDocument/2006/math">
                    <m:sSub>
                      <m:sSubPr>
                        <m:ctrlPr>
                          <a:rPr lang="en-US" sz="1400" i="1">
                            <a:latin typeface="Cambria Math"/>
                          </a:rPr>
                        </m:ctrlPr>
                      </m:sSubPr>
                      <m:e>
                        <m:r>
                          <a:rPr lang="en-US" sz="1400" i="1">
                            <a:latin typeface="Cambria Math" panose="02040503050406030204" pitchFamily="18" charset="0"/>
                          </a:rPr>
                          <m:t>𝑥</m:t>
                        </m:r>
                      </m:e>
                      <m:sub>
                        <m:r>
                          <a:rPr lang="en-US" sz="1400" i="1">
                            <a:latin typeface="Cambria Math" panose="02040503050406030204" pitchFamily="18" charset="0"/>
                          </a:rPr>
                          <m:t>𝑗</m:t>
                        </m:r>
                        <m:r>
                          <a:rPr lang="en-US" sz="1400" i="1">
                            <a:latin typeface="Cambria Math" panose="02040503050406030204" pitchFamily="18" charset="0"/>
                          </a:rPr>
                          <m:t>,2</m:t>
                        </m:r>
                      </m:sub>
                    </m:sSub>
                    <m:r>
                      <a:rPr lang="en-US" sz="1400" i="1">
                        <a:latin typeface="Cambria Math" panose="02040503050406030204" pitchFamily="18" charset="0"/>
                      </a:rPr>
                      <m:t>∼</m:t>
                    </m:r>
                    <m:sSub>
                      <m:sSubPr>
                        <m:ctrlPr>
                          <a:rPr lang="en-US" sz="1400" i="1">
                            <a:latin typeface="Cambria Math"/>
                          </a:rPr>
                        </m:ctrlPr>
                      </m:sSubPr>
                      <m:e>
                        <m:r>
                          <a:rPr lang="en-US" sz="1400" i="1">
                            <a:latin typeface="Cambria Math" panose="02040503050406030204" pitchFamily="18" charset="0"/>
                          </a:rPr>
                          <m:t>𝑞</m:t>
                        </m:r>
                      </m:e>
                      <m:sub>
                        <m:r>
                          <a:rPr lang="en-US" sz="1400" b="0" i="1" smtClean="0">
                            <a:latin typeface="Cambria Math" panose="02040503050406030204" pitchFamily="18" charset="0"/>
                          </a:rPr>
                          <m:t>2</m:t>
                        </m:r>
                      </m:sub>
                    </m:sSub>
                  </m:oMath>
                </a14:m>
                <a:r>
                  <a:rPr lang="en-US" sz="1400" dirty="0"/>
                  <a:t> up to </a:t>
                </a:r>
                <a14:m>
                  <m:oMath xmlns:m="http://schemas.openxmlformats.org/officeDocument/2006/math">
                    <m:sSub>
                      <m:sSubPr>
                        <m:ctrlPr>
                          <a:rPr lang="en-US" sz="1400" i="1">
                            <a:latin typeface="Cambria Math"/>
                          </a:rPr>
                        </m:ctrlPr>
                      </m:sSubPr>
                      <m:e>
                        <m:r>
                          <a:rPr lang="en-US" sz="1400" i="1">
                            <a:latin typeface="Cambria Math" panose="02040503050406030204" pitchFamily="18" charset="0"/>
                          </a:rPr>
                          <m:t>𝑥</m:t>
                        </m:r>
                      </m:e>
                      <m:sub>
                        <m:r>
                          <a:rPr lang="en-US" sz="1400" i="1">
                            <a:latin typeface="Cambria Math" panose="02040503050406030204" pitchFamily="18" charset="0"/>
                          </a:rPr>
                          <m:t>𝑗</m:t>
                        </m:r>
                        <m:r>
                          <a:rPr lang="en-US" sz="1400" i="1">
                            <a:latin typeface="Cambria Math" panose="02040503050406030204" pitchFamily="18" charset="0"/>
                          </a:rPr>
                          <m:t>,</m:t>
                        </m:r>
                        <m:r>
                          <a:rPr lang="en-US" sz="1400" b="0" i="1" smtClean="0">
                            <a:latin typeface="Cambria Math" panose="02040503050406030204" pitchFamily="18" charset="0"/>
                          </a:rPr>
                          <m:t>𝑛</m:t>
                        </m:r>
                      </m:sub>
                    </m:sSub>
                    <m:r>
                      <a:rPr lang="en-US" sz="1400" i="1">
                        <a:latin typeface="Cambria Math" panose="02040503050406030204" pitchFamily="18" charset="0"/>
                      </a:rPr>
                      <m:t>∼</m:t>
                    </m:r>
                    <m:sSub>
                      <m:sSubPr>
                        <m:ctrlPr>
                          <a:rPr lang="en-US" sz="1400" i="1">
                            <a:latin typeface="Cambria Math"/>
                          </a:rPr>
                        </m:ctrlPr>
                      </m:sSubPr>
                      <m:e>
                        <m:r>
                          <a:rPr lang="en-US" sz="1400" i="1">
                            <a:latin typeface="Cambria Math" panose="02040503050406030204" pitchFamily="18" charset="0"/>
                          </a:rPr>
                          <m:t>𝑞</m:t>
                        </m:r>
                      </m:e>
                      <m:sub>
                        <m:r>
                          <a:rPr lang="en-US" sz="1400" b="0" i="1" smtClean="0">
                            <a:latin typeface="Cambria Math" panose="02040503050406030204" pitchFamily="18" charset="0"/>
                          </a:rPr>
                          <m:t>𝑛</m:t>
                        </m:r>
                      </m:sub>
                    </m:sSub>
                  </m:oMath>
                </a14:m>
                <a:r>
                  <a:rPr lang="en-US" sz="1400" dirty="0"/>
                  <a:t> into </a:t>
                </a:r>
                <a14:m>
                  <m:oMath xmlns:m="http://schemas.openxmlformats.org/officeDocument/2006/math">
                    <m:sSub>
                      <m:sSubPr>
                        <m:ctrlPr>
                          <a:rPr lang="en-US" sz="1400" b="0" i="1" smtClean="0">
                            <a:latin typeface="Cambria Math"/>
                          </a:rPr>
                        </m:ctrlPr>
                      </m:sSubPr>
                      <m:e>
                        <m:r>
                          <a:rPr lang="en-US" sz="1400" b="1" i="1" smtClean="0">
                            <a:latin typeface="Cambria Math" panose="02040503050406030204" pitchFamily="18" charset="0"/>
                          </a:rPr>
                          <m:t>𝒙</m:t>
                        </m:r>
                      </m:e>
                      <m:sub>
                        <m:r>
                          <a:rPr lang="en-US" sz="1400" b="0" i="1" smtClean="0">
                            <a:latin typeface="Cambria Math" panose="02040503050406030204" pitchFamily="18" charset="0"/>
                          </a:rPr>
                          <m:t>𝑗</m:t>
                        </m:r>
                      </m:sub>
                    </m:sSub>
                    <m:r>
                      <a:rPr lang="en-US" sz="1400" b="0" i="1" smtClean="0">
                        <a:latin typeface="Cambria Math" panose="02040503050406030204" pitchFamily="18" charset="0"/>
                      </a:rPr>
                      <m:t>=</m:t>
                    </m:r>
                    <m:d>
                      <m:dPr>
                        <m:ctrlPr>
                          <a:rPr lang="en-US" sz="1400" b="0" i="1" smtClean="0">
                            <a:latin typeface="Cambria Math"/>
                          </a:rPr>
                        </m:ctrlPr>
                      </m:dPr>
                      <m:e>
                        <m:sSub>
                          <m:sSubPr>
                            <m:ctrlPr>
                              <a:rPr lang="en-US" sz="1400" i="1">
                                <a:latin typeface="Cambria Math"/>
                              </a:rPr>
                            </m:ctrlPr>
                          </m:sSubPr>
                          <m:e>
                            <m:r>
                              <a:rPr lang="en-US" sz="1400" i="1">
                                <a:latin typeface="Cambria Math" panose="02040503050406030204" pitchFamily="18" charset="0"/>
                              </a:rPr>
                              <m:t>𝑥</m:t>
                            </m:r>
                          </m:e>
                          <m:sub>
                            <m:r>
                              <a:rPr lang="en-US" sz="1400" i="1">
                                <a:latin typeface="Cambria Math" panose="02040503050406030204" pitchFamily="18" charset="0"/>
                              </a:rPr>
                              <m:t>𝑗</m:t>
                            </m:r>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a:rPr>
                            </m:ctrlPr>
                          </m:sSubPr>
                          <m:e>
                            <m:r>
                              <a:rPr lang="en-US" sz="1400" i="1">
                                <a:latin typeface="Cambria Math" panose="02040503050406030204" pitchFamily="18" charset="0"/>
                              </a:rPr>
                              <m:t>𝑥</m:t>
                            </m:r>
                          </m:e>
                          <m:sub>
                            <m:r>
                              <a:rPr lang="en-US" sz="1400" i="1">
                                <a:latin typeface="Cambria Math" panose="02040503050406030204" pitchFamily="18" charset="0"/>
                              </a:rPr>
                              <m:t>𝑗</m:t>
                            </m:r>
                            <m:r>
                              <a:rPr lang="en-US" sz="1400" i="1">
                                <a:latin typeface="Cambria Math" panose="02040503050406030204" pitchFamily="18" charset="0"/>
                              </a:rPr>
                              <m:t>,</m:t>
                            </m:r>
                            <m:r>
                              <a:rPr lang="en-US" sz="1400" i="1">
                                <a:latin typeface="Cambria Math" panose="02040503050406030204" pitchFamily="18" charset="0"/>
                              </a:rPr>
                              <m:t>𝑛</m:t>
                            </m:r>
                          </m:sub>
                        </m:sSub>
                      </m:e>
                    </m:d>
                  </m:oMath>
                </a14:m>
                <a:endParaRPr lang="en-US" sz="1400" dirty="0"/>
              </a:p>
              <a:p>
                <a:pPr marL="1068387" lvl="2" indent="-342900">
                  <a:buFont typeface="+mj-lt"/>
                  <a:buAutoNum type="arabicPeriod"/>
                </a:pPr>
                <a:r>
                  <a:rPr lang="en-US" sz="1400" dirty="0"/>
                  <a:t>Compute </a:t>
                </a:r>
              </a:p>
              <a:p>
                <a:pPr marL="725487" lvl="2"/>
                <a14:m>
                  <m:oMathPara xmlns:m="http://schemas.openxmlformats.org/officeDocument/2006/math">
                    <m:oMathParaPr>
                      <m:jc m:val="centerGroup"/>
                    </m:oMathParaPr>
                    <m:oMath xmlns:m="http://schemas.openxmlformats.org/officeDocument/2006/math">
                      <m:sSub>
                        <m:sSubPr>
                          <m:ctrlPr>
                            <a:rPr lang="en-US" sz="1400" b="0" i="1" smtClean="0">
                              <a:latin typeface="Cambria Math"/>
                            </a:rPr>
                          </m:ctrlPr>
                        </m:sSubPr>
                        <m:e>
                          <m:r>
                            <a:rPr lang="en-US" sz="1400" b="0" i="1" smtClean="0">
                              <a:latin typeface="Cambria Math" panose="02040503050406030204" pitchFamily="18" charset="0"/>
                            </a:rPr>
                            <m:t>𝑤</m:t>
                          </m:r>
                        </m:e>
                        <m:sub>
                          <m:r>
                            <a:rPr lang="en-US" sz="1400" b="0" i="1" smtClean="0">
                              <a:latin typeface="Cambria Math" panose="02040503050406030204" pitchFamily="18" charset="0"/>
                            </a:rPr>
                            <m:t>𝑗</m:t>
                          </m:r>
                        </m:sub>
                      </m:sSub>
                      <m:r>
                        <a:rPr lang="en-US" sz="1400" b="0" i="1" smtClean="0">
                          <a:latin typeface="Cambria Math" panose="02040503050406030204" pitchFamily="18" charset="0"/>
                        </a:rPr>
                        <m:t>=</m:t>
                      </m:r>
                      <m:f>
                        <m:fPr>
                          <m:type m:val="lin"/>
                          <m:ctrlPr>
                            <a:rPr lang="en-US" sz="1400" b="0" i="1" smtClean="0">
                              <a:latin typeface="Cambria Math"/>
                            </a:rPr>
                          </m:ctrlPr>
                        </m:fPr>
                        <m:num>
                          <m:nary>
                            <m:naryPr>
                              <m:chr m:val="∏"/>
                              <m:ctrlPr>
                                <a:rPr lang="en-US" sz="1400" i="1" smtClean="0">
                                  <a:latin typeface="Cambria Math"/>
                                </a:rPr>
                              </m:ctrlPr>
                            </m:naryPr>
                            <m:sub>
                              <m:r>
                                <m:rPr>
                                  <m:brk m:alnAt="23"/>
                                </m:rPr>
                                <a:rPr lang="en-US" sz="1400" i="1">
                                  <a:latin typeface="Cambria Math" panose="02040503050406030204" pitchFamily="18" charset="0"/>
                                </a:rPr>
                                <m:t>𝑖</m:t>
                              </m:r>
                              <m:r>
                                <a:rPr lang="en-US" sz="1400" i="1">
                                  <a:latin typeface="Cambria Math" panose="02040503050406030204" pitchFamily="18" charset="0"/>
                                </a:rPr>
                                <m:t>=1</m:t>
                              </m:r>
                            </m:sub>
                            <m:sup>
                              <m:r>
                                <a:rPr lang="en-US" sz="1400" i="1">
                                  <a:latin typeface="Cambria Math" panose="02040503050406030204" pitchFamily="18" charset="0"/>
                                </a:rPr>
                                <m:t>𝑚</m:t>
                              </m:r>
                            </m:sup>
                            <m:e>
                              <m:sSub>
                                <m:sSubPr>
                                  <m:ctrlPr>
                                    <a:rPr lang="en-US" sz="1400" b="0" i="1" smtClean="0">
                                      <a:latin typeface="Cambria Math"/>
                                    </a:rPr>
                                  </m:ctrlPr>
                                </m:sSubPr>
                                <m:e>
                                  <m:r>
                                    <a:rPr lang="en-US" sz="1400" i="1">
                                      <a:latin typeface="Cambria Math" panose="02040503050406030204" pitchFamily="18" charset="0"/>
                                    </a:rPr>
                                    <m:t>𝑓</m:t>
                                  </m:r>
                                </m:e>
                                <m:sub>
                                  <m:r>
                                    <a:rPr lang="en-US" sz="1400" b="0" i="1" smtClean="0">
                                      <a:latin typeface="Cambria Math" panose="02040503050406030204" pitchFamily="18" charset="0"/>
                                    </a:rPr>
                                    <m:t>𝑖</m:t>
                                  </m:r>
                                </m:sub>
                              </m:sSub>
                              <m:d>
                                <m:dPr>
                                  <m:ctrlPr>
                                    <a:rPr lang="en-US" sz="1400" i="1">
                                      <a:latin typeface="Cambria Math"/>
                                    </a:rPr>
                                  </m:ctrlPr>
                                </m:dPr>
                                <m:e>
                                  <m:sSub>
                                    <m:sSubPr>
                                      <m:ctrlPr>
                                        <a:rPr lang="en-US" sz="1400" i="1">
                                          <a:latin typeface="Cambria Math"/>
                                        </a:rPr>
                                      </m:ctrlPr>
                                    </m:sSubPr>
                                    <m:e>
                                      <m:r>
                                        <a:rPr lang="en-US" sz="1400" i="1">
                                          <a:latin typeface="Cambria Math" panose="02040503050406030204" pitchFamily="18" charset="0"/>
                                        </a:rPr>
                                        <m:t>𝑥</m:t>
                                      </m:r>
                                    </m:e>
                                    <m:sub>
                                      <m:r>
                                        <a:rPr lang="en-US" sz="1400" i="1">
                                          <a:latin typeface="Cambria Math" panose="02040503050406030204" pitchFamily="18" charset="0"/>
                                        </a:rPr>
                                        <m:t>𝑗</m:t>
                                      </m:r>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a:rPr>
                                      </m:ctrlPr>
                                    </m:sSubPr>
                                    <m:e>
                                      <m:r>
                                        <a:rPr lang="en-US" sz="1400" i="1">
                                          <a:latin typeface="Cambria Math" panose="02040503050406030204" pitchFamily="18" charset="0"/>
                                        </a:rPr>
                                        <m:t>𝑥</m:t>
                                      </m:r>
                                    </m:e>
                                    <m:sub>
                                      <m:r>
                                        <a:rPr lang="en-US" sz="1400" i="1">
                                          <a:latin typeface="Cambria Math" panose="02040503050406030204" pitchFamily="18" charset="0"/>
                                        </a:rPr>
                                        <m:t>𝑗</m:t>
                                      </m:r>
                                      <m:r>
                                        <a:rPr lang="en-US" sz="1400" i="1">
                                          <a:latin typeface="Cambria Math" panose="02040503050406030204" pitchFamily="18" charset="0"/>
                                        </a:rPr>
                                        <m:t>,</m:t>
                                      </m:r>
                                      <m:r>
                                        <a:rPr lang="en-US" sz="1400" i="1">
                                          <a:latin typeface="Cambria Math" panose="02040503050406030204" pitchFamily="18" charset="0"/>
                                        </a:rPr>
                                        <m:t>𝑛</m:t>
                                      </m:r>
                                    </m:sub>
                                  </m:sSub>
                                </m:e>
                              </m:d>
                            </m:e>
                          </m:nary>
                        </m:num>
                        <m:den>
                          <m:nary>
                            <m:naryPr>
                              <m:chr m:val="∏"/>
                              <m:ctrlPr>
                                <a:rPr lang="en-US" sz="1400" i="1" smtClean="0">
                                  <a:latin typeface="Cambria Math"/>
                                </a:rPr>
                              </m:ctrlPr>
                            </m:naryPr>
                            <m:sub>
                              <m:r>
                                <a:rPr lang="en-US" sz="1400" b="0" i="1" smtClean="0">
                                  <a:latin typeface="Cambria Math" panose="02040503050406030204" pitchFamily="18" charset="0"/>
                                </a:rPr>
                                <m:t>𝑘</m:t>
                              </m:r>
                              <m:r>
                                <a:rPr lang="en-US" sz="1400" i="1">
                                  <a:latin typeface="Cambria Math" panose="02040503050406030204" pitchFamily="18" charset="0"/>
                                </a:rPr>
                                <m:t>=1</m:t>
                              </m:r>
                            </m:sub>
                            <m:sup>
                              <m:r>
                                <a:rPr lang="en-US" sz="1400" b="0" i="1" smtClean="0">
                                  <a:latin typeface="Cambria Math" panose="02040503050406030204" pitchFamily="18" charset="0"/>
                                </a:rPr>
                                <m:t>𝑛</m:t>
                              </m:r>
                            </m:sup>
                            <m:e>
                              <m:sSub>
                                <m:sSubPr>
                                  <m:ctrlPr>
                                    <a:rPr lang="en-US" sz="1400" b="0" i="1" smtClean="0">
                                      <a:latin typeface="Cambria Math"/>
                                    </a:rPr>
                                  </m:ctrlPr>
                                </m:sSubPr>
                                <m:e>
                                  <m:r>
                                    <a:rPr lang="en-US" sz="1400" b="0" i="1" smtClean="0">
                                      <a:latin typeface="Cambria Math" panose="02040503050406030204" pitchFamily="18" charset="0"/>
                                    </a:rPr>
                                    <m:t>𝑞</m:t>
                                  </m:r>
                                </m:e>
                                <m:sub>
                                  <m:r>
                                    <a:rPr lang="en-US" sz="1400" b="0" i="1" smtClean="0">
                                      <a:latin typeface="Cambria Math" panose="02040503050406030204" pitchFamily="18" charset="0"/>
                                    </a:rPr>
                                    <m:t>𝑘</m:t>
                                  </m:r>
                                </m:sub>
                              </m:sSub>
                              <m:d>
                                <m:dPr>
                                  <m:ctrlPr>
                                    <a:rPr lang="en-US" sz="1400" i="1">
                                      <a:latin typeface="Cambria Math"/>
                                    </a:rPr>
                                  </m:ctrlPr>
                                </m:dPr>
                                <m:e>
                                  <m:sSub>
                                    <m:sSubPr>
                                      <m:ctrlPr>
                                        <a:rPr lang="en-US" sz="1400" i="1">
                                          <a:latin typeface="Cambria Math"/>
                                        </a:rPr>
                                      </m:ctrlPr>
                                    </m:sSubPr>
                                    <m:e>
                                      <m:r>
                                        <a:rPr lang="en-US" sz="1400" i="1">
                                          <a:latin typeface="Cambria Math" panose="02040503050406030204" pitchFamily="18" charset="0"/>
                                        </a:rPr>
                                        <m:t>𝑥</m:t>
                                      </m:r>
                                    </m:e>
                                    <m:sub>
                                      <m:r>
                                        <a:rPr lang="en-US" sz="1400" i="1">
                                          <a:latin typeface="Cambria Math" panose="02040503050406030204" pitchFamily="18" charset="0"/>
                                        </a:rPr>
                                        <m:t>𝑗</m:t>
                                      </m:r>
                                      <m:r>
                                        <a:rPr lang="en-US" sz="1400" i="1">
                                          <a:latin typeface="Cambria Math" panose="02040503050406030204" pitchFamily="18" charset="0"/>
                                        </a:rPr>
                                        <m:t>,</m:t>
                                      </m:r>
                                      <m:r>
                                        <a:rPr lang="en-US" sz="1400" b="0" i="1" smtClean="0">
                                          <a:latin typeface="Cambria Math" panose="02040503050406030204" pitchFamily="18" charset="0"/>
                                        </a:rPr>
                                        <m:t>𝑘</m:t>
                                      </m:r>
                                    </m:sub>
                                  </m:sSub>
                                </m:e>
                              </m:d>
                            </m:e>
                          </m:nary>
                        </m:den>
                      </m:f>
                    </m:oMath>
                  </m:oMathPara>
                </a14:m>
                <a:endParaRPr lang="en-US" sz="1400" dirty="0"/>
              </a:p>
              <a:p>
                <a:pPr marL="268287" lvl="1"/>
                <a:endParaRPr lang="en-US" sz="1400" dirty="0"/>
              </a:p>
              <a:p>
                <a:pPr marL="268287" lvl="1"/>
                <a:r>
                  <a:rPr lang="en-US" sz="1400" b="1" dirty="0"/>
                  <a:t>Return</a:t>
                </a:r>
                <a:r>
                  <a:rPr lang="en-US" sz="1400" dirty="0"/>
                  <a:t>:</a:t>
                </a:r>
                <a:r>
                  <a:rPr lang="en-US" sz="1400" b="1" dirty="0"/>
                  <a:t> </a:t>
                </a:r>
                <a14:m>
                  <m:oMath xmlns:m="http://schemas.openxmlformats.org/officeDocument/2006/math">
                    <m:d>
                      <m:dPr>
                        <m:begChr m:val="{"/>
                        <m:endChr m:val="}"/>
                        <m:ctrlPr>
                          <a:rPr lang="en-US" sz="1400" b="0" i="1" smtClean="0">
                            <a:latin typeface="Cambria Math"/>
                          </a:rPr>
                        </m:ctrlPr>
                      </m:dPr>
                      <m:e>
                        <m:sSub>
                          <m:sSubPr>
                            <m:ctrlPr>
                              <a:rPr lang="en-US" sz="1400" b="0" i="1" smtClean="0">
                                <a:latin typeface="Cambria Math"/>
                              </a:rPr>
                            </m:ctrlPr>
                          </m:sSubPr>
                          <m:e>
                            <m:r>
                              <a:rPr lang="en-US" sz="1400" b="1" i="1" smtClean="0">
                                <a:latin typeface="Cambria Math" panose="02040503050406030204" pitchFamily="18" charset="0"/>
                              </a:rPr>
                              <m:t>𝒙</m:t>
                            </m:r>
                          </m:e>
                          <m:sub>
                            <m:r>
                              <a:rPr lang="en-US" sz="1400" b="0" i="1" smtClean="0">
                                <a:latin typeface="Cambria Math" panose="02040503050406030204" pitchFamily="18" charset="0"/>
                              </a:rPr>
                              <m:t>𝑗</m:t>
                            </m:r>
                          </m:sub>
                        </m:sSub>
                      </m:e>
                    </m:d>
                    <m:r>
                      <a:rPr lang="en-US" sz="1400" b="0" i="1" smtClean="0">
                        <a:latin typeface="Cambria Math" panose="02040503050406030204" pitchFamily="18" charset="0"/>
                      </a:rPr>
                      <m:t>∈</m:t>
                    </m:r>
                    <m:sSup>
                      <m:sSupPr>
                        <m:ctrlPr>
                          <a:rPr lang="en-US" sz="1400" i="1">
                            <a:latin typeface="Cambria Math"/>
                            <a:ea typeface="Cambria Math" panose="02040503050406030204" pitchFamily="18" charset="0"/>
                          </a:rPr>
                        </m:ctrlPr>
                      </m:sSupPr>
                      <m:e>
                        <m:r>
                          <a:rPr lang="en-US" sz="1400" b="0" i="1">
                            <a:latin typeface="Cambria Math" panose="02040503050406030204" pitchFamily="18" charset="0"/>
                            <a:ea typeface="Cambria Math" panose="02040503050406030204" pitchFamily="18" charset="0"/>
                          </a:rPr>
                          <m:t>ℝ</m:t>
                        </m:r>
                      </m:e>
                      <m:sup>
                        <m:r>
                          <a:rPr lang="en-US" sz="1400" b="0" i="1" smtClean="0">
                            <a:latin typeface="Cambria Math" panose="02040503050406030204" pitchFamily="18" charset="0"/>
                            <a:ea typeface="Cambria Math" panose="02040503050406030204" pitchFamily="18" charset="0"/>
                          </a:rPr>
                          <m:t>𝐽</m:t>
                        </m:r>
                        <m:r>
                          <a:rPr lang="en-US" sz="1400" b="0" i="1" smtClean="0">
                            <a:latin typeface="Cambria Math" panose="02040503050406030204" pitchFamily="18" charset="0"/>
                            <a:ea typeface="Cambria Math" panose="02040503050406030204" pitchFamily="18" charset="0"/>
                          </a:rPr>
                          <m:t>×</m:t>
                        </m:r>
                        <m:r>
                          <a:rPr lang="en-US" sz="1400" b="0" i="1">
                            <a:latin typeface="Cambria Math" panose="02040503050406030204" pitchFamily="18" charset="0"/>
                            <a:ea typeface="Cambria Math" panose="02040503050406030204" pitchFamily="18" charset="0"/>
                          </a:rPr>
                          <m:t>𝑛</m:t>
                        </m:r>
                      </m:sup>
                    </m:sSup>
                  </m:oMath>
                </a14:m>
                <a:r>
                  <a:rPr lang="x-none" sz="1400" dirty="0"/>
                  <a:t> and </a:t>
                </a:r>
                <a14:m>
                  <m:oMath xmlns:m="http://schemas.openxmlformats.org/officeDocument/2006/math">
                    <m:r>
                      <a:rPr lang="en-US" sz="1400" b="1" i="1" smtClean="0">
                        <a:latin typeface="Cambria Math" panose="02040503050406030204" pitchFamily="18" charset="0"/>
                      </a:rPr>
                      <m:t>𝒘</m:t>
                    </m:r>
                    <m:r>
                      <a:rPr lang="en-US" sz="1400" b="1" i="1" smtClean="0">
                        <a:latin typeface="Cambria Math" panose="02040503050406030204" pitchFamily="18" charset="0"/>
                      </a:rPr>
                      <m:t>∈</m:t>
                    </m:r>
                    <m:sSup>
                      <m:sSupPr>
                        <m:ctrlPr>
                          <a:rPr lang="en-US" sz="1400" b="1" i="1" smtClean="0">
                            <a:latin typeface="Cambria Math"/>
                            <a:ea typeface="Cambria Math" panose="02040503050406030204" pitchFamily="18" charset="0"/>
                          </a:rPr>
                        </m:ctrlPr>
                      </m:sSupPr>
                      <m:e>
                        <m:sSup>
                          <m:sSupPr>
                            <m:ctrlPr>
                              <a:rPr lang="en-US" sz="1400" b="1" i="1" smtClean="0">
                                <a:latin typeface="Cambria Math"/>
                                <a:ea typeface="Cambria Math" panose="02040503050406030204" pitchFamily="18" charset="0"/>
                              </a:rPr>
                            </m:ctrlPr>
                          </m:sSupPr>
                          <m:e>
                            <m:r>
                              <a:rPr lang="en-US" sz="1400" b="1" i="1" smtClean="0">
                                <a:latin typeface="Cambria Math" panose="02040503050406030204" pitchFamily="18" charset="0"/>
                                <a:ea typeface="Cambria Math" panose="02040503050406030204" pitchFamily="18" charset="0"/>
                              </a:rPr>
                              <m:t>ℝ</m:t>
                            </m:r>
                          </m:e>
                          <m:sup>
                            <m:r>
                              <a:rPr lang="en-US" sz="1400" b="1" i="1" smtClean="0">
                                <a:latin typeface="Cambria Math" panose="02040503050406030204" pitchFamily="18" charset="0"/>
                                <a:ea typeface="Cambria Math" panose="02040503050406030204" pitchFamily="18" charset="0"/>
                              </a:rPr>
                              <m:t>+</m:t>
                            </m:r>
                          </m:sup>
                        </m:sSup>
                      </m:e>
                      <m:sup>
                        <m:r>
                          <a:rPr lang="en-US" sz="1400" b="0" i="1" smtClean="0">
                            <a:latin typeface="Cambria Math" panose="02040503050406030204" pitchFamily="18" charset="0"/>
                            <a:ea typeface="Cambria Math" panose="02040503050406030204" pitchFamily="18" charset="0"/>
                          </a:rPr>
                          <m:t>𝐽</m:t>
                        </m:r>
                      </m:sup>
                    </m:sSup>
                  </m:oMath>
                </a14:m>
                <a:r>
                  <a:rPr lang="x-none" sz="1400" dirty="0"/>
                  <a:t> as weighted empirical distribution</a:t>
                </a:r>
              </a:p>
            </p:txBody>
          </p:sp>
        </mc:Choice>
        <mc:Fallback xmlns="">
          <p:sp>
            <p:nvSpPr>
              <p:cNvPr id="6" name="TextBox 5">
                <a:extLst>
                  <a:ext uri="{FF2B5EF4-FFF2-40B4-BE49-F238E27FC236}">
                    <a16:creationId xmlns:a16="http://schemas.microsoft.com/office/drawing/2014/main" id="{1FA453A2-AE0D-B94C-5DC1-6A128E2F37A9}"/>
                  </a:ext>
                </a:extLst>
              </p:cNvPr>
              <p:cNvSpPr txBox="1">
                <a:spLocks noRot="1" noChangeAspect="1" noMove="1" noResize="1" noEditPoints="1" noAdjustHandles="1" noChangeArrowheads="1" noChangeShapeType="1" noTextEdit="1"/>
              </p:cNvSpPr>
              <p:nvPr/>
            </p:nvSpPr>
            <p:spPr bwMode="gray">
              <a:xfrm>
                <a:off x="539553" y="1131590"/>
                <a:ext cx="6696274" cy="247189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53217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dissolv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dissolve">
                                      <p:cBhvr>
                                        <p:cTn id="17" dur="5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dissolve">
                                      <p:cBhvr>
                                        <p:cTn id="22" dur="500"/>
                                        <p:tgtEl>
                                          <p:spTgt spid="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Effect transition="in" filter="dissolve">
                                      <p:cBhvr>
                                        <p:cTn id="27" dur="500"/>
                                        <p:tgtEl>
                                          <p:spTgt spid="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
                                            <p:txEl>
                                              <p:pRg st="4" end="4"/>
                                            </p:txEl>
                                          </p:spTgt>
                                        </p:tgtEl>
                                        <p:attrNameLst>
                                          <p:attrName>style.visibility</p:attrName>
                                        </p:attrNameLst>
                                      </p:cBhvr>
                                      <p:to>
                                        <p:strVal val="visible"/>
                                      </p:to>
                                    </p:set>
                                    <p:animEffect transition="in" filter="dissolve">
                                      <p:cBhvr>
                                        <p:cTn id="3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B6E38C6F-3CEE-0B1F-0C72-BC0492A893CB}"/>
              </a:ext>
            </a:extLst>
          </p:cNvPr>
          <p:cNvSpPr>
            <a:spLocks noGrp="1"/>
          </p:cNvSpPr>
          <p:nvPr>
            <p:ph type="title"/>
          </p:nvPr>
        </p:nvSpPr>
        <p:spPr/>
        <p:txBody>
          <a:bodyPr/>
          <a:lstStyle/>
          <a:p>
            <a:r>
              <a:rPr lang="en-US" dirty="0"/>
              <a:t>Marginalization by Sampling a Factor Graph: Example</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 xmlns:a16="http://schemas.microsoft.com/office/drawing/2014/main" id="{B6C5BDE7-CA7F-0DDB-0501-9B03FB086E93}"/>
                  </a:ext>
                </a:extLst>
              </p:cNvPr>
              <p:cNvSpPr txBox="1"/>
              <p:nvPr/>
            </p:nvSpPr>
            <p:spPr bwMode="gray">
              <a:xfrm>
                <a:off x="671390" y="1347614"/>
                <a:ext cx="5350122" cy="279564"/>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ea typeface="Cambria Math" panose="02040503050406030204" pitchFamily="18" charset="0"/>
                        </a:rPr>
                        <m:t>𝒩</m:t>
                      </m:r>
                      <m:d>
                        <m:dPr>
                          <m:ctrlPr>
                            <a:rPr lang="en-US" sz="1200" b="0" i="1" smtClean="0">
                              <a:latin typeface="Cambria Math"/>
                              <a:ea typeface="Cambria Math" panose="02040503050406030204" pitchFamily="18" charset="0"/>
                            </a:rPr>
                          </m:ctrlPr>
                        </m:dPr>
                        <m:e>
                          <m:sSub>
                            <m:sSubPr>
                              <m:ctrlPr>
                                <a:rPr lang="en-US" sz="1200" b="0" i="1" smtClean="0">
                                  <a:latin typeface="Cambria Math"/>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𝑠</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𝜇</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sSubSup>
                            <m:sSubSupPr>
                              <m:ctrlPr>
                                <a:rPr lang="en-US" sz="1200" b="0" i="1" smtClean="0">
                                  <a:latin typeface="Cambria Math"/>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1</m:t>
                              </m:r>
                            </m:sub>
                            <m:sup>
                              <m:r>
                                <a:rPr lang="en-US" sz="1200" b="0" i="1" smtClean="0">
                                  <a:latin typeface="Cambria Math" panose="02040503050406030204" pitchFamily="18" charset="0"/>
                                  <a:ea typeface="Cambria Math" panose="02040503050406030204" pitchFamily="18" charset="0"/>
                                </a:rPr>
                                <m:t>2</m:t>
                              </m:r>
                            </m:sup>
                          </m:sSubSup>
                        </m:e>
                      </m:d>
                      <m:r>
                        <a:rPr lang="en-US" sz="1200" b="0" i="1" smtClean="0">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a:ea typeface="Cambria Math" panose="02040503050406030204" pitchFamily="18" charset="0"/>
                            </a:rPr>
                          </m:ctrlPr>
                        </m:dPr>
                        <m:e>
                          <m:sSub>
                            <m:sSubPr>
                              <m:ctrlPr>
                                <a:rPr lang="en-US" sz="1200" i="1">
                                  <a:latin typeface="Cambria Math"/>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𝑠</m:t>
                              </m:r>
                            </m:e>
                            <m:sub>
                              <m:r>
                                <a:rPr lang="en-US" sz="1200" b="0" i="1" smtClean="0">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𝜇</m:t>
                              </m:r>
                            </m:e>
                            <m:sub>
                              <m:r>
                                <a:rPr lang="en-US" sz="1200" b="0" i="1" smtClean="0">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Sup>
                            <m:sSubSupPr>
                              <m:ctrlPr>
                                <a:rPr lang="en-US" sz="1200" i="1">
                                  <a:latin typeface="Cambria Math"/>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2</m:t>
                              </m:r>
                            </m:sub>
                            <m:sup>
                              <m:r>
                                <a:rPr lang="en-US" sz="1200" i="1">
                                  <a:latin typeface="Cambria Math" panose="02040503050406030204" pitchFamily="18" charset="0"/>
                                  <a:ea typeface="Cambria Math" panose="02040503050406030204" pitchFamily="18" charset="0"/>
                                </a:rPr>
                                <m:t>2</m:t>
                              </m:r>
                            </m:sup>
                          </m:sSubSup>
                        </m:e>
                      </m:d>
                      <m:r>
                        <a:rPr lang="en-US" sz="1200" b="0" i="1" smtClean="0">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a:ea typeface="Cambria Math" panose="02040503050406030204" pitchFamily="18" charset="0"/>
                            </a:rPr>
                          </m:ctrlPr>
                        </m:dPr>
                        <m:e>
                          <m:sSub>
                            <m:sSubPr>
                              <m:ctrlPr>
                                <a:rPr lang="en-US" sz="1200" i="1">
                                  <a:latin typeface="Cambria Math"/>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𝑝</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𝑠</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p>
                            <m:sSupPr>
                              <m:ctrlPr>
                                <a:rPr lang="en-US" sz="1200" i="1">
                                  <a:latin typeface="Cambria Math"/>
                                  <a:ea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𝛽</m:t>
                              </m:r>
                            </m:e>
                            <m:sup>
                              <m:r>
                                <a:rPr lang="en-US" sz="1200" i="1">
                                  <a:latin typeface="Cambria Math" panose="02040503050406030204" pitchFamily="18" charset="0"/>
                                  <a:ea typeface="Cambria Math" panose="02040503050406030204" pitchFamily="18" charset="0"/>
                                </a:rPr>
                                <m:t>2</m:t>
                              </m:r>
                            </m:sup>
                          </m:sSup>
                        </m:e>
                      </m:d>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a:ea typeface="Cambria Math" panose="02040503050406030204" pitchFamily="18" charset="0"/>
                            </a:rPr>
                          </m:ctrlPr>
                        </m:dPr>
                        <m:e>
                          <m:sSub>
                            <m:sSubPr>
                              <m:ctrlPr>
                                <a:rPr lang="en-US" sz="1200" i="1">
                                  <a:latin typeface="Cambria Math"/>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𝑝</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𝑠</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p>
                            <m:sSupPr>
                              <m:ctrlPr>
                                <a:rPr lang="en-US" sz="1200" i="1">
                                  <a:latin typeface="Cambria Math"/>
                                  <a:ea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𝛽</m:t>
                              </m:r>
                            </m:e>
                            <m:sup>
                              <m:r>
                                <a:rPr lang="en-US" sz="1200" i="1">
                                  <a:latin typeface="Cambria Math" panose="02040503050406030204" pitchFamily="18" charset="0"/>
                                  <a:ea typeface="Cambria Math" panose="02040503050406030204" pitchFamily="18" charset="0"/>
                                </a:rPr>
                                <m:t>2</m:t>
                              </m:r>
                            </m:sup>
                          </m:sSup>
                        </m:e>
                      </m:d>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𝕀</m:t>
                      </m:r>
                      <m:d>
                        <m:dPr>
                          <m:ctrlPr>
                            <a:rPr lang="en-US" sz="1200" i="1">
                              <a:latin typeface="Cambria Math"/>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𝑦</m:t>
                          </m:r>
                          <m:d>
                            <m:dPr>
                              <m:ctrlPr>
                                <a:rPr lang="en-US" sz="1200" i="1">
                                  <a:latin typeface="Cambria Math"/>
                                  <a:ea typeface="Cambria Math" panose="02040503050406030204" pitchFamily="18" charset="0"/>
                                </a:rPr>
                              </m:ctrlPr>
                            </m:dPr>
                            <m:e>
                              <m:sSub>
                                <m:sSubPr>
                                  <m:ctrlPr>
                                    <a:rPr lang="en-US" sz="1200" i="1">
                                      <a:latin typeface="Cambria Math"/>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𝑝</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𝑝</m:t>
                                  </m:r>
                                </m:e>
                                <m:sub>
                                  <m:r>
                                    <a:rPr lang="en-US" sz="1200" i="1">
                                      <a:latin typeface="Cambria Math" panose="02040503050406030204" pitchFamily="18" charset="0"/>
                                      <a:ea typeface="Cambria Math" panose="02040503050406030204" pitchFamily="18" charset="0"/>
                                    </a:rPr>
                                    <m:t>2</m:t>
                                  </m:r>
                                </m:sub>
                              </m:sSub>
                            </m:e>
                          </m:d>
                          <m:r>
                            <a:rPr lang="en-US" sz="1200" i="1">
                              <a:latin typeface="Cambria Math" panose="02040503050406030204" pitchFamily="18" charset="0"/>
                              <a:ea typeface="Cambria Math" panose="02040503050406030204" pitchFamily="18" charset="0"/>
                            </a:rPr>
                            <m:t>&gt;0</m:t>
                          </m:r>
                        </m:e>
                      </m:d>
                    </m:oMath>
                  </m:oMathPara>
                </a14:m>
                <a:endParaRPr lang="x-none" sz="1200" dirty="0"/>
              </a:p>
            </p:txBody>
          </p:sp>
        </mc:Choice>
        <mc:Fallback xmlns="">
          <p:sp>
            <p:nvSpPr>
              <p:cNvPr id="13" name="TextBox 12">
                <a:extLst>
                  <a:ext uri="{FF2B5EF4-FFF2-40B4-BE49-F238E27FC236}">
                    <a16:creationId xmlns:a16="http://schemas.microsoft.com/office/drawing/2014/main" id="{B6C5BDE7-CA7F-0DDB-0501-9B03FB086E93}"/>
                  </a:ext>
                </a:extLst>
              </p:cNvPr>
              <p:cNvSpPr txBox="1">
                <a:spLocks noRot="1" noChangeAspect="1" noMove="1" noResize="1" noEditPoints="1" noAdjustHandles="1" noChangeArrowheads="1" noChangeShapeType="1" noTextEdit="1"/>
              </p:cNvSpPr>
              <p:nvPr/>
            </p:nvSpPr>
            <p:spPr bwMode="gray">
              <a:xfrm>
                <a:off x="671390" y="1347614"/>
                <a:ext cx="5350122" cy="279564"/>
              </a:xfrm>
              <a:prstGeom prst="rect">
                <a:avLst/>
              </a:prstGeom>
              <a:blipFill>
                <a:blip r:embed="rId2"/>
                <a:stretch>
                  <a:fillRect b="-8333"/>
                </a:stretch>
              </a:blipFill>
              <a:ln>
                <a:solidFill>
                  <a:schemeClr val="tx1"/>
                </a:solidFill>
              </a:ln>
            </p:spPr>
            <p:txBody>
              <a:bodyPr/>
              <a:lstStyle/>
              <a:p>
                <a:r>
                  <a:rPr lang="en-US">
                    <a:noFill/>
                  </a:rPr>
                  <a:t> </a:t>
                </a:r>
              </a:p>
            </p:txBody>
          </p:sp>
        </mc:Fallback>
      </mc:AlternateContent>
      <p:sp>
        <p:nvSpPr>
          <p:cNvPr id="23" name="TextBox 22">
            <a:extLst>
              <a:ext uri="{FF2B5EF4-FFF2-40B4-BE49-F238E27FC236}">
                <a16:creationId xmlns="" xmlns:a16="http://schemas.microsoft.com/office/drawing/2014/main" id="{9CACF180-4604-2C95-538C-8200B48C881F}"/>
              </a:ext>
            </a:extLst>
          </p:cNvPr>
          <p:cNvSpPr txBox="1"/>
          <p:nvPr/>
        </p:nvSpPr>
        <p:spPr bwMode="gray">
          <a:xfrm>
            <a:off x="648017" y="2150735"/>
            <a:ext cx="2232248" cy="276999"/>
          </a:xfrm>
          <a:prstGeom prst="rect">
            <a:avLst/>
          </a:prstGeom>
          <a:noFill/>
          <a:ln>
            <a:noFill/>
          </a:ln>
        </p:spPr>
        <p:txBody>
          <a:bodyPr wrap="square">
            <a:spAutoFit/>
          </a:bodyPr>
          <a:lstStyle/>
          <a:p>
            <a:pPr algn="ctr"/>
            <a:r>
              <a:rPr lang="x-none" sz="1200" b="1" dirty="0"/>
              <a:t>Without match outcome</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 xmlns:a16="http://schemas.microsoft.com/office/drawing/2014/main" id="{3516371E-F65C-4B6C-259F-F0A9D61B546A}"/>
                  </a:ext>
                </a:extLst>
              </p:cNvPr>
              <p:cNvSpPr txBox="1"/>
              <p:nvPr/>
            </p:nvSpPr>
            <p:spPr bwMode="gray">
              <a:xfrm>
                <a:off x="4336567" y="2159847"/>
                <a:ext cx="2555833" cy="276999"/>
              </a:xfrm>
              <a:prstGeom prst="rect">
                <a:avLst/>
              </a:prstGeom>
              <a:noFill/>
              <a:ln>
                <a:noFill/>
              </a:ln>
            </p:spPr>
            <p:txBody>
              <a:bodyPr wrap="square">
                <a:spAutoFit/>
              </a:bodyPr>
              <a:lstStyle/>
              <a:p>
                <a:pPr algn="ctr"/>
                <a:r>
                  <a:rPr lang="x-none" sz="1200" b="1" dirty="0"/>
                  <a:t>With match outcome (</a:t>
                </a:r>
                <a14:m>
                  <m:oMath xmlns:m="http://schemas.openxmlformats.org/officeDocument/2006/math">
                    <m:r>
                      <a:rPr lang="en-US" sz="1200" b="0" i="1" smtClean="0">
                        <a:latin typeface="Cambria Math" panose="02040503050406030204" pitchFamily="18" charset="0"/>
                      </a:rPr>
                      <m:t>𝑦</m:t>
                    </m:r>
                    <m:r>
                      <a:rPr lang="en-US" sz="1200" b="0" i="1" smtClean="0">
                        <a:latin typeface="Cambria Math" panose="02040503050406030204" pitchFamily="18" charset="0"/>
                      </a:rPr>
                      <m:t>=1</m:t>
                    </m:r>
                  </m:oMath>
                </a14:m>
                <a:r>
                  <a:rPr lang="x-none" sz="1200" b="1" dirty="0"/>
                  <a:t>) </a:t>
                </a:r>
              </a:p>
            </p:txBody>
          </p:sp>
        </mc:Choice>
        <mc:Fallback xmlns="">
          <p:sp>
            <p:nvSpPr>
              <p:cNvPr id="24" name="TextBox 23">
                <a:extLst>
                  <a:ext uri="{FF2B5EF4-FFF2-40B4-BE49-F238E27FC236}">
                    <a16:creationId xmlns:a16="http://schemas.microsoft.com/office/drawing/2014/main" id="{3516371E-F65C-4B6C-259F-F0A9D61B546A}"/>
                  </a:ext>
                </a:extLst>
              </p:cNvPr>
              <p:cNvSpPr txBox="1">
                <a:spLocks noRot="1" noChangeAspect="1" noMove="1" noResize="1" noEditPoints="1" noAdjustHandles="1" noChangeArrowheads="1" noChangeShapeType="1" noTextEdit="1"/>
              </p:cNvSpPr>
              <p:nvPr/>
            </p:nvSpPr>
            <p:spPr bwMode="gray">
              <a:xfrm>
                <a:off x="4336567" y="2159847"/>
                <a:ext cx="2555833" cy="276999"/>
              </a:xfrm>
              <a:prstGeom prst="rect">
                <a:avLst/>
              </a:prstGeom>
              <a:blipFill>
                <a:blip r:embed="rId3"/>
                <a:stretch>
                  <a:fillRect b="-1304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Oval 1">
                <a:extLst>
                  <a:ext uri="{FF2B5EF4-FFF2-40B4-BE49-F238E27FC236}">
                    <a16:creationId xmlns="" xmlns:a16="http://schemas.microsoft.com/office/drawing/2014/main" id="{965FFB12-482A-DA41-8356-45830666A3C2}"/>
                  </a:ext>
                </a:extLst>
              </p:cNvPr>
              <p:cNvSpPr/>
              <p:nvPr/>
            </p:nvSpPr>
            <p:spPr bwMode="gray">
              <a:xfrm>
                <a:off x="7811482" y="1411178"/>
                <a:ext cx="216000" cy="216000"/>
              </a:xfrm>
              <a:prstGeom prst="ellips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a:rPr>
                          </m:ctrlPr>
                        </m:sSubPr>
                        <m:e>
                          <m:r>
                            <a:rPr lang="en-US" sz="1000" b="0" i="1" dirty="0" smtClean="0">
                              <a:solidFill>
                                <a:schemeClr val="tx1"/>
                              </a:solidFill>
                              <a:latin typeface="Cambria Math" panose="02040503050406030204" pitchFamily="18" charset="0"/>
                            </a:rPr>
                            <m:t>𝑆</m:t>
                          </m:r>
                        </m:e>
                        <m:sub>
                          <m:r>
                            <a:rPr lang="en-US" sz="1000" b="0" i="1" dirty="0" smtClean="0">
                              <a:solidFill>
                                <a:schemeClr val="tx1"/>
                              </a:solidFill>
                              <a:latin typeface="Cambria Math" panose="02040503050406030204" pitchFamily="18" charset="0"/>
                            </a:rPr>
                            <m:t>1</m:t>
                          </m:r>
                        </m:sub>
                      </m:sSub>
                    </m:oMath>
                  </m:oMathPara>
                </a14:m>
                <a:endParaRPr lang="x-none" sz="1000" dirty="0">
                  <a:solidFill>
                    <a:schemeClr val="tx1"/>
                  </a:solidFill>
                </a:endParaRPr>
              </a:p>
            </p:txBody>
          </p:sp>
        </mc:Choice>
        <mc:Fallback xmlns="">
          <p:sp>
            <p:nvSpPr>
              <p:cNvPr id="2" name="Oval 1">
                <a:extLst>
                  <a:ext uri="{FF2B5EF4-FFF2-40B4-BE49-F238E27FC236}">
                    <a16:creationId xmlns:a16="http://schemas.microsoft.com/office/drawing/2014/main" id="{965FFB12-482A-DA41-8356-45830666A3C2}"/>
                  </a:ext>
                </a:extLst>
              </p:cNvPr>
              <p:cNvSpPr>
                <a:spLocks noRot="1" noChangeAspect="1" noMove="1" noResize="1" noEditPoints="1" noAdjustHandles="1" noChangeArrowheads="1" noChangeShapeType="1" noTextEdit="1"/>
              </p:cNvSpPr>
              <p:nvPr/>
            </p:nvSpPr>
            <p:spPr bwMode="gray">
              <a:xfrm>
                <a:off x="7811482" y="1411178"/>
                <a:ext cx="216000" cy="216000"/>
              </a:xfrm>
              <a:prstGeom prst="ellipse">
                <a:avLst/>
              </a:prstGeom>
              <a:blipFill>
                <a:blip r:embed="rId4"/>
                <a:stretch>
                  <a:fillRect l="-5263"/>
                </a:stretch>
              </a:blipFill>
              <a:ln w="9525"/>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Oval 24">
                <a:extLst>
                  <a:ext uri="{FF2B5EF4-FFF2-40B4-BE49-F238E27FC236}">
                    <a16:creationId xmlns="" xmlns:a16="http://schemas.microsoft.com/office/drawing/2014/main" id="{314826AE-19C8-2504-2997-8EEFE24DFB25}"/>
                  </a:ext>
                </a:extLst>
              </p:cNvPr>
              <p:cNvSpPr/>
              <p:nvPr/>
            </p:nvSpPr>
            <p:spPr bwMode="gray">
              <a:xfrm>
                <a:off x="8387983" y="1411178"/>
                <a:ext cx="216000" cy="216000"/>
              </a:xfrm>
              <a:prstGeom prst="ellips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a:rPr>
                          </m:ctrlPr>
                        </m:sSubPr>
                        <m:e>
                          <m:r>
                            <a:rPr lang="en-US" sz="1000" b="0" i="1" dirty="0" smtClean="0">
                              <a:solidFill>
                                <a:schemeClr val="tx1"/>
                              </a:solidFill>
                              <a:latin typeface="Cambria Math" panose="02040503050406030204" pitchFamily="18" charset="0"/>
                            </a:rPr>
                            <m:t>𝑆</m:t>
                          </m:r>
                        </m:e>
                        <m:sub>
                          <m:r>
                            <a:rPr lang="en-US" sz="1000" b="0" i="1" dirty="0" smtClean="0">
                              <a:solidFill>
                                <a:schemeClr val="tx1"/>
                              </a:solidFill>
                              <a:latin typeface="Cambria Math" panose="02040503050406030204" pitchFamily="18" charset="0"/>
                            </a:rPr>
                            <m:t>2</m:t>
                          </m:r>
                        </m:sub>
                      </m:sSub>
                    </m:oMath>
                  </m:oMathPara>
                </a14:m>
                <a:endParaRPr lang="x-none" sz="1000" dirty="0">
                  <a:solidFill>
                    <a:schemeClr val="tx1"/>
                  </a:solidFill>
                </a:endParaRPr>
              </a:p>
            </p:txBody>
          </p:sp>
        </mc:Choice>
        <mc:Fallback xmlns="">
          <p:sp>
            <p:nvSpPr>
              <p:cNvPr id="25" name="Oval 24">
                <a:extLst>
                  <a:ext uri="{FF2B5EF4-FFF2-40B4-BE49-F238E27FC236}">
                    <a16:creationId xmlns:a16="http://schemas.microsoft.com/office/drawing/2014/main" id="{314826AE-19C8-2504-2997-8EEFE24DFB25}"/>
                  </a:ext>
                </a:extLst>
              </p:cNvPr>
              <p:cNvSpPr>
                <a:spLocks noRot="1" noChangeAspect="1" noMove="1" noResize="1" noEditPoints="1" noAdjustHandles="1" noChangeArrowheads="1" noChangeShapeType="1" noTextEdit="1"/>
              </p:cNvSpPr>
              <p:nvPr/>
            </p:nvSpPr>
            <p:spPr bwMode="gray">
              <a:xfrm>
                <a:off x="8387983" y="1411178"/>
                <a:ext cx="216000" cy="216000"/>
              </a:xfrm>
              <a:prstGeom prst="ellipse">
                <a:avLst/>
              </a:prstGeom>
              <a:blipFill>
                <a:blip r:embed="rId5"/>
                <a:stretch>
                  <a:fillRect l="-5556"/>
                </a:stretch>
              </a:blipFill>
              <a:ln w="9525"/>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Oval 25">
                <a:extLst>
                  <a:ext uri="{FF2B5EF4-FFF2-40B4-BE49-F238E27FC236}">
                    <a16:creationId xmlns="" xmlns:a16="http://schemas.microsoft.com/office/drawing/2014/main" id="{3E384566-D283-9A2E-9FD7-92825B941DDC}"/>
                  </a:ext>
                </a:extLst>
              </p:cNvPr>
              <p:cNvSpPr/>
              <p:nvPr/>
            </p:nvSpPr>
            <p:spPr bwMode="gray">
              <a:xfrm>
                <a:off x="7811482" y="1915234"/>
                <a:ext cx="216000" cy="216000"/>
              </a:xfrm>
              <a:prstGeom prst="ellips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a:rPr>
                          </m:ctrlPr>
                        </m:sSubPr>
                        <m:e>
                          <m:r>
                            <a:rPr lang="en-US" sz="1000" b="0" i="1" dirty="0" smtClean="0">
                              <a:solidFill>
                                <a:schemeClr val="tx1"/>
                              </a:solidFill>
                              <a:latin typeface="Cambria Math" panose="02040503050406030204" pitchFamily="18" charset="0"/>
                            </a:rPr>
                            <m:t>𝑃</m:t>
                          </m:r>
                        </m:e>
                        <m:sub>
                          <m:r>
                            <a:rPr lang="en-US" sz="1000" b="0" i="1" dirty="0" smtClean="0">
                              <a:solidFill>
                                <a:schemeClr val="tx1"/>
                              </a:solidFill>
                              <a:latin typeface="Cambria Math" panose="02040503050406030204" pitchFamily="18" charset="0"/>
                            </a:rPr>
                            <m:t>1</m:t>
                          </m:r>
                        </m:sub>
                      </m:sSub>
                    </m:oMath>
                  </m:oMathPara>
                </a14:m>
                <a:endParaRPr lang="x-none" sz="1000" dirty="0">
                  <a:solidFill>
                    <a:schemeClr val="tx1"/>
                  </a:solidFill>
                </a:endParaRPr>
              </a:p>
            </p:txBody>
          </p:sp>
        </mc:Choice>
        <mc:Fallback xmlns="">
          <p:sp>
            <p:nvSpPr>
              <p:cNvPr id="26" name="Oval 25">
                <a:extLst>
                  <a:ext uri="{FF2B5EF4-FFF2-40B4-BE49-F238E27FC236}">
                    <a16:creationId xmlns:a16="http://schemas.microsoft.com/office/drawing/2014/main" id="{3E384566-D283-9A2E-9FD7-92825B941DDC}"/>
                  </a:ext>
                </a:extLst>
              </p:cNvPr>
              <p:cNvSpPr>
                <a:spLocks noRot="1" noChangeAspect="1" noMove="1" noResize="1" noEditPoints="1" noAdjustHandles="1" noChangeArrowheads="1" noChangeShapeType="1" noTextEdit="1"/>
              </p:cNvSpPr>
              <p:nvPr/>
            </p:nvSpPr>
            <p:spPr bwMode="gray">
              <a:xfrm>
                <a:off x="7811482" y="1915234"/>
                <a:ext cx="216000" cy="216000"/>
              </a:xfrm>
              <a:prstGeom prst="ellipse">
                <a:avLst/>
              </a:prstGeom>
              <a:blipFill>
                <a:blip r:embed="rId6"/>
                <a:stretch>
                  <a:fillRect l="-5263"/>
                </a:stretch>
              </a:blipFill>
              <a:ln w="9525"/>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Oval 28">
                <a:extLst>
                  <a:ext uri="{FF2B5EF4-FFF2-40B4-BE49-F238E27FC236}">
                    <a16:creationId xmlns="" xmlns:a16="http://schemas.microsoft.com/office/drawing/2014/main" id="{6D6AC1EB-09F6-7C25-B9D0-91B4FD9B2245}"/>
                  </a:ext>
                </a:extLst>
              </p:cNvPr>
              <p:cNvSpPr/>
              <p:nvPr/>
            </p:nvSpPr>
            <p:spPr bwMode="gray">
              <a:xfrm>
                <a:off x="8387983" y="1915234"/>
                <a:ext cx="216000" cy="216000"/>
              </a:xfrm>
              <a:prstGeom prst="ellips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a:rPr>
                          </m:ctrlPr>
                        </m:sSubPr>
                        <m:e>
                          <m:r>
                            <a:rPr lang="en-US" sz="1000" b="0" i="1" dirty="0" smtClean="0">
                              <a:solidFill>
                                <a:schemeClr val="tx1"/>
                              </a:solidFill>
                              <a:latin typeface="Cambria Math" panose="02040503050406030204" pitchFamily="18" charset="0"/>
                            </a:rPr>
                            <m:t>𝑃</m:t>
                          </m:r>
                        </m:e>
                        <m:sub>
                          <m:r>
                            <a:rPr lang="en-US" sz="1000" b="0" i="1" dirty="0" smtClean="0">
                              <a:solidFill>
                                <a:schemeClr val="tx1"/>
                              </a:solidFill>
                              <a:latin typeface="Cambria Math" panose="02040503050406030204" pitchFamily="18" charset="0"/>
                            </a:rPr>
                            <m:t>2</m:t>
                          </m:r>
                        </m:sub>
                      </m:sSub>
                    </m:oMath>
                  </m:oMathPara>
                </a14:m>
                <a:endParaRPr lang="x-none" sz="1000" dirty="0">
                  <a:solidFill>
                    <a:schemeClr val="tx1"/>
                  </a:solidFill>
                </a:endParaRPr>
              </a:p>
            </p:txBody>
          </p:sp>
        </mc:Choice>
        <mc:Fallback xmlns="">
          <p:sp>
            <p:nvSpPr>
              <p:cNvPr id="29" name="Oval 28">
                <a:extLst>
                  <a:ext uri="{FF2B5EF4-FFF2-40B4-BE49-F238E27FC236}">
                    <a16:creationId xmlns:a16="http://schemas.microsoft.com/office/drawing/2014/main" id="{6D6AC1EB-09F6-7C25-B9D0-91B4FD9B2245}"/>
                  </a:ext>
                </a:extLst>
              </p:cNvPr>
              <p:cNvSpPr>
                <a:spLocks noRot="1" noChangeAspect="1" noMove="1" noResize="1" noEditPoints="1" noAdjustHandles="1" noChangeArrowheads="1" noChangeShapeType="1" noTextEdit="1"/>
              </p:cNvSpPr>
              <p:nvPr/>
            </p:nvSpPr>
            <p:spPr bwMode="gray">
              <a:xfrm>
                <a:off x="8387983" y="1915234"/>
                <a:ext cx="216000" cy="216000"/>
              </a:xfrm>
              <a:prstGeom prst="ellipse">
                <a:avLst/>
              </a:prstGeom>
              <a:blipFill>
                <a:blip r:embed="rId7"/>
                <a:stretch>
                  <a:fillRect l="-5556"/>
                </a:stretch>
              </a:blipFill>
              <a:ln w="9525"/>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Oval 29">
                <a:extLst>
                  <a:ext uri="{FF2B5EF4-FFF2-40B4-BE49-F238E27FC236}">
                    <a16:creationId xmlns="" xmlns:a16="http://schemas.microsoft.com/office/drawing/2014/main" id="{F823EE0A-66CA-1B11-360D-0E1C8561CE52}"/>
                  </a:ext>
                </a:extLst>
              </p:cNvPr>
              <p:cNvSpPr/>
              <p:nvPr/>
            </p:nvSpPr>
            <p:spPr bwMode="gray">
              <a:xfrm>
                <a:off x="8099983" y="2347314"/>
                <a:ext cx="216000" cy="216000"/>
              </a:xfrm>
              <a:prstGeom prst="ellipse">
                <a:avLst/>
              </a:prstGeom>
              <a:solidFill>
                <a:schemeClr val="bg1"/>
              </a:solidFill>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r>
                        <a:rPr lang="en-US" sz="1000" b="0" i="1" dirty="0" smtClean="0">
                          <a:solidFill>
                            <a:schemeClr val="tx1"/>
                          </a:solidFill>
                          <a:latin typeface="Cambria Math" panose="02040503050406030204" pitchFamily="18" charset="0"/>
                        </a:rPr>
                        <m:t>𝑌</m:t>
                      </m:r>
                    </m:oMath>
                  </m:oMathPara>
                </a14:m>
                <a:endParaRPr lang="x-none" sz="1000" dirty="0">
                  <a:solidFill>
                    <a:schemeClr val="tx1"/>
                  </a:solidFill>
                </a:endParaRPr>
              </a:p>
            </p:txBody>
          </p:sp>
        </mc:Choice>
        <mc:Fallback xmlns="">
          <p:sp>
            <p:nvSpPr>
              <p:cNvPr id="30" name="Oval 29">
                <a:extLst>
                  <a:ext uri="{FF2B5EF4-FFF2-40B4-BE49-F238E27FC236}">
                    <a16:creationId xmlns:a16="http://schemas.microsoft.com/office/drawing/2014/main" id="{F823EE0A-66CA-1B11-360D-0E1C8561CE52}"/>
                  </a:ext>
                </a:extLst>
              </p:cNvPr>
              <p:cNvSpPr>
                <a:spLocks noRot="1" noChangeAspect="1" noMove="1" noResize="1" noEditPoints="1" noAdjustHandles="1" noChangeArrowheads="1" noChangeShapeType="1" noTextEdit="1"/>
              </p:cNvSpPr>
              <p:nvPr/>
            </p:nvSpPr>
            <p:spPr bwMode="gray">
              <a:xfrm>
                <a:off x="8099983" y="2347314"/>
                <a:ext cx="216000" cy="216000"/>
              </a:xfrm>
              <a:prstGeom prst="ellipse">
                <a:avLst/>
              </a:prstGeom>
              <a:blipFill>
                <a:blip r:embed="rId8"/>
                <a:stretch>
                  <a:fillRect/>
                </a:stretch>
              </a:blipFill>
              <a:ln w="9525"/>
            </p:spPr>
            <p:txBody>
              <a:bodyPr/>
              <a:lstStyle/>
              <a:p>
                <a:r>
                  <a:rPr lang="en-US">
                    <a:noFill/>
                  </a:rPr>
                  <a:t> </a:t>
                </a:r>
              </a:p>
            </p:txBody>
          </p:sp>
        </mc:Fallback>
      </mc:AlternateContent>
      <p:cxnSp>
        <p:nvCxnSpPr>
          <p:cNvPr id="31" name="Straight Arrow Connector 30">
            <a:extLst>
              <a:ext uri="{FF2B5EF4-FFF2-40B4-BE49-F238E27FC236}">
                <a16:creationId xmlns="" xmlns:a16="http://schemas.microsoft.com/office/drawing/2014/main" id="{AE5F9FB3-1E13-2289-EBDB-067239C32AE9}"/>
              </a:ext>
            </a:extLst>
          </p:cNvPr>
          <p:cNvCxnSpPr>
            <a:stCxn id="2" idx="4"/>
            <a:endCxn id="26" idx="0"/>
          </p:cNvCxnSpPr>
          <p:nvPr/>
        </p:nvCxnSpPr>
        <p:spPr bwMode="gray">
          <a:xfrm>
            <a:off x="7919482" y="1627178"/>
            <a:ext cx="0" cy="288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 xmlns:a16="http://schemas.microsoft.com/office/drawing/2014/main" id="{919C5EF1-732A-80D2-3FC3-03FEE32052F8}"/>
              </a:ext>
            </a:extLst>
          </p:cNvPr>
          <p:cNvCxnSpPr>
            <a:cxnSpLocks/>
            <a:stCxn id="25" idx="4"/>
            <a:endCxn id="29" idx="0"/>
          </p:cNvCxnSpPr>
          <p:nvPr/>
        </p:nvCxnSpPr>
        <p:spPr bwMode="gray">
          <a:xfrm>
            <a:off x="8495983" y="1627178"/>
            <a:ext cx="0" cy="288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 xmlns:a16="http://schemas.microsoft.com/office/drawing/2014/main" id="{F6D6FDF2-F5E9-2FA3-844E-37863BDA401A}"/>
              </a:ext>
            </a:extLst>
          </p:cNvPr>
          <p:cNvCxnSpPr>
            <a:cxnSpLocks/>
            <a:stCxn id="29" idx="4"/>
            <a:endCxn id="30" idx="7"/>
          </p:cNvCxnSpPr>
          <p:nvPr/>
        </p:nvCxnSpPr>
        <p:spPr bwMode="gray">
          <a:xfrm flipH="1">
            <a:off x="8284351" y="2131234"/>
            <a:ext cx="211632" cy="247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 xmlns:a16="http://schemas.microsoft.com/office/drawing/2014/main" id="{CD1D8660-D25A-ACF3-666D-9B4F299326E8}"/>
              </a:ext>
            </a:extLst>
          </p:cNvPr>
          <p:cNvCxnSpPr>
            <a:cxnSpLocks/>
            <a:stCxn id="26" idx="4"/>
            <a:endCxn id="30" idx="1"/>
          </p:cNvCxnSpPr>
          <p:nvPr/>
        </p:nvCxnSpPr>
        <p:spPr bwMode="gray">
          <a:xfrm>
            <a:off x="7919482" y="2131234"/>
            <a:ext cx="212133" cy="247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 xmlns:a16="http://schemas.microsoft.com/office/drawing/2014/main" id="{961A54A9-661A-61B9-8D35-9B75D2E69DB4}"/>
              </a:ext>
            </a:extLst>
          </p:cNvPr>
          <p:cNvCxnSpPr>
            <a:cxnSpLocks/>
            <a:stCxn id="44" idx="5"/>
            <a:endCxn id="48" idx="1"/>
          </p:cNvCxnSpPr>
          <p:nvPr/>
        </p:nvCxnSpPr>
        <p:spPr bwMode="gray">
          <a:xfrm>
            <a:off x="1402777" y="3919644"/>
            <a:ext cx="275109" cy="259366"/>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 xmlns:a16="http://schemas.microsoft.com/office/drawing/2014/main" id="{154512FC-BC22-D755-9F1A-9233D812BBDA}"/>
              </a:ext>
            </a:extLst>
          </p:cNvPr>
          <p:cNvCxnSpPr>
            <a:cxnSpLocks/>
            <a:stCxn id="45" idx="3"/>
            <a:endCxn id="48" idx="3"/>
          </p:cNvCxnSpPr>
          <p:nvPr/>
        </p:nvCxnSpPr>
        <p:spPr bwMode="gray">
          <a:xfrm flipH="1">
            <a:off x="1803885" y="3919644"/>
            <a:ext cx="248764" cy="259366"/>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Oval 36">
                <a:extLst>
                  <a:ext uri="{FF2B5EF4-FFF2-40B4-BE49-F238E27FC236}">
                    <a16:creationId xmlns="" xmlns:a16="http://schemas.microsoft.com/office/drawing/2014/main" id="{5B4863CF-7F78-0937-FE98-05BA7F38183F}"/>
                  </a:ext>
                </a:extLst>
              </p:cNvPr>
              <p:cNvSpPr/>
              <p:nvPr/>
            </p:nvSpPr>
            <p:spPr bwMode="gray">
              <a:xfrm>
                <a:off x="1187682" y="2948436"/>
                <a:ext cx="251999" cy="251999"/>
              </a:xfrm>
              <a:prstGeom prst="ellipse">
                <a:avLst/>
              </a:prstGeom>
              <a:solidFill>
                <a:schemeClr val="bg1"/>
              </a:solidFill>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a:rPr>
                          </m:ctrlPr>
                        </m:sSubPr>
                        <m:e>
                          <m:r>
                            <a:rPr lang="en-US" sz="1000" b="0" i="1" dirty="0" smtClean="0">
                              <a:solidFill>
                                <a:schemeClr val="tx1"/>
                              </a:solidFill>
                              <a:latin typeface="Cambria Math" panose="02040503050406030204" pitchFamily="18" charset="0"/>
                            </a:rPr>
                            <m:t>𝑆</m:t>
                          </m:r>
                        </m:e>
                        <m:sub>
                          <m:r>
                            <a:rPr lang="en-US" sz="1000" b="0" i="1" dirty="0" smtClean="0">
                              <a:solidFill>
                                <a:schemeClr val="tx1"/>
                              </a:solidFill>
                              <a:latin typeface="Cambria Math" panose="02040503050406030204" pitchFamily="18" charset="0"/>
                            </a:rPr>
                            <m:t>1</m:t>
                          </m:r>
                        </m:sub>
                      </m:sSub>
                    </m:oMath>
                  </m:oMathPara>
                </a14:m>
                <a:endParaRPr lang="x-none" sz="1000" dirty="0">
                  <a:solidFill>
                    <a:schemeClr val="tx1"/>
                  </a:solidFill>
                </a:endParaRPr>
              </a:p>
            </p:txBody>
          </p:sp>
        </mc:Choice>
        <mc:Fallback xmlns="">
          <p:sp>
            <p:nvSpPr>
              <p:cNvPr id="37" name="Oval 36">
                <a:extLst>
                  <a:ext uri="{FF2B5EF4-FFF2-40B4-BE49-F238E27FC236}">
                    <a16:creationId xmlns:a16="http://schemas.microsoft.com/office/drawing/2014/main" id="{5B4863CF-7F78-0937-FE98-05BA7F38183F}"/>
                  </a:ext>
                </a:extLst>
              </p:cNvPr>
              <p:cNvSpPr>
                <a:spLocks noRot="1" noChangeAspect="1" noMove="1" noResize="1" noEditPoints="1" noAdjustHandles="1" noChangeArrowheads="1" noChangeShapeType="1" noTextEdit="1"/>
              </p:cNvSpPr>
              <p:nvPr/>
            </p:nvSpPr>
            <p:spPr bwMode="gray">
              <a:xfrm>
                <a:off x="1187682" y="2948436"/>
                <a:ext cx="251999" cy="251999"/>
              </a:xfrm>
              <a:prstGeom prst="ellipse">
                <a:avLst/>
              </a:prstGeom>
              <a:blipFill>
                <a:blip r:embed="rId9"/>
                <a:stretch>
                  <a:fillRect/>
                </a:stretch>
              </a:blipFill>
              <a:ln w="9525"/>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Oval 37">
                <a:extLst>
                  <a:ext uri="{FF2B5EF4-FFF2-40B4-BE49-F238E27FC236}">
                    <a16:creationId xmlns="" xmlns:a16="http://schemas.microsoft.com/office/drawing/2014/main" id="{6D596901-3C38-232A-098E-4D7DA8213B32}"/>
                  </a:ext>
                </a:extLst>
              </p:cNvPr>
              <p:cNvSpPr/>
              <p:nvPr/>
            </p:nvSpPr>
            <p:spPr bwMode="gray">
              <a:xfrm>
                <a:off x="1614886" y="4479991"/>
                <a:ext cx="251999" cy="251999"/>
              </a:xfrm>
              <a:prstGeom prst="ellips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r>
                        <a:rPr lang="en-US" sz="1000" b="0" i="1" dirty="0" smtClean="0">
                          <a:solidFill>
                            <a:schemeClr val="tx1"/>
                          </a:solidFill>
                          <a:latin typeface="Cambria Math" panose="02040503050406030204" pitchFamily="18" charset="0"/>
                        </a:rPr>
                        <m:t>𝑌</m:t>
                      </m:r>
                    </m:oMath>
                  </m:oMathPara>
                </a14:m>
                <a:endParaRPr lang="x-none" sz="1000" dirty="0">
                  <a:solidFill>
                    <a:schemeClr val="tx1"/>
                  </a:solidFill>
                </a:endParaRPr>
              </a:p>
            </p:txBody>
          </p:sp>
        </mc:Choice>
        <mc:Fallback xmlns="">
          <p:sp>
            <p:nvSpPr>
              <p:cNvPr id="38" name="Oval 37">
                <a:extLst>
                  <a:ext uri="{FF2B5EF4-FFF2-40B4-BE49-F238E27FC236}">
                    <a16:creationId xmlns:a16="http://schemas.microsoft.com/office/drawing/2014/main" id="{6D596901-3C38-232A-098E-4D7DA8213B32}"/>
                  </a:ext>
                </a:extLst>
              </p:cNvPr>
              <p:cNvSpPr>
                <a:spLocks noRot="1" noChangeAspect="1" noMove="1" noResize="1" noEditPoints="1" noAdjustHandles="1" noChangeArrowheads="1" noChangeShapeType="1" noTextEdit="1"/>
              </p:cNvSpPr>
              <p:nvPr/>
            </p:nvSpPr>
            <p:spPr bwMode="gray">
              <a:xfrm>
                <a:off x="1614886" y="4479991"/>
                <a:ext cx="251999" cy="251999"/>
              </a:xfrm>
              <a:prstGeom prst="ellipse">
                <a:avLst/>
              </a:prstGeom>
              <a:blipFill>
                <a:blip r:embed="rId10"/>
                <a:stretch>
                  <a:fillRect/>
                </a:stretch>
              </a:blipFill>
              <a:ln w="9525"/>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Oval 38">
                <a:extLst>
                  <a:ext uri="{FF2B5EF4-FFF2-40B4-BE49-F238E27FC236}">
                    <a16:creationId xmlns="" xmlns:a16="http://schemas.microsoft.com/office/drawing/2014/main" id="{1835752D-E767-BF4C-B03E-FCC9563F2CE6}"/>
                  </a:ext>
                </a:extLst>
              </p:cNvPr>
              <p:cNvSpPr/>
              <p:nvPr/>
            </p:nvSpPr>
            <p:spPr bwMode="gray">
              <a:xfrm>
                <a:off x="2015745" y="2948436"/>
                <a:ext cx="251999" cy="251999"/>
              </a:xfrm>
              <a:prstGeom prst="ellipse">
                <a:avLst/>
              </a:prstGeom>
              <a:solidFill>
                <a:schemeClr val="bg1"/>
              </a:solidFill>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a:rPr>
                          </m:ctrlPr>
                        </m:sSubPr>
                        <m:e>
                          <m:r>
                            <a:rPr lang="en-US" sz="1000" b="0" i="1" dirty="0" smtClean="0">
                              <a:solidFill>
                                <a:schemeClr val="tx1"/>
                              </a:solidFill>
                              <a:latin typeface="Cambria Math" panose="02040503050406030204" pitchFamily="18" charset="0"/>
                            </a:rPr>
                            <m:t>𝑆</m:t>
                          </m:r>
                        </m:e>
                        <m:sub>
                          <m:r>
                            <a:rPr lang="en-US" sz="1000" b="0" i="1" dirty="0" smtClean="0">
                              <a:solidFill>
                                <a:schemeClr val="tx1"/>
                              </a:solidFill>
                              <a:latin typeface="Cambria Math" panose="02040503050406030204" pitchFamily="18" charset="0"/>
                            </a:rPr>
                            <m:t>2</m:t>
                          </m:r>
                        </m:sub>
                      </m:sSub>
                    </m:oMath>
                  </m:oMathPara>
                </a14:m>
                <a:endParaRPr lang="x-none" sz="1000" dirty="0">
                  <a:solidFill>
                    <a:schemeClr val="tx1"/>
                  </a:solidFill>
                </a:endParaRPr>
              </a:p>
            </p:txBody>
          </p:sp>
        </mc:Choice>
        <mc:Fallback xmlns="">
          <p:sp>
            <p:nvSpPr>
              <p:cNvPr id="39" name="Oval 38">
                <a:extLst>
                  <a:ext uri="{FF2B5EF4-FFF2-40B4-BE49-F238E27FC236}">
                    <a16:creationId xmlns:a16="http://schemas.microsoft.com/office/drawing/2014/main" id="{1835752D-E767-BF4C-B03E-FCC9563F2CE6}"/>
                  </a:ext>
                </a:extLst>
              </p:cNvPr>
              <p:cNvSpPr>
                <a:spLocks noRot="1" noChangeAspect="1" noMove="1" noResize="1" noEditPoints="1" noAdjustHandles="1" noChangeArrowheads="1" noChangeShapeType="1" noTextEdit="1"/>
              </p:cNvSpPr>
              <p:nvPr/>
            </p:nvSpPr>
            <p:spPr bwMode="gray">
              <a:xfrm>
                <a:off x="2015745" y="2948436"/>
                <a:ext cx="251999" cy="251999"/>
              </a:xfrm>
              <a:prstGeom prst="ellipse">
                <a:avLst/>
              </a:prstGeom>
              <a:blipFill>
                <a:blip r:embed="rId11"/>
                <a:stretch>
                  <a:fillRect/>
                </a:stretch>
              </a:blipFill>
              <a:ln w="9525"/>
            </p:spPr>
            <p:txBody>
              <a:bodyPr/>
              <a:lstStyle/>
              <a:p>
                <a:r>
                  <a:rPr lang="en-US">
                    <a:noFill/>
                  </a:rPr>
                  <a:t> </a:t>
                </a:r>
              </a:p>
            </p:txBody>
          </p:sp>
        </mc:Fallback>
      </mc:AlternateContent>
      <p:sp>
        <p:nvSpPr>
          <p:cNvPr id="40" name="Rectangle 39">
            <a:extLst>
              <a:ext uri="{FF2B5EF4-FFF2-40B4-BE49-F238E27FC236}">
                <a16:creationId xmlns="" xmlns:a16="http://schemas.microsoft.com/office/drawing/2014/main" id="{B3062C2F-D756-A925-1C1E-FE51DA1E70B9}"/>
              </a:ext>
            </a:extLst>
          </p:cNvPr>
          <p:cNvSpPr/>
          <p:nvPr/>
        </p:nvSpPr>
        <p:spPr bwMode="gray">
          <a:xfrm>
            <a:off x="2078745" y="2612938"/>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x-none" sz="1200" b="1" dirty="0" err="1">
              <a:solidFill>
                <a:schemeClr val="bg1"/>
              </a:solidFill>
            </a:endParaRPr>
          </a:p>
        </p:txBody>
      </p:sp>
      <p:sp>
        <p:nvSpPr>
          <p:cNvPr id="41" name="Rectangle 40">
            <a:extLst>
              <a:ext uri="{FF2B5EF4-FFF2-40B4-BE49-F238E27FC236}">
                <a16:creationId xmlns="" xmlns:a16="http://schemas.microsoft.com/office/drawing/2014/main" id="{B0DBD1D6-857F-2C2C-5214-815E4C47A90D}"/>
              </a:ext>
            </a:extLst>
          </p:cNvPr>
          <p:cNvSpPr/>
          <p:nvPr/>
        </p:nvSpPr>
        <p:spPr bwMode="gray">
          <a:xfrm>
            <a:off x="1250682" y="2612938"/>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x-none" sz="1200" b="1" dirty="0" err="1">
              <a:solidFill>
                <a:schemeClr val="bg1"/>
              </a:solidFill>
            </a:endParaRPr>
          </a:p>
        </p:txBody>
      </p:sp>
      <p:cxnSp>
        <p:nvCxnSpPr>
          <p:cNvPr id="42" name="Straight Arrow Connector 41">
            <a:extLst>
              <a:ext uri="{FF2B5EF4-FFF2-40B4-BE49-F238E27FC236}">
                <a16:creationId xmlns="" xmlns:a16="http://schemas.microsoft.com/office/drawing/2014/main" id="{DCB9B2F2-1204-D470-310E-7462D106D46C}"/>
              </a:ext>
            </a:extLst>
          </p:cNvPr>
          <p:cNvCxnSpPr>
            <a:cxnSpLocks/>
            <a:stCxn id="41" idx="2"/>
            <a:endCxn id="37" idx="0"/>
          </p:cNvCxnSpPr>
          <p:nvPr/>
        </p:nvCxnSpPr>
        <p:spPr bwMode="gray">
          <a:xfrm>
            <a:off x="1313682" y="2738937"/>
            <a:ext cx="0" cy="209499"/>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 xmlns:a16="http://schemas.microsoft.com/office/drawing/2014/main" id="{B904CB69-0AEE-3B6C-8336-58818D1DF95F}"/>
              </a:ext>
            </a:extLst>
          </p:cNvPr>
          <p:cNvCxnSpPr>
            <a:cxnSpLocks/>
            <a:stCxn id="40" idx="2"/>
            <a:endCxn id="39" idx="0"/>
          </p:cNvCxnSpPr>
          <p:nvPr/>
        </p:nvCxnSpPr>
        <p:spPr bwMode="gray">
          <a:xfrm>
            <a:off x="2141745" y="2738937"/>
            <a:ext cx="0" cy="209499"/>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Oval 43">
                <a:extLst>
                  <a:ext uri="{FF2B5EF4-FFF2-40B4-BE49-F238E27FC236}">
                    <a16:creationId xmlns="" xmlns:a16="http://schemas.microsoft.com/office/drawing/2014/main" id="{35AA77D4-2EAD-C8DC-6CF4-14A9468FC4F0}"/>
                  </a:ext>
                </a:extLst>
              </p:cNvPr>
              <p:cNvSpPr/>
              <p:nvPr/>
            </p:nvSpPr>
            <p:spPr bwMode="gray">
              <a:xfrm>
                <a:off x="1187682" y="3704549"/>
                <a:ext cx="251999" cy="251999"/>
              </a:xfrm>
              <a:prstGeom prst="ellipse">
                <a:avLst/>
              </a:prstGeom>
              <a:solidFill>
                <a:schemeClr val="bg1"/>
              </a:solidFill>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a:rPr>
                          </m:ctrlPr>
                        </m:sSubPr>
                        <m:e>
                          <m:r>
                            <a:rPr lang="en-US" sz="1000" b="0" i="1" dirty="0" smtClean="0">
                              <a:solidFill>
                                <a:schemeClr val="tx1"/>
                              </a:solidFill>
                              <a:latin typeface="Cambria Math" panose="02040503050406030204" pitchFamily="18" charset="0"/>
                            </a:rPr>
                            <m:t>𝑃</m:t>
                          </m:r>
                        </m:e>
                        <m:sub>
                          <m:r>
                            <a:rPr lang="en-US" sz="1000" b="0" i="1" dirty="0" smtClean="0">
                              <a:solidFill>
                                <a:schemeClr val="tx1"/>
                              </a:solidFill>
                              <a:latin typeface="Cambria Math" panose="02040503050406030204" pitchFamily="18" charset="0"/>
                            </a:rPr>
                            <m:t>1</m:t>
                          </m:r>
                        </m:sub>
                      </m:sSub>
                    </m:oMath>
                  </m:oMathPara>
                </a14:m>
                <a:endParaRPr lang="x-none" sz="1000" dirty="0">
                  <a:solidFill>
                    <a:schemeClr val="tx1"/>
                  </a:solidFill>
                </a:endParaRPr>
              </a:p>
            </p:txBody>
          </p:sp>
        </mc:Choice>
        <mc:Fallback xmlns="">
          <p:sp>
            <p:nvSpPr>
              <p:cNvPr id="44" name="Oval 43">
                <a:extLst>
                  <a:ext uri="{FF2B5EF4-FFF2-40B4-BE49-F238E27FC236}">
                    <a16:creationId xmlns:a16="http://schemas.microsoft.com/office/drawing/2014/main" id="{35AA77D4-2EAD-C8DC-6CF4-14A9468FC4F0}"/>
                  </a:ext>
                </a:extLst>
              </p:cNvPr>
              <p:cNvSpPr>
                <a:spLocks noRot="1" noChangeAspect="1" noMove="1" noResize="1" noEditPoints="1" noAdjustHandles="1" noChangeArrowheads="1" noChangeShapeType="1" noTextEdit="1"/>
              </p:cNvSpPr>
              <p:nvPr/>
            </p:nvSpPr>
            <p:spPr bwMode="gray">
              <a:xfrm>
                <a:off x="1187682" y="3704549"/>
                <a:ext cx="251999" cy="251999"/>
              </a:xfrm>
              <a:prstGeom prst="ellipse">
                <a:avLst/>
              </a:prstGeom>
              <a:blipFill>
                <a:blip r:embed="rId12"/>
                <a:stretch>
                  <a:fillRect/>
                </a:stretch>
              </a:blipFill>
              <a:ln w="9525"/>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Oval 44">
                <a:extLst>
                  <a:ext uri="{FF2B5EF4-FFF2-40B4-BE49-F238E27FC236}">
                    <a16:creationId xmlns="" xmlns:a16="http://schemas.microsoft.com/office/drawing/2014/main" id="{5797539B-B391-7101-5093-45D41882A07E}"/>
                  </a:ext>
                </a:extLst>
              </p:cNvPr>
              <p:cNvSpPr/>
              <p:nvPr/>
            </p:nvSpPr>
            <p:spPr bwMode="gray">
              <a:xfrm>
                <a:off x="2015745" y="3704549"/>
                <a:ext cx="251999" cy="251999"/>
              </a:xfrm>
              <a:prstGeom prst="ellipse">
                <a:avLst/>
              </a:prstGeom>
              <a:solidFill>
                <a:schemeClr val="bg1"/>
              </a:solidFill>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a:rPr>
                          </m:ctrlPr>
                        </m:sSubPr>
                        <m:e>
                          <m:r>
                            <a:rPr lang="en-US" sz="1000" b="0" i="1" dirty="0" smtClean="0">
                              <a:solidFill>
                                <a:schemeClr val="tx1"/>
                              </a:solidFill>
                              <a:latin typeface="Cambria Math" panose="02040503050406030204" pitchFamily="18" charset="0"/>
                            </a:rPr>
                            <m:t>𝑃</m:t>
                          </m:r>
                        </m:e>
                        <m:sub>
                          <m:r>
                            <a:rPr lang="en-US" sz="1000" b="0" i="1" dirty="0" smtClean="0">
                              <a:solidFill>
                                <a:schemeClr val="tx1"/>
                              </a:solidFill>
                              <a:latin typeface="Cambria Math" panose="02040503050406030204" pitchFamily="18" charset="0"/>
                            </a:rPr>
                            <m:t>2</m:t>
                          </m:r>
                        </m:sub>
                      </m:sSub>
                    </m:oMath>
                  </m:oMathPara>
                </a14:m>
                <a:endParaRPr lang="x-none" sz="1000" dirty="0">
                  <a:solidFill>
                    <a:schemeClr val="tx1"/>
                  </a:solidFill>
                </a:endParaRPr>
              </a:p>
            </p:txBody>
          </p:sp>
        </mc:Choice>
        <mc:Fallback xmlns="">
          <p:sp>
            <p:nvSpPr>
              <p:cNvPr id="45" name="Oval 44">
                <a:extLst>
                  <a:ext uri="{FF2B5EF4-FFF2-40B4-BE49-F238E27FC236}">
                    <a16:creationId xmlns:a16="http://schemas.microsoft.com/office/drawing/2014/main" id="{5797539B-B391-7101-5093-45D41882A07E}"/>
                  </a:ext>
                </a:extLst>
              </p:cNvPr>
              <p:cNvSpPr>
                <a:spLocks noRot="1" noChangeAspect="1" noMove="1" noResize="1" noEditPoints="1" noAdjustHandles="1" noChangeArrowheads="1" noChangeShapeType="1" noTextEdit="1"/>
              </p:cNvSpPr>
              <p:nvPr/>
            </p:nvSpPr>
            <p:spPr bwMode="gray">
              <a:xfrm>
                <a:off x="2015745" y="3704549"/>
                <a:ext cx="251999" cy="251999"/>
              </a:xfrm>
              <a:prstGeom prst="ellipse">
                <a:avLst/>
              </a:prstGeom>
              <a:blipFill>
                <a:blip r:embed="rId13"/>
                <a:stretch>
                  <a:fillRect/>
                </a:stretch>
              </a:blipFill>
              <a:ln w="9525"/>
            </p:spPr>
            <p:txBody>
              <a:bodyPr/>
              <a:lstStyle/>
              <a:p>
                <a:r>
                  <a:rPr lang="en-US">
                    <a:noFill/>
                  </a:rPr>
                  <a:t> </a:t>
                </a:r>
              </a:p>
            </p:txBody>
          </p:sp>
        </mc:Fallback>
      </mc:AlternateContent>
      <p:sp>
        <p:nvSpPr>
          <p:cNvPr id="46" name="Rectangle 45">
            <a:extLst>
              <a:ext uri="{FF2B5EF4-FFF2-40B4-BE49-F238E27FC236}">
                <a16:creationId xmlns="" xmlns:a16="http://schemas.microsoft.com/office/drawing/2014/main" id="{51C1BD2E-E271-73B5-A7B2-C31281875839}"/>
              </a:ext>
            </a:extLst>
          </p:cNvPr>
          <p:cNvSpPr/>
          <p:nvPr/>
        </p:nvSpPr>
        <p:spPr bwMode="gray">
          <a:xfrm>
            <a:off x="1250682" y="3381592"/>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x-none" sz="1200" b="1" dirty="0" err="1">
              <a:solidFill>
                <a:schemeClr val="bg1"/>
              </a:solidFill>
            </a:endParaRPr>
          </a:p>
        </p:txBody>
      </p:sp>
      <p:sp>
        <p:nvSpPr>
          <p:cNvPr id="47" name="Rectangle 46">
            <a:extLst>
              <a:ext uri="{FF2B5EF4-FFF2-40B4-BE49-F238E27FC236}">
                <a16:creationId xmlns="" xmlns:a16="http://schemas.microsoft.com/office/drawing/2014/main" id="{53C9FC50-20B9-D19B-21DF-E00A6D839919}"/>
              </a:ext>
            </a:extLst>
          </p:cNvPr>
          <p:cNvSpPr/>
          <p:nvPr/>
        </p:nvSpPr>
        <p:spPr bwMode="gray">
          <a:xfrm>
            <a:off x="2078745" y="3381592"/>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x-none" sz="1200" b="1" dirty="0" err="1">
              <a:solidFill>
                <a:schemeClr val="bg1"/>
              </a:solidFill>
            </a:endParaRPr>
          </a:p>
        </p:txBody>
      </p:sp>
      <p:sp>
        <p:nvSpPr>
          <p:cNvPr id="48" name="Rectangle 47">
            <a:extLst>
              <a:ext uri="{FF2B5EF4-FFF2-40B4-BE49-F238E27FC236}">
                <a16:creationId xmlns="" xmlns:a16="http://schemas.microsoft.com/office/drawing/2014/main" id="{3AF515A3-94E9-BA6B-5E54-6E8FD57CEEE6}"/>
              </a:ext>
            </a:extLst>
          </p:cNvPr>
          <p:cNvSpPr/>
          <p:nvPr/>
        </p:nvSpPr>
        <p:spPr bwMode="gray">
          <a:xfrm>
            <a:off x="1677886" y="4116010"/>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x-none" sz="1200" b="1" dirty="0" err="1">
              <a:solidFill>
                <a:schemeClr val="bg1"/>
              </a:solidFill>
            </a:endParaRPr>
          </a:p>
        </p:txBody>
      </p:sp>
      <p:cxnSp>
        <p:nvCxnSpPr>
          <p:cNvPr id="49" name="Straight Arrow Connector 48">
            <a:extLst>
              <a:ext uri="{FF2B5EF4-FFF2-40B4-BE49-F238E27FC236}">
                <a16:creationId xmlns="" xmlns:a16="http://schemas.microsoft.com/office/drawing/2014/main" id="{651FA630-B436-24EF-9E34-EAA84D03657D}"/>
              </a:ext>
            </a:extLst>
          </p:cNvPr>
          <p:cNvCxnSpPr>
            <a:cxnSpLocks/>
            <a:stCxn id="48" idx="2"/>
            <a:endCxn id="38" idx="0"/>
          </p:cNvCxnSpPr>
          <p:nvPr/>
        </p:nvCxnSpPr>
        <p:spPr bwMode="gray">
          <a:xfrm>
            <a:off x="1740886" y="4242009"/>
            <a:ext cx="0" cy="237982"/>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 xmlns:a16="http://schemas.microsoft.com/office/drawing/2014/main" id="{EAA20AD5-7693-A76A-2449-A6DB67E2AC63}"/>
              </a:ext>
            </a:extLst>
          </p:cNvPr>
          <p:cNvCxnSpPr>
            <a:cxnSpLocks/>
            <a:stCxn id="37" idx="4"/>
            <a:endCxn id="46" idx="0"/>
          </p:cNvCxnSpPr>
          <p:nvPr/>
        </p:nvCxnSpPr>
        <p:spPr bwMode="gray">
          <a:xfrm>
            <a:off x="1313682" y="3200435"/>
            <a:ext cx="0" cy="181157"/>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 xmlns:a16="http://schemas.microsoft.com/office/drawing/2014/main" id="{8075C918-BA7D-B59E-152D-86A38DCD3572}"/>
              </a:ext>
            </a:extLst>
          </p:cNvPr>
          <p:cNvCxnSpPr>
            <a:cxnSpLocks/>
            <a:stCxn id="39" idx="4"/>
            <a:endCxn id="47" idx="0"/>
          </p:cNvCxnSpPr>
          <p:nvPr/>
        </p:nvCxnSpPr>
        <p:spPr bwMode="gray">
          <a:xfrm>
            <a:off x="2141745" y="3200435"/>
            <a:ext cx="0" cy="181157"/>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 xmlns:a16="http://schemas.microsoft.com/office/drawing/2014/main" id="{0608EDD3-C9EC-C788-E570-542A853430D2}"/>
              </a:ext>
            </a:extLst>
          </p:cNvPr>
          <p:cNvCxnSpPr>
            <a:cxnSpLocks/>
            <a:stCxn id="47" idx="2"/>
            <a:endCxn id="45" idx="0"/>
          </p:cNvCxnSpPr>
          <p:nvPr/>
        </p:nvCxnSpPr>
        <p:spPr bwMode="gray">
          <a:xfrm>
            <a:off x="2141745" y="3507591"/>
            <a:ext cx="0" cy="196958"/>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 xmlns:a16="http://schemas.microsoft.com/office/drawing/2014/main" id="{96C4BC81-BE4E-BF3F-6BDE-4A96825EE3C7}"/>
              </a:ext>
            </a:extLst>
          </p:cNvPr>
          <p:cNvCxnSpPr>
            <a:cxnSpLocks/>
            <a:stCxn id="46" idx="2"/>
            <a:endCxn id="44" idx="0"/>
          </p:cNvCxnSpPr>
          <p:nvPr/>
        </p:nvCxnSpPr>
        <p:spPr bwMode="gray">
          <a:xfrm>
            <a:off x="1313682" y="3507591"/>
            <a:ext cx="0" cy="196958"/>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 xmlns:a16="http://schemas.microsoft.com/office/drawing/2014/main" id="{1DB21E59-DEB7-4DF7-5DF9-D6B9E51D8EEC}"/>
              </a:ext>
            </a:extLst>
          </p:cNvPr>
          <p:cNvCxnSpPr>
            <a:cxnSpLocks/>
            <a:stCxn id="63" idx="5"/>
            <a:endCxn id="4163" idx="1"/>
          </p:cNvCxnSpPr>
          <p:nvPr/>
        </p:nvCxnSpPr>
        <p:spPr bwMode="gray">
          <a:xfrm>
            <a:off x="5291209" y="3919644"/>
            <a:ext cx="275109" cy="259366"/>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 xmlns:a16="http://schemas.microsoft.com/office/drawing/2014/main" id="{70919EA9-D9A3-4045-178E-B47A22C12AF9}"/>
              </a:ext>
            </a:extLst>
          </p:cNvPr>
          <p:cNvCxnSpPr>
            <a:cxnSpLocks/>
            <a:stCxn id="4160" idx="3"/>
            <a:endCxn id="4163" idx="3"/>
          </p:cNvCxnSpPr>
          <p:nvPr/>
        </p:nvCxnSpPr>
        <p:spPr bwMode="gray">
          <a:xfrm flipH="1">
            <a:off x="5692317" y="3919644"/>
            <a:ext cx="248764" cy="259366"/>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Oval 55">
                <a:extLst>
                  <a:ext uri="{FF2B5EF4-FFF2-40B4-BE49-F238E27FC236}">
                    <a16:creationId xmlns="" xmlns:a16="http://schemas.microsoft.com/office/drawing/2014/main" id="{EBC13864-2959-080F-F3B1-19AAFAA1F649}"/>
                  </a:ext>
                </a:extLst>
              </p:cNvPr>
              <p:cNvSpPr/>
              <p:nvPr/>
            </p:nvSpPr>
            <p:spPr bwMode="gray">
              <a:xfrm>
                <a:off x="5076114" y="2948436"/>
                <a:ext cx="251999" cy="251999"/>
              </a:xfrm>
              <a:prstGeom prst="ellipse">
                <a:avLst/>
              </a:prstGeom>
              <a:solidFill>
                <a:schemeClr val="bg1"/>
              </a:solidFill>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a:rPr>
                          </m:ctrlPr>
                        </m:sSubPr>
                        <m:e>
                          <m:r>
                            <a:rPr lang="en-US" sz="1000" b="0" i="1" dirty="0" smtClean="0">
                              <a:solidFill>
                                <a:schemeClr val="tx1"/>
                              </a:solidFill>
                              <a:latin typeface="Cambria Math" panose="02040503050406030204" pitchFamily="18" charset="0"/>
                            </a:rPr>
                            <m:t>𝑆</m:t>
                          </m:r>
                        </m:e>
                        <m:sub>
                          <m:r>
                            <a:rPr lang="en-US" sz="1000" b="0" i="1" dirty="0" smtClean="0">
                              <a:solidFill>
                                <a:schemeClr val="tx1"/>
                              </a:solidFill>
                              <a:latin typeface="Cambria Math" panose="02040503050406030204" pitchFamily="18" charset="0"/>
                            </a:rPr>
                            <m:t>1</m:t>
                          </m:r>
                        </m:sub>
                      </m:sSub>
                    </m:oMath>
                  </m:oMathPara>
                </a14:m>
                <a:endParaRPr lang="x-none" sz="1000" dirty="0">
                  <a:solidFill>
                    <a:schemeClr val="tx1"/>
                  </a:solidFill>
                </a:endParaRPr>
              </a:p>
            </p:txBody>
          </p:sp>
        </mc:Choice>
        <mc:Fallback xmlns="">
          <p:sp>
            <p:nvSpPr>
              <p:cNvPr id="56" name="Oval 55">
                <a:extLst>
                  <a:ext uri="{FF2B5EF4-FFF2-40B4-BE49-F238E27FC236}">
                    <a16:creationId xmlns:a16="http://schemas.microsoft.com/office/drawing/2014/main" id="{EBC13864-2959-080F-F3B1-19AAFAA1F649}"/>
                  </a:ext>
                </a:extLst>
              </p:cNvPr>
              <p:cNvSpPr>
                <a:spLocks noRot="1" noChangeAspect="1" noMove="1" noResize="1" noEditPoints="1" noAdjustHandles="1" noChangeArrowheads="1" noChangeShapeType="1" noTextEdit="1"/>
              </p:cNvSpPr>
              <p:nvPr/>
            </p:nvSpPr>
            <p:spPr bwMode="gray">
              <a:xfrm>
                <a:off x="5076114" y="2948436"/>
                <a:ext cx="251999" cy="251999"/>
              </a:xfrm>
              <a:prstGeom prst="ellipse">
                <a:avLst/>
              </a:prstGeom>
              <a:blipFill>
                <a:blip r:embed="rId14"/>
                <a:stretch>
                  <a:fillRect/>
                </a:stretch>
              </a:blipFill>
              <a:ln w="9525"/>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Oval 57">
                <a:extLst>
                  <a:ext uri="{FF2B5EF4-FFF2-40B4-BE49-F238E27FC236}">
                    <a16:creationId xmlns="" xmlns:a16="http://schemas.microsoft.com/office/drawing/2014/main" id="{D86C492D-3213-74AD-7BF6-E0FB6A663837}"/>
                  </a:ext>
                </a:extLst>
              </p:cNvPr>
              <p:cNvSpPr/>
              <p:nvPr/>
            </p:nvSpPr>
            <p:spPr bwMode="gray">
              <a:xfrm>
                <a:off x="5904177" y="2948436"/>
                <a:ext cx="251999" cy="251999"/>
              </a:xfrm>
              <a:prstGeom prst="ellipse">
                <a:avLst/>
              </a:prstGeom>
              <a:solidFill>
                <a:schemeClr val="bg1"/>
              </a:solidFill>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a:rPr>
                          </m:ctrlPr>
                        </m:sSubPr>
                        <m:e>
                          <m:r>
                            <a:rPr lang="en-US" sz="1000" b="0" i="1" dirty="0" smtClean="0">
                              <a:solidFill>
                                <a:schemeClr val="tx1"/>
                              </a:solidFill>
                              <a:latin typeface="Cambria Math" panose="02040503050406030204" pitchFamily="18" charset="0"/>
                            </a:rPr>
                            <m:t>𝑆</m:t>
                          </m:r>
                        </m:e>
                        <m:sub>
                          <m:r>
                            <a:rPr lang="en-US" sz="1000" b="0" i="1" dirty="0" smtClean="0">
                              <a:solidFill>
                                <a:schemeClr val="tx1"/>
                              </a:solidFill>
                              <a:latin typeface="Cambria Math" panose="02040503050406030204" pitchFamily="18" charset="0"/>
                            </a:rPr>
                            <m:t>2</m:t>
                          </m:r>
                        </m:sub>
                      </m:sSub>
                    </m:oMath>
                  </m:oMathPara>
                </a14:m>
                <a:endParaRPr lang="x-none" sz="1000" dirty="0">
                  <a:solidFill>
                    <a:schemeClr val="tx1"/>
                  </a:solidFill>
                </a:endParaRPr>
              </a:p>
            </p:txBody>
          </p:sp>
        </mc:Choice>
        <mc:Fallback xmlns="">
          <p:sp>
            <p:nvSpPr>
              <p:cNvPr id="58" name="Oval 57">
                <a:extLst>
                  <a:ext uri="{FF2B5EF4-FFF2-40B4-BE49-F238E27FC236}">
                    <a16:creationId xmlns:a16="http://schemas.microsoft.com/office/drawing/2014/main" id="{D86C492D-3213-74AD-7BF6-E0FB6A663837}"/>
                  </a:ext>
                </a:extLst>
              </p:cNvPr>
              <p:cNvSpPr>
                <a:spLocks noRot="1" noChangeAspect="1" noMove="1" noResize="1" noEditPoints="1" noAdjustHandles="1" noChangeArrowheads="1" noChangeShapeType="1" noTextEdit="1"/>
              </p:cNvSpPr>
              <p:nvPr/>
            </p:nvSpPr>
            <p:spPr bwMode="gray">
              <a:xfrm>
                <a:off x="5904177" y="2948436"/>
                <a:ext cx="251999" cy="251999"/>
              </a:xfrm>
              <a:prstGeom prst="ellipse">
                <a:avLst/>
              </a:prstGeom>
              <a:blipFill>
                <a:blip r:embed="rId15"/>
                <a:stretch>
                  <a:fillRect/>
                </a:stretch>
              </a:blipFill>
              <a:ln w="9525"/>
            </p:spPr>
            <p:txBody>
              <a:bodyPr/>
              <a:lstStyle/>
              <a:p>
                <a:r>
                  <a:rPr lang="en-US">
                    <a:noFill/>
                  </a:rPr>
                  <a:t> </a:t>
                </a:r>
              </a:p>
            </p:txBody>
          </p:sp>
        </mc:Fallback>
      </mc:AlternateContent>
      <p:sp>
        <p:nvSpPr>
          <p:cNvPr id="59" name="Rectangle 58">
            <a:extLst>
              <a:ext uri="{FF2B5EF4-FFF2-40B4-BE49-F238E27FC236}">
                <a16:creationId xmlns="" xmlns:a16="http://schemas.microsoft.com/office/drawing/2014/main" id="{036286D3-D615-D7E5-7B60-A9307D3B2012}"/>
              </a:ext>
            </a:extLst>
          </p:cNvPr>
          <p:cNvSpPr/>
          <p:nvPr/>
        </p:nvSpPr>
        <p:spPr bwMode="gray">
          <a:xfrm>
            <a:off x="5967177" y="2612938"/>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x-none" sz="1200" b="1" dirty="0" err="1">
              <a:solidFill>
                <a:schemeClr val="bg1"/>
              </a:solidFill>
            </a:endParaRPr>
          </a:p>
        </p:txBody>
      </p:sp>
      <p:sp>
        <p:nvSpPr>
          <p:cNvPr id="60" name="Rectangle 59">
            <a:extLst>
              <a:ext uri="{FF2B5EF4-FFF2-40B4-BE49-F238E27FC236}">
                <a16:creationId xmlns="" xmlns:a16="http://schemas.microsoft.com/office/drawing/2014/main" id="{1F9F8AE1-DAC4-7A34-8284-856E135BFCED}"/>
              </a:ext>
            </a:extLst>
          </p:cNvPr>
          <p:cNvSpPr/>
          <p:nvPr/>
        </p:nvSpPr>
        <p:spPr bwMode="gray">
          <a:xfrm>
            <a:off x="5139114" y="2612938"/>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x-none" sz="1200" b="1" dirty="0" err="1">
              <a:solidFill>
                <a:schemeClr val="bg1"/>
              </a:solidFill>
            </a:endParaRPr>
          </a:p>
        </p:txBody>
      </p:sp>
      <p:cxnSp>
        <p:nvCxnSpPr>
          <p:cNvPr id="61" name="Straight Arrow Connector 60">
            <a:extLst>
              <a:ext uri="{FF2B5EF4-FFF2-40B4-BE49-F238E27FC236}">
                <a16:creationId xmlns="" xmlns:a16="http://schemas.microsoft.com/office/drawing/2014/main" id="{265336BF-77DE-B9E8-FFE0-C39099C5AC89}"/>
              </a:ext>
            </a:extLst>
          </p:cNvPr>
          <p:cNvCxnSpPr>
            <a:cxnSpLocks/>
            <a:stCxn id="60" idx="2"/>
            <a:endCxn id="56" idx="0"/>
          </p:cNvCxnSpPr>
          <p:nvPr/>
        </p:nvCxnSpPr>
        <p:spPr bwMode="gray">
          <a:xfrm>
            <a:off x="5202114" y="2738937"/>
            <a:ext cx="0" cy="209499"/>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 xmlns:a16="http://schemas.microsoft.com/office/drawing/2014/main" id="{12F96C78-E2C9-797B-441A-233D5D4FDF45}"/>
              </a:ext>
            </a:extLst>
          </p:cNvPr>
          <p:cNvCxnSpPr>
            <a:cxnSpLocks/>
            <a:stCxn id="59" idx="2"/>
            <a:endCxn id="58" idx="0"/>
          </p:cNvCxnSpPr>
          <p:nvPr/>
        </p:nvCxnSpPr>
        <p:spPr bwMode="gray">
          <a:xfrm>
            <a:off x="6030177" y="2738937"/>
            <a:ext cx="0" cy="209499"/>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Oval 62">
                <a:extLst>
                  <a:ext uri="{FF2B5EF4-FFF2-40B4-BE49-F238E27FC236}">
                    <a16:creationId xmlns="" xmlns:a16="http://schemas.microsoft.com/office/drawing/2014/main" id="{009566E5-F770-D13A-BDD2-192584BD6145}"/>
                  </a:ext>
                </a:extLst>
              </p:cNvPr>
              <p:cNvSpPr/>
              <p:nvPr/>
            </p:nvSpPr>
            <p:spPr bwMode="gray">
              <a:xfrm>
                <a:off x="5076114" y="3704549"/>
                <a:ext cx="251999" cy="251999"/>
              </a:xfrm>
              <a:prstGeom prst="ellipse">
                <a:avLst/>
              </a:prstGeom>
              <a:solidFill>
                <a:schemeClr val="bg1"/>
              </a:solidFill>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a:rPr>
                          </m:ctrlPr>
                        </m:sSubPr>
                        <m:e>
                          <m:r>
                            <a:rPr lang="en-US" sz="1000" b="0" i="1" dirty="0" smtClean="0">
                              <a:solidFill>
                                <a:schemeClr val="tx1"/>
                              </a:solidFill>
                              <a:latin typeface="Cambria Math" panose="02040503050406030204" pitchFamily="18" charset="0"/>
                            </a:rPr>
                            <m:t>𝑃</m:t>
                          </m:r>
                        </m:e>
                        <m:sub>
                          <m:r>
                            <a:rPr lang="en-US" sz="1000" b="0" i="1" dirty="0" smtClean="0">
                              <a:solidFill>
                                <a:schemeClr val="tx1"/>
                              </a:solidFill>
                              <a:latin typeface="Cambria Math" panose="02040503050406030204" pitchFamily="18" charset="0"/>
                            </a:rPr>
                            <m:t>1</m:t>
                          </m:r>
                        </m:sub>
                      </m:sSub>
                    </m:oMath>
                  </m:oMathPara>
                </a14:m>
                <a:endParaRPr lang="x-none" sz="1000" dirty="0">
                  <a:solidFill>
                    <a:schemeClr val="tx1"/>
                  </a:solidFill>
                </a:endParaRPr>
              </a:p>
            </p:txBody>
          </p:sp>
        </mc:Choice>
        <mc:Fallback xmlns="">
          <p:sp>
            <p:nvSpPr>
              <p:cNvPr id="63" name="Oval 62">
                <a:extLst>
                  <a:ext uri="{FF2B5EF4-FFF2-40B4-BE49-F238E27FC236}">
                    <a16:creationId xmlns:a16="http://schemas.microsoft.com/office/drawing/2014/main" id="{009566E5-F770-D13A-BDD2-192584BD6145}"/>
                  </a:ext>
                </a:extLst>
              </p:cNvPr>
              <p:cNvSpPr>
                <a:spLocks noRot="1" noChangeAspect="1" noMove="1" noResize="1" noEditPoints="1" noAdjustHandles="1" noChangeArrowheads="1" noChangeShapeType="1" noTextEdit="1"/>
              </p:cNvSpPr>
              <p:nvPr/>
            </p:nvSpPr>
            <p:spPr bwMode="gray">
              <a:xfrm>
                <a:off x="5076114" y="3704549"/>
                <a:ext cx="251999" cy="251999"/>
              </a:xfrm>
              <a:prstGeom prst="ellipse">
                <a:avLst/>
              </a:prstGeom>
              <a:blipFill>
                <a:blip r:embed="rId16"/>
                <a:stretch>
                  <a:fillRect/>
                </a:stretch>
              </a:blipFill>
              <a:ln w="9525"/>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60" name="Oval 4159">
                <a:extLst>
                  <a:ext uri="{FF2B5EF4-FFF2-40B4-BE49-F238E27FC236}">
                    <a16:creationId xmlns="" xmlns:a16="http://schemas.microsoft.com/office/drawing/2014/main" id="{BB3C8CA0-CDC7-61E1-2921-60BD4091327E}"/>
                  </a:ext>
                </a:extLst>
              </p:cNvPr>
              <p:cNvSpPr/>
              <p:nvPr/>
            </p:nvSpPr>
            <p:spPr bwMode="gray">
              <a:xfrm>
                <a:off x="5904177" y="3704549"/>
                <a:ext cx="251999" cy="251999"/>
              </a:xfrm>
              <a:prstGeom prst="ellipse">
                <a:avLst/>
              </a:prstGeom>
              <a:solidFill>
                <a:schemeClr val="bg1"/>
              </a:solidFill>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a:rPr>
                          </m:ctrlPr>
                        </m:sSubPr>
                        <m:e>
                          <m:r>
                            <a:rPr lang="en-US" sz="1000" b="0" i="1" dirty="0" smtClean="0">
                              <a:solidFill>
                                <a:schemeClr val="tx1"/>
                              </a:solidFill>
                              <a:latin typeface="Cambria Math" panose="02040503050406030204" pitchFamily="18" charset="0"/>
                            </a:rPr>
                            <m:t>𝑃</m:t>
                          </m:r>
                        </m:e>
                        <m:sub>
                          <m:r>
                            <a:rPr lang="en-US" sz="1000" b="0" i="1" dirty="0" smtClean="0">
                              <a:solidFill>
                                <a:schemeClr val="tx1"/>
                              </a:solidFill>
                              <a:latin typeface="Cambria Math" panose="02040503050406030204" pitchFamily="18" charset="0"/>
                            </a:rPr>
                            <m:t>2</m:t>
                          </m:r>
                        </m:sub>
                      </m:sSub>
                    </m:oMath>
                  </m:oMathPara>
                </a14:m>
                <a:endParaRPr lang="x-none" sz="1000" dirty="0">
                  <a:solidFill>
                    <a:schemeClr val="tx1"/>
                  </a:solidFill>
                </a:endParaRPr>
              </a:p>
            </p:txBody>
          </p:sp>
        </mc:Choice>
        <mc:Fallback xmlns="">
          <p:sp>
            <p:nvSpPr>
              <p:cNvPr id="4160" name="Oval 4159">
                <a:extLst>
                  <a:ext uri="{FF2B5EF4-FFF2-40B4-BE49-F238E27FC236}">
                    <a16:creationId xmlns:a16="http://schemas.microsoft.com/office/drawing/2014/main" id="{BB3C8CA0-CDC7-61E1-2921-60BD4091327E}"/>
                  </a:ext>
                </a:extLst>
              </p:cNvPr>
              <p:cNvSpPr>
                <a:spLocks noRot="1" noChangeAspect="1" noMove="1" noResize="1" noEditPoints="1" noAdjustHandles="1" noChangeArrowheads="1" noChangeShapeType="1" noTextEdit="1"/>
              </p:cNvSpPr>
              <p:nvPr/>
            </p:nvSpPr>
            <p:spPr bwMode="gray">
              <a:xfrm>
                <a:off x="5904177" y="3704549"/>
                <a:ext cx="251999" cy="251999"/>
              </a:xfrm>
              <a:prstGeom prst="ellipse">
                <a:avLst/>
              </a:prstGeom>
              <a:blipFill>
                <a:blip r:embed="rId17"/>
                <a:stretch>
                  <a:fillRect/>
                </a:stretch>
              </a:blipFill>
              <a:ln w="9525"/>
            </p:spPr>
            <p:txBody>
              <a:bodyPr/>
              <a:lstStyle/>
              <a:p>
                <a:r>
                  <a:rPr lang="en-US">
                    <a:noFill/>
                  </a:rPr>
                  <a:t> </a:t>
                </a:r>
              </a:p>
            </p:txBody>
          </p:sp>
        </mc:Fallback>
      </mc:AlternateContent>
      <p:sp>
        <p:nvSpPr>
          <p:cNvPr id="4161" name="Rectangle 4160">
            <a:extLst>
              <a:ext uri="{FF2B5EF4-FFF2-40B4-BE49-F238E27FC236}">
                <a16:creationId xmlns="" xmlns:a16="http://schemas.microsoft.com/office/drawing/2014/main" id="{C498F02E-6B78-07AA-C5EF-5717647FC107}"/>
              </a:ext>
            </a:extLst>
          </p:cNvPr>
          <p:cNvSpPr/>
          <p:nvPr/>
        </p:nvSpPr>
        <p:spPr bwMode="gray">
          <a:xfrm>
            <a:off x="5139114" y="3381592"/>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x-none" sz="1200" b="1" dirty="0" err="1">
              <a:solidFill>
                <a:schemeClr val="bg1"/>
              </a:solidFill>
            </a:endParaRPr>
          </a:p>
        </p:txBody>
      </p:sp>
      <p:sp>
        <p:nvSpPr>
          <p:cNvPr id="4162" name="Rectangle 4161">
            <a:extLst>
              <a:ext uri="{FF2B5EF4-FFF2-40B4-BE49-F238E27FC236}">
                <a16:creationId xmlns="" xmlns:a16="http://schemas.microsoft.com/office/drawing/2014/main" id="{B5A2E5B7-D8A1-C8E3-44DC-DC1657633120}"/>
              </a:ext>
            </a:extLst>
          </p:cNvPr>
          <p:cNvSpPr/>
          <p:nvPr/>
        </p:nvSpPr>
        <p:spPr bwMode="gray">
          <a:xfrm>
            <a:off x="5967177" y="3381592"/>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x-none" sz="1200" b="1" dirty="0" err="1">
              <a:solidFill>
                <a:schemeClr val="bg1"/>
              </a:solidFill>
            </a:endParaRPr>
          </a:p>
        </p:txBody>
      </p:sp>
      <p:sp>
        <p:nvSpPr>
          <p:cNvPr id="4163" name="Rectangle 4162">
            <a:extLst>
              <a:ext uri="{FF2B5EF4-FFF2-40B4-BE49-F238E27FC236}">
                <a16:creationId xmlns="" xmlns:a16="http://schemas.microsoft.com/office/drawing/2014/main" id="{8DD1FA16-CEDB-BCFC-A0AD-D1022CCCF1E7}"/>
              </a:ext>
            </a:extLst>
          </p:cNvPr>
          <p:cNvSpPr/>
          <p:nvPr/>
        </p:nvSpPr>
        <p:spPr bwMode="gray">
          <a:xfrm>
            <a:off x="5566318" y="4116010"/>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x-none" sz="1200" b="1" dirty="0" err="1">
              <a:solidFill>
                <a:schemeClr val="bg1"/>
              </a:solidFill>
            </a:endParaRPr>
          </a:p>
        </p:txBody>
      </p:sp>
      <p:cxnSp>
        <p:nvCxnSpPr>
          <p:cNvPr id="4165" name="Straight Arrow Connector 4164">
            <a:extLst>
              <a:ext uri="{FF2B5EF4-FFF2-40B4-BE49-F238E27FC236}">
                <a16:creationId xmlns="" xmlns:a16="http://schemas.microsoft.com/office/drawing/2014/main" id="{4196C116-DFC6-0ABE-23D6-3627ACB4B63A}"/>
              </a:ext>
            </a:extLst>
          </p:cNvPr>
          <p:cNvCxnSpPr>
            <a:cxnSpLocks/>
            <a:stCxn id="56" idx="4"/>
            <a:endCxn id="4161" idx="0"/>
          </p:cNvCxnSpPr>
          <p:nvPr/>
        </p:nvCxnSpPr>
        <p:spPr bwMode="gray">
          <a:xfrm>
            <a:off x="5202114" y="3200435"/>
            <a:ext cx="0" cy="181157"/>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66" name="Straight Arrow Connector 4165">
            <a:extLst>
              <a:ext uri="{FF2B5EF4-FFF2-40B4-BE49-F238E27FC236}">
                <a16:creationId xmlns="" xmlns:a16="http://schemas.microsoft.com/office/drawing/2014/main" id="{BBDBB488-87DE-14D8-B771-5332788EBF05}"/>
              </a:ext>
            </a:extLst>
          </p:cNvPr>
          <p:cNvCxnSpPr>
            <a:cxnSpLocks/>
            <a:stCxn id="58" idx="4"/>
            <a:endCxn id="4162" idx="0"/>
          </p:cNvCxnSpPr>
          <p:nvPr/>
        </p:nvCxnSpPr>
        <p:spPr bwMode="gray">
          <a:xfrm>
            <a:off x="6030177" y="3200435"/>
            <a:ext cx="0" cy="181157"/>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67" name="Straight Arrow Connector 4166">
            <a:extLst>
              <a:ext uri="{FF2B5EF4-FFF2-40B4-BE49-F238E27FC236}">
                <a16:creationId xmlns="" xmlns:a16="http://schemas.microsoft.com/office/drawing/2014/main" id="{FD8F5D7C-DE4F-CB2A-4ECB-2242429C3BC9}"/>
              </a:ext>
            </a:extLst>
          </p:cNvPr>
          <p:cNvCxnSpPr>
            <a:cxnSpLocks/>
            <a:stCxn id="4162" idx="2"/>
            <a:endCxn id="4160" idx="0"/>
          </p:cNvCxnSpPr>
          <p:nvPr/>
        </p:nvCxnSpPr>
        <p:spPr bwMode="gray">
          <a:xfrm>
            <a:off x="6030177" y="3507591"/>
            <a:ext cx="0" cy="196958"/>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68" name="Straight Arrow Connector 4167">
            <a:extLst>
              <a:ext uri="{FF2B5EF4-FFF2-40B4-BE49-F238E27FC236}">
                <a16:creationId xmlns="" xmlns:a16="http://schemas.microsoft.com/office/drawing/2014/main" id="{8BC3D319-F0D8-1264-C736-27D52E694502}"/>
              </a:ext>
            </a:extLst>
          </p:cNvPr>
          <p:cNvCxnSpPr>
            <a:cxnSpLocks/>
            <a:stCxn id="4161" idx="2"/>
            <a:endCxn id="63" idx="0"/>
          </p:cNvCxnSpPr>
          <p:nvPr/>
        </p:nvCxnSpPr>
        <p:spPr bwMode="gray">
          <a:xfrm>
            <a:off x="5202114" y="3507591"/>
            <a:ext cx="0" cy="196958"/>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170" name="Graphic 4169">
            <a:extLst>
              <a:ext uri="{FF2B5EF4-FFF2-40B4-BE49-F238E27FC236}">
                <a16:creationId xmlns="" xmlns:a16="http://schemas.microsoft.com/office/drawing/2014/main" id="{B096A3CD-0BFA-14F1-F9C3-FA5DA971FCA7}"/>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3983096" y="3531537"/>
            <a:ext cx="1011194" cy="674129"/>
          </a:xfrm>
          <a:prstGeom prst="rect">
            <a:avLst/>
          </a:prstGeom>
        </p:spPr>
      </p:pic>
      <p:pic>
        <p:nvPicPr>
          <p:cNvPr id="4172" name="Graphic 4171">
            <a:extLst>
              <a:ext uri="{FF2B5EF4-FFF2-40B4-BE49-F238E27FC236}">
                <a16:creationId xmlns="" xmlns:a16="http://schemas.microsoft.com/office/drawing/2014/main" id="{8EAA84C6-C2D3-17FC-1F70-7B03E7302B53}"/>
              </a:ext>
            </a:extLst>
          </p:cNvPr>
          <p:cNvPicPr>
            <a:picLocks noChangeAspect="1"/>
          </p:cNvPicPr>
          <p:nvPr/>
        </p:nvPicPr>
        <p:blipFill>
          <a:blip r:embed="rId20">
            <a:extLst>
              <a:ext uri="{96DAC541-7B7A-43D3-8B79-37D633B846F1}">
                <asvg:svgBlip xmlns="" xmlns:asvg="http://schemas.microsoft.com/office/drawing/2016/SVG/main" r:embed="rId21"/>
              </a:ext>
            </a:extLst>
          </a:blip>
          <a:stretch>
            <a:fillRect/>
          </a:stretch>
        </p:blipFill>
        <p:spPr>
          <a:xfrm>
            <a:off x="51819" y="3531537"/>
            <a:ext cx="1011194" cy="674129"/>
          </a:xfrm>
          <a:prstGeom prst="rect">
            <a:avLst/>
          </a:prstGeom>
        </p:spPr>
      </p:pic>
      <p:pic>
        <p:nvPicPr>
          <p:cNvPr id="4174" name="Graphic 4173">
            <a:extLst>
              <a:ext uri="{FF2B5EF4-FFF2-40B4-BE49-F238E27FC236}">
                <a16:creationId xmlns="" xmlns:a16="http://schemas.microsoft.com/office/drawing/2014/main" id="{8B82DD4F-6D72-E06F-3D5C-0FB325D01A97}"/>
              </a:ext>
            </a:extLst>
          </p:cNvPr>
          <p:cNvPicPr>
            <a:picLocks noChangeAspect="1"/>
          </p:cNvPicPr>
          <p:nvPr/>
        </p:nvPicPr>
        <p:blipFill>
          <a:blip r:embed="rId22">
            <a:extLst>
              <a:ext uri="{96DAC541-7B7A-43D3-8B79-37D633B846F1}">
                <asvg:svgBlip xmlns="" xmlns:asvg="http://schemas.microsoft.com/office/drawing/2016/SVG/main" r:embed="rId23"/>
              </a:ext>
            </a:extLst>
          </a:blip>
          <a:stretch>
            <a:fillRect/>
          </a:stretch>
        </p:blipFill>
        <p:spPr>
          <a:xfrm>
            <a:off x="6286155" y="3513020"/>
            <a:ext cx="1011194" cy="674129"/>
          </a:xfrm>
          <a:prstGeom prst="rect">
            <a:avLst/>
          </a:prstGeom>
        </p:spPr>
      </p:pic>
      <p:pic>
        <p:nvPicPr>
          <p:cNvPr id="4176" name="Graphic 4175">
            <a:extLst>
              <a:ext uri="{FF2B5EF4-FFF2-40B4-BE49-F238E27FC236}">
                <a16:creationId xmlns="" xmlns:a16="http://schemas.microsoft.com/office/drawing/2014/main" id="{AFBDBE27-90C6-1262-13D5-F852DC106B08}"/>
              </a:ext>
            </a:extLst>
          </p:cNvPr>
          <p:cNvPicPr>
            <a:picLocks noChangeAspect="1"/>
          </p:cNvPicPr>
          <p:nvPr/>
        </p:nvPicPr>
        <p:blipFill>
          <a:blip r:embed="rId24">
            <a:extLst>
              <a:ext uri="{96DAC541-7B7A-43D3-8B79-37D633B846F1}">
                <asvg:svgBlip xmlns="" xmlns:asvg="http://schemas.microsoft.com/office/drawing/2016/SVG/main" r:embed="rId25"/>
              </a:ext>
            </a:extLst>
          </a:blip>
          <a:stretch>
            <a:fillRect/>
          </a:stretch>
        </p:blipFill>
        <p:spPr>
          <a:xfrm>
            <a:off x="2398799" y="3531537"/>
            <a:ext cx="1011194" cy="674129"/>
          </a:xfrm>
          <a:prstGeom prst="rect">
            <a:avLst/>
          </a:prstGeom>
        </p:spPr>
      </p:pic>
      <p:pic>
        <p:nvPicPr>
          <p:cNvPr id="4178" name="Graphic 4177">
            <a:extLst>
              <a:ext uri="{FF2B5EF4-FFF2-40B4-BE49-F238E27FC236}">
                <a16:creationId xmlns="" xmlns:a16="http://schemas.microsoft.com/office/drawing/2014/main" id="{666FF466-3EEB-A241-BA45-E8E3C0058F45}"/>
              </a:ext>
            </a:extLst>
          </p:cNvPr>
          <p:cNvPicPr>
            <a:picLocks noChangeAspect="1"/>
          </p:cNvPicPr>
          <p:nvPr/>
        </p:nvPicPr>
        <p:blipFill>
          <a:blip r:embed="rId26">
            <a:extLst>
              <a:ext uri="{96DAC541-7B7A-43D3-8B79-37D633B846F1}">
                <asvg:svgBlip xmlns="" xmlns:asvg="http://schemas.microsoft.com/office/drawing/2016/SVG/main" r:embed="rId27"/>
              </a:ext>
            </a:extLst>
          </a:blip>
          <a:stretch>
            <a:fillRect/>
          </a:stretch>
        </p:blipFill>
        <p:spPr>
          <a:xfrm>
            <a:off x="3988526" y="2770034"/>
            <a:ext cx="1011194" cy="674129"/>
          </a:xfrm>
          <a:prstGeom prst="rect">
            <a:avLst/>
          </a:prstGeom>
        </p:spPr>
      </p:pic>
      <p:pic>
        <p:nvPicPr>
          <p:cNvPr id="4182" name="Graphic 4181">
            <a:extLst>
              <a:ext uri="{FF2B5EF4-FFF2-40B4-BE49-F238E27FC236}">
                <a16:creationId xmlns="" xmlns:a16="http://schemas.microsoft.com/office/drawing/2014/main" id="{508456F0-54DD-4E4F-88B6-57CEBD9AC631}"/>
              </a:ext>
            </a:extLst>
          </p:cNvPr>
          <p:cNvPicPr>
            <a:picLocks noChangeAspect="1"/>
          </p:cNvPicPr>
          <p:nvPr/>
        </p:nvPicPr>
        <p:blipFill>
          <a:blip r:embed="rId28">
            <a:extLst>
              <a:ext uri="{96DAC541-7B7A-43D3-8B79-37D633B846F1}">
                <asvg:svgBlip xmlns="" xmlns:asvg="http://schemas.microsoft.com/office/drawing/2016/SVG/main" r:embed="rId29"/>
              </a:ext>
            </a:extLst>
          </a:blip>
          <a:stretch>
            <a:fillRect/>
          </a:stretch>
        </p:blipFill>
        <p:spPr>
          <a:xfrm>
            <a:off x="44662" y="2770035"/>
            <a:ext cx="1011194" cy="674129"/>
          </a:xfrm>
          <a:prstGeom prst="rect">
            <a:avLst/>
          </a:prstGeom>
        </p:spPr>
      </p:pic>
      <p:pic>
        <p:nvPicPr>
          <p:cNvPr id="4186" name="Graphic 4185">
            <a:extLst>
              <a:ext uri="{FF2B5EF4-FFF2-40B4-BE49-F238E27FC236}">
                <a16:creationId xmlns="" xmlns:a16="http://schemas.microsoft.com/office/drawing/2014/main" id="{4E25D823-F604-6AC3-7723-A49CF5024983}"/>
              </a:ext>
            </a:extLst>
          </p:cNvPr>
          <p:cNvPicPr>
            <a:picLocks noChangeAspect="1"/>
          </p:cNvPicPr>
          <p:nvPr/>
        </p:nvPicPr>
        <p:blipFill>
          <a:blip r:embed="rId30">
            <a:extLst>
              <a:ext uri="{96DAC541-7B7A-43D3-8B79-37D633B846F1}">
                <asvg:svgBlip xmlns="" xmlns:asvg="http://schemas.microsoft.com/office/drawing/2016/SVG/main" r:embed="rId31"/>
              </a:ext>
            </a:extLst>
          </a:blip>
          <a:stretch>
            <a:fillRect/>
          </a:stretch>
        </p:blipFill>
        <p:spPr>
          <a:xfrm>
            <a:off x="6289643" y="2770035"/>
            <a:ext cx="1011194" cy="674129"/>
          </a:xfrm>
          <a:prstGeom prst="rect">
            <a:avLst/>
          </a:prstGeom>
        </p:spPr>
      </p:pic>
      <p:pic>
        <p:nvPicPr>
          <p:cNvPr id="4190" name="Graphic 4189">
            <a:extLst>
              <a:ext uri="{FF2B5EF4-FFF2-40B4-BE49-F238E27FC236}">
                <a16:creationId xmlns="" xmlns:a16="http://schemas.microsoft.com/office/drawing/2014/main" id="{81460D9B-AD9E-749C-434A-00BC01D6FD2E}"/>
              </a:ext>
            </a:extLst>
          </p:cNvPr>
          <p:cNvPicPr>
            <a:picLocks noChangeAspect="1"/>
          </p:cNvPicPr>
          <p:nvPr/>
        </p:nvPicPr>
        <p:blipFill>
          <a:blip r:embed="rId32">
            <a:extLst>
              <a:ext uri="{96DAC541-7B7A-43D3-8B79-37D633B846F1}">
                <asvg:svgBlip xmlns="" xmlns:asvg="http://schemas.microsoft.com/office/drawing/2016/SVG/main" r:embed="rId33"/>
              </a:ext>
            </a:extLst>
          </a:blip>
          <a:stretch>
            <a:fillRect/>
          </a:stretch>
        </p:blipFill>
        <p:spPr>
          <a:xfrm>
            <a:off x="2401268" y="2770035"/>
            <a:ext cx="1011194" cy="674129"/>
          </a:xfrm>
          <a:prstGeom prst="rect">
            <a:avLst/>
          </a:prstGeom>
        </p:spPr>
      </p:pic>
      <p:pic>
        <p:nvPicPr>
          <p:cNvPr id="4195" name="Graphic 4194">
            <a:extLst>
              <a:ext uri="{FF2B5EF4-FFF2-40B4-BE49-F238E27FC236}">
                <a16:creationId xmlns="" xmlns:a16="http://schemas.microsoft.com/office/drawing/2014/main" id="{33253115-C3EF-7DAB-7406-903E3AC71BC6}"/>
              </a:ext>
            </a:extLst>
          </p:cNvPr>
          <p:cNvPicPr>
            <a:picLocks noChangeAspect="1"/>
          </p:cNvPicPr>
          <p:nvPr/>
        </p:nvPicPr>
        <p:blipFill>
          <a:blip r:embed="rId34">
            <a:extLst>
              <a:ext uri="{96DAC541-7B7A-43D3-8B79-37D633B846F1}">
                <asvg:svgBlip xmlns="" xmlns:asvg="http://schemas.microsoft.com/office/drawing/2016/SVG/main" r:embed="rId35"/>
              </a:ext>
            </a:extLst>
          </a:blip>
          <a:stretch>
            <a:fillRect/>
          </a:stretch>
        </p:blipFill>
        <p:spPr>
          <a:xfrm>
            <a:off x="1992885" y="4394105"/>
            <a:ext cx="1011194" cy="674129"/>
          </a:xfrm>
          <a:prstGeom prst="rect">
            <a:avLst/>
          </a:prstGeom>
        </p:spPr>
      </p:pic>
    </p:spTree>
    <p:extLst>
      <p:ext uri="{BB962C8B-B14F-4D97-AF65-F5344CB8AC3E}">
        <p14:creationId xmlns:p14="http://schemas.microsoft.com/office/powerpoint/2010/main" val="439400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dissolve">
                                      <p:cBhvr>
                                        <p:cTn id="12" dur="500"/>
                                        <p:tgtEl>
                                          <p:spTgt spid="2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ssolve">
                                      <p:cBhvr>
                                        <p:cTn id="15" dur="500"/>
                                        <p:tgtEl>
                                          <p:spTgt spid="2"/>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dissolve">
                                      <p:cBhvr>
                                        <p:cTn id="18" dur="500"/>
                                        <p:tgtEl>
                                          <p:spTgt spid="26"/>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dissolve">
                                      <p:cBhvr>
                                        <p:cTn id="21" dur="500"/>
                                        <p:tgtEl>
                                          <p:spTgt spid="2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dissolve">
                                      <p:cBhvr>
                                        <p:cTn id="24" dur="500"/>
                                        <p:tgtEl>
                                          <p:spTgt spid="3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up)">
                                      <p:cBhvr>
                                        <p:cTn id="29" dur="500"/>
                                        <p:tgtEl>
                                          <p:spTgt spid="31"/>
                                        </p:tgtEl>
                                      </p:cBhvr>
                                    </p:animEffect>
                                  </p:childTnLst>
                                </p:cTn>
                              </p:par>
                              <p:par>
                                <p:cTn id="30" presetID="22" presetClass="entr" presetSubtype="1"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up)">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wipe(up)">
                                      <p:cBhvr>
                                        <p:cTn id="37" dur="500"/>
                                        <p:tgtEl>
                                          <p:spTgt spid="34"/>
                                        </p:tgtEl>
                                      </p:cBhvr>
                                    </p:animEffect>
                                  </p:childTnLst>
                                </p:cTn>
                              </p:par>
                              <p:par>
                                <p:cTn id="38" presetID="22" presetClass="entr" presetSubtype="1"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up)">
                                      <p:cBhvr>
                                        <p:cTn id="40" dur="500"/>
                                        <p:tgtEl>
                                          <p:spTgt spid="33"/>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dissolve">
                                      <p:cBhvr>
                                        <p:cTn id="45" dur="500"/>
                                        <p:tgtEl>
                                          <p:spTgt spid="23"/>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dissolve">
                                      <p:cBhvr>
                                        <p:cTn id="50" dur="500"/>
                                        <p:tgtEl>
                                          <p:spTgt spid="37"/>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dissolve">
                                      <p:cBhvr>
                                        <p:cTn id="53" dur="500"/>
                                        <p:tgtEl>
                                          <p:spTgt spid="39"/>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dissolve">
                                      <p:cBhvr>
                                        <p:cTn id="56" dur="500"/>
                                        <p:tgtEl>
                                          <p:spTgt spid="40"/>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dissolve">
                                      <p:cBhvr>
                                        <p:cTn id="59" dur="500"/>
                                        <p:tgtEl>
                                          <p:spTgt spid="41"/>
                                        </p:tgtEl>
                                      </p:cBhvr>
                                    </p:animEffect>
                                  </p:childTnLst>
                                </p:cTn>
                              </p:par>
                              <p:par>
                                <p:cTn id="60" presetID="9" presetClass="entr" presetSubtype="0" fill="hold" nodeType="withEffect">
                                  <p:stCondLst>
                                    <p:cond delay="0"/>
                                  </p:stCondLst>
                                  <p:childTnLst>
                                    <p:set>
                                      <p:cBhvr>
                                        <p:cTn id="61" dur="1" fill="hold">
                                          <p:stCondLst>
                                            <p:cond delay="0"/>
                                          </p:stCondLst>
                                        </p:cTn>
                                        <p:tgtEl>
                                          <p:spTgt spid="42"/>
                                        </p:tgtEl>
                                        <p:attrNameLst>
                                          <p:attrName>style.visibility</p:attrName>
                                        </p:attrNameLst>
                                      </p:cBhvr>
                                      <p:to>
                                        <p:strVal val="visible"/>
                                      </p:to>
                                    </p:set>
                                    <p:animEffect transition="in" filter="dissolve">
                                      <p:cBhvr>
                                        <p:cTn id="62" dur="500"/>
                                        <p:tgtEl>
                                          <p:spTgt spid="42"/>
                                        </p:tgtEl>
                                      </p:cBhvr>
                                    </p:animEffect>
                                  </p:childTnLst>
                                </p:cTn>
                              </p:par>
                              <p:par>
                                <p:cTn id="63" presetID="9" presetClass="entr" presetSubtype="0" fill="hold" nodeType="with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dissolve">
                                      <p:cBhvr>
                                        <p:cTn id="65" dur="500"/>
                                        <p:tgtEl>
                                          <p:spTgt spid="43"/>
                                        </p:tgtEl>
                                      </p:cBhvr>
                                    </p:animEffect>
                                  </p:childTnLst>
                                </p:cTn>
                              </p:par>
                              <p:par>
                                <p:cTn id="66" presetID="22" presetClass="entr" presetSubtype="1" fill="hold" nodeType="withEffect">
                                  <p:stCondLst>
                                    <p:cond delay="0"/>
                                  </p:stCondLst>
                                  <p:childTnLst>
                                    <p:set>
                                      <p:cBhvr>
                                        <p:cTn id="67" dur="1" fill="hold">
                                          <p:stCondLst>
                                            <p:cond delay="0"/>
                                          </p:stCondLst>
                                        </p:cTn>
                                        <p:tgtEl>
                                          <p:spTgt spid="50"/>
                                        </p:tgtEl>
                                        <p:attrNameLst>
                                          <p:attrName>style.visibility</p:attrName>
                                        </p:attrNameLst>
                                      </p:cBhvr>
                                      <p:to>
                                        <p:strVal val="visible"/>
                                      </p:to>
                                    </p:set>
                                    <p:animEffect transition="in" filter="wipe(up)">
                                      <p:cBhvr>
                                        <p:cTn id="68" dur="500"/>
                                        <p:tgtEl>
                                          <p:spTgt spid="50"/>
                                        </p:tgtEl>
                                      </p:cBhvr>
                                    </p:animEffect>
                                  </p:childTnLst>
                                </p:cTn>
                              </p:par>
                              <p:par>
                                <p:cTn id="69" presetID="22" presetClass="entr" presetSubtype="1" fill="hold" nodeType="withEffect">
                                  <p:stCondLst>
                                    <p:cond delay="0"/>
                                  </p:stCondLst>
                                  <p:childTnLst>
                                    <p:set>
                                      <p:cBhvr>
                                        <p:cTn id="70" dur="1" fill="hold">
                                          <p:stCondLst>
                                            <p:cond delay="0"/>
                                          </p:stCondLst>
                                        </p:cTn>
                                        <p:tgtEl>
                                          <p:spTgt spid="51"/>
                                        </p:tgtEl>
                                        <p:attrNameLst>
                                          <p:attrName>style.visibility</p:attrName>
                                        </p:attrNameLst>
                                      </p:cBhvr>
                                      <p:to>
                                        <p:strVal val="visible"/>
                                      </p:to>
                                    </p:set>
                                    <p:animEffect transition="in" filter="wipe(up)">
                                      <p:cBhvr>
                                        <p:cTn id="71" dur="500"/>
                                        <p:tgtEl>
                                          <p:spTgt spid="51"/>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46"/>
                                        </p:tgtEl>
                                        <p:attrNameLst>
                                          <p:attrName>style.visibility</p:attrName>
                                        </p:attrNameLst>
                                      </p:cBhvr>
                                      <p:to>
                                        <p:strVal val="visible"/>
                                      </p:to>
                                    </p:set>
                                    <p:animEffect transition="in" filter="dissolve">
                                      <p:cBhvr>
                                        <p:cTn id="74" dur="500"/>
                                        <p:tgtEl>
                                          <p:spTgt spid="46"/>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47"/>
                                        </p:tgtEl>
                                        <p:attrNameLst>
                                          <p:attrName>style.visibility</p:attrName>
                                        </p:attrNameLst>
                                      </p:cBhvr>
                                      <p:to>
                                        <p:strVal val="visible"/>
                                      </p:to>
                                    </p:set>
                                    <p:animEffect transition="in" filter="dissolve">
                                      <p:cBhvr>
                                        <p:cTn id="77" dur="500"/>
                                        <p:tgtEl>
                                          <p:spTgt spid="47"/>
                                        </p:tgtEl>
                                      </p:cBhvr>
                                    </p:animEffect>
                                  </p:childTnLst>
                                </p:cTn>
                              </p:par>
                              <p:par>
                                <p:cTn id="78" presetID="22" presetClass="entr" presetSubtype="1" fill="hold" nodeType="withEffect">
                                  <p:stCondLst>
                                    <p:cond delay="0"/>
                                  </p:stCondLst>
                                  <p:childTnLst>
                                    <p:set>
                                      <p:cBhvr>
                                        <p:cTn id="79" dur="1" fill="hold">
                                          <p:stCondLst>
                                            <p:cond delay="0"/>
                                          </p:stCondLst>
                                        </p:cTn>
                                        <p:tgtEl>
                                          <p:spTgt spid="53"/>
                                        </p:tgtEl>
                                        <p:attrNameLst>
                                          <p:attrName>style.visibility</p:attrName>
                                        </p:attrNameLst>
                                      </p:cBhvr>
                                      <p:to>
                                        <p:strVal val="visible"/>
                                      </p:to>
                                    </p:set>
                                    <p:animEffect transition="in" filter="wipe(up)">
                                      <p:cBhvr>
                                        <p:cTn id="80" dur="500"/>
                                        <p:tgtEl>
                                          <p:spTgt spid="53"/>
                                        </p:tgtEl>
                                      </p:cBhvr>
                                    </p:animEffect>
                                  </p:childTnLst>
                                </p:cTn>
                              </p:par>
                              <p:par>
                                <p:cTn id="81" presetID="22" presetClass="entr" presetSubtype="1" fill="hold" nodeType="withEffect">
                                  <p:stCondLst>
                                    <p:cond delay="0"/>
                                  </p:stCondLst>
                                  <p:childTnLst>
                                    <p:set>
                                      <p:cBhvr>
                                        <p:cTn id="82" dur="1" fill="hold">
                                          <p:stCondLst>
                                            <p:cond delay="0"/>
                                          </p:stCondLst>
                                        </p:cTn>
                                        <p:tgtEl>
                                          <p:spTgt spid="52"/>
                                        </p:tgtEl>
                                        <p:attrNameLst>
                                          <p:attrName>style.visibility</p:attrName>
                                        </p:attrNameLst>
                                      </p:cBhvr>
                                      <p:to>
                                        <p:strVal val="visible"/>
                                      </p:to>
                                    </p:set>
                                    <p:animEffect transition="in" filter="wipe(up)">
                                      <p:cBhvr>
                                        <p:cTn id="83" dur="500"/>
                                        <p:tgtEl>
                                          <p:spTgt spid="52"/>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44"/>
                                        </p:tgtEl>
                                        <p:attrNameLst>
                                          <p:attrName>style.visibility</p:attrName>
                                        </p:attrNameLst>
                                      </p:cBhvr>
                                      <p:to>
                                        <p:strVal val="visible"/>
                                      </p:to>
                                    </p:set>
                                    <p:animEffect transition="in" filter="dissolve">
                                      <p:cBhvr>
                                        <p:cTn id="86" dur="500"/>
                                        <p:tgtEl>
                                          <p:spTgt spid="44"/>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45"/>
                                        </p:tgtEl>
                                        <p:attrNameLst>
                                          <p:attrName>style.visibility</p:attrName>
                                        </p:attrNameLst>
                                      </p:cBhvr>
                                      <p:to>
                                        <p:strVal val="visible"/>
                                      </p:to>
                                    </p:set>
                                    <p:animEffect transition="in" filter="dissolve">
                                      <p:cBhvr>
                                        <p:cTn id="89" dur="500"/>
                                        <p:tgtEl>
                                          <p:spTgt spid="45"/>
                                        </p:tgtEl>
                                      </p:cBhvr>
                                    </p:animEffect>
                                  </p:childTnLst>
                                </p:cTn>
                              </p:par>
                              <p:par>
                                <p:cTn id="90" presetID="22" presetClass="entr" presetSubtype="1" fill="hold" nodeType="withEffect">
                                  <p:stCondLst>
                                    <p:cond delay="0"/>
                                  </p:stCondLst>
                                  <p:childTnLst>
                                    <p:set>
                                      <p:cBhvr>
                                        <p:cTn id="91" dur="1" fill="hold">
                                          <p:stCondLst>
                                            <p:cond delay="0"/>
                                          </p:stCondLst>
                                        </p:cTn>
                                        <p:tgtEl>
                                          <p:spTgt spid="35"/>
                                        </p:tgtEl>
                                        <p:attrNameLst>
                                          <p:attrName>style.visibility</p:attrName>
                                        </p:attrNameLst>
                                      </p:cBhvr>
                                      <p:to>
                                        <p:strVal val="visible"/>
                                      </p:to>
                                    </p:set>
                                    <p:animEffect transition="in" filter="wipe(up)">
                                      <p:cBhvr>
                                        <p:cTn id="92" dur="500"/>
                                        <p:tgtEl>
                                          <p:spTgt spid="35"/>
                                        </p:tgtEl>
                                      </p:cBhvr>
                                    </p:animEffect>
                                  </p:childTnLst>
                                </p:cTn>
                              </p:par>
                              <p:par>
                                <p:cTn id="93" presetID="22" presetClass="entr" presetSubtype="1" fill="hold" nodeType="withEffect">
                                  <p:stCondLst>
                                    <p:cond delay="0"/>
                                  </p:stCondLst>
                                  <p:childTnLst>
                                    <p:set>
                                      <p:cBhvr>
                                        <p:cTn id="94" dur="1" fill="hold">
                                          <p:stCondLst>
                                            <p:cond delay="0"/>
                                          </p:stCondLst>
                                        </p:cTn>
                                        <p:tgtEl>
                                          <p:spTgt spid="36"/>
                                        </p:tgtEl>
                                        <p:attrNameLst>
                                          <p:attrName>style.visibility</p:attrName>
                                        </p:attrNameLst>
                                      </p:cBhvr>
                                      <p:to>
                                        <p:strVal val="visible"/>
                                      </p:to>
                                    </p:set>
                                    <p:animEffect transition="in" filter="wipe(up)">
                                      <p:cBhvr>
                                        <p:cTn id="95" dur="500"/>
                                        <p:tgtEl>
                                          <p:spTgt spid="36"/>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48"/>
                                        </p:tgtEl>
                                        <p:attrNameLst>
                                          <p:attrName>style.visibility</p:attrName>
                                        </p:attrNameLst>
                                      </p:cBhvr>
                                      <p:to>
                                        <p:strVal val="visible"/>
                                      </p:to>
                                    </p:set>
                                    <p:animEffect transition="in" filter="dissolve">
                                      <p:cBhvr>
                                        <p:cTn id="98" dur="500"/>
                                        <p:tgtEl>
                                          <p:spTgt spid="48"/>
                                        </p:tgtEl>
                                      </p:cBhvr>
                                    </p:animEffect>
                                  </p:childTnLst>
                                </p:cTn>
                              </p:par>
                              <p:par>
                                <p:cTn id="99" presetID="22" presetClass="entr" presetSubtype="1" fill="hold" nodeType="withEffect">
                                  <p:stCondLst>
                                    <p:cond delay="0"/>
                                  </p:stCondLst>
                                  <p:childTnLst>
                                    <p:set>
                                      <p:cBhvr>
                                        <p:cTn id="100" dur="1" fill="hold">
                                          <p:stCondLst>
                                            <p:cond delay="0"/>
                                          </p:stCondLst>
                                        </p:cTn>
                                        <p:tgtEl>
                                          <p:spTgt spid="49"/>
                                        </p:tgtEl>
                                        <p:attrNameLst>
                                          <p:attrName>style.visibility</p:attrName>
                                        </p:attrNameLst>
                                      </p:cBhvr>
                                      <p:to>
                                        <p:strVal val="visible"/>
                                      </p:to>
                                    </p:set>
                                    <p:animEffect transition="in" filter="wipe(up)">
                                      <p:cBhvr>
                                        <p:cTn id="101" dur="500"/>
                                        <p:tgtEl>
                                          <p:spTgt spid="49"/>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38"/>
                                        </p:tgtEl>
                                        <p:attrNameLst>
                                          <p:attrName>style.visibility</p:attrName>
                                        </p:attrNameLst>
                                      </p:cBhvr>
                                      <p:to>
                                        <p:strVal val="visible"/>
                                      </p:to>
                                    </p:set>
                                    <p:animEffect transition="in" filter="dissolve">
                                      <p:cBhvr>
                                        <p:cTn id="104" dur="500"/>
                                        <p:tgtEl>
                                          <p:spTgt spid="38"/>
                                        </p:tgtEl>
                                      </p:cBhvr>
                                    </p:animEffect>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nodeType="clickEffect">
                                  <p:stCondLst>
                                    <p:cond delay="0"/>
                                  </p:stCondLst>
                                  <p:childTnLst>
                                    <p:set>
                                      <p:cBhvr>
                                        <p:cTn id="108" dur="1" fill="hold">
                                          <p:stCondLst>
                                            <p:cond delay="0"/>
                                          </p:stCondLst>
                                        </p:cTn>
                                        <p:tgtEl>
                                          <p:spTgt spid="4195"/>
                                        </p:tgtEl>
                                        <p:attrNameLst>
                                          <p:attrName>style.visibility</p:attrName>
                                        </p:attrNameLst>
                                      </p:cBhvr>
                                      <p:to>
                                        <p:strVal val="visible"/>
                                      </p:to>
                                    </p:set>
                                    <p:animEffect transition="in" filter="dissolve">
                                      <p:cBhvr>
                                        <p:cTn id="109" dur="500"/>
                                        <p:tgtEl>
                                          <p:spTgt spid="4195"/>
                                        </p:tgtEl>
                                      </p:cBhvr>
                                    </p:animEffect>
                                  </p:childTnLst>
                                </p:cTn>
                              </p:par>
                            </p:childTnLst>
                          </p:cTn>
                        </p:par>
                      </p:childTnLst>
                    </p:cTn>
                  </p:par>
                  <p:par>
                    <p:cTn id="110" fill="hold">
                      <p:stCondLst>
                        <p:cond delay="indefinite"/>
                      </p:stCondLst>
                      <p:childTnLst>
                        <p:par>
                          <p:cTn id="111" fill="hold">
                            <p:stCondLst>
                              <p:cond delay="0"/>
                            </p:stCondLst>
                            <p:childTnLst>
                              <p:par>
                                <p:cTn id="112" presetID="9" presetClass="entr" presetSubtype="0" fill="hold" nodeType="clickEffect">
                                  <p:stCondLst>
                                    <p:cond delay="0"/>
                                  </p:stCondLst>
                                  <p:childTnLst>
                                    <p:set>
                                      <p:cBhvr>
                                        <p:cTn id="113" dur="1" fill="hold">
                                          <p:stCondLst>
                                            <p:cond delay="0"/>
                                          </p:stCondLst>
                                        </p:cTn>
                                        <p:tgtEl>
                                          <p:spTgt spid="4172"/>
                                        </p:tgtEl>
                                        <p:attrNameLst>
                                          <p:attrName>style.visibility</p:attrName>
                                        </p:attrNameLst>
                                      </p:cBhvr>
                                      <p:to>
                                        <p:strVal val="visible"/>
                                      </p:to>
                                    </p:set>
                                    <p:animEffect transition="in" filter="dissolve">
                                      <p:cBhvr>
                                        <p:cTn id="114" dur="500"/>
                                        <p:tgtEl>
                                          <p:spTgt spid="4172"/>
                                        </p:tgtEl>
                                      </p:cBhvr>
                                    </p:animEffect>
                                  </p:childTnLst>
                                </p:cTn>
                              </p:par>
                            </p:childTnLst>
                          </p:cTn>
                        </p:par>
                      </p:childTnLst>
                    </p:cTn>
                  </p:par>
                  <p:par>
                    <p:cTn id="115" fill="hold">
                      <p:stCondLst>
                        <p:cond delay="indefinite"/>
                      </p:stCondLst>
                      <p:childTnLst>
                        <p:par>
                          <p:cTn id="116" fill="hold">
                            <p:stCondLst>
                              <p:cond delay="0"/>
                            </p:stCondLst>
                            <p:childTnLst>
                              <p:par>
                                <p:cTn id="117" presetID="9" presetClass="entr" presetSubtype="0" fill="hold" nodeType="clickEffect">
                                  <p:stCondLst>
                                    <p:cond delay="0"/>
                                  </p:stCondLst>
                                  <p:childTnLst>
                                    <p:set>
                                      <p:cBhvr>
                                        <p:cTn id="118" dur="1" fill="hold">
                                          <p:stCondLst>
                                            <p:cond delay="0"/>
                                          </p:stCondLst>
                                        </p:cTn>
                                        <p:tgtEl>
                                          <p:spTgt spid="4176"/>
                                        </p:tgtEl>
                                        <p:attrNameLst>
                                          <p:attrName>style.visibility</p:attrName>
                                        </p:attrNameLst>
                                      </p:cBhvr>
                                      <p:to>
                                        <p:strVal val="visible"/>
                                      </p:to>
                                    </p:set>
                                    <p:animEffect transition="in" filter="dissolve">
                                      <p:cBhvr>
                                        <p:cTn id="119" dur="500"/>
                                        <p:tgtEl>
                                          <p:spTgt spid="4176"/>
                                        </p:tgtEl>
                                      </p:cBhvr>
                                    </p:animEffect>
                                  </p:childTnLst>
                                </p:cTn>
                              </p:par>
                            </p:childTnLst>
                          </p:cTn>
                        </p:par>
                      </p:childTnLst>
                    </p:cTn>
                  </p:par>
                  <p:par>
                    <p:cTn id="120" fill="hold">
                      <p:stCondLst>
                        <p:cond delay="indefinite"/>
                      </p:stCondLst>
                      <p:childTnLst>
                        <p:par>
                          <p:cTn id="121" fill="hold">
                            <p:stCondLst>
                              <p:cond delay="0"/>
                            </p:stCondLst>
                            <p:childTnLst>
                              <p:par>
                                <p:cTn id="122" presetID="9" presetClass="entr" presetSubtype="0" fill="hold" nodeType="clickEffect">
                                  <p:stCondLst>
                                    <p:cond delay="0"/>
                                  </p:stCondLst>
                                  <p:childTnLst>
                                    <p:set>
                                      <p:cBhvr>
                                        <p:cTn id="123" dur="1" fill="hold">
                                          <p:stCondLst>
                                            <p:cond delay="0"/>
                                          </p:stCondLst>
                                        </p:cTn>
                                        <p:tgtEl>
                                          <p:spTgt spid="4182"/>
                                        </p:tgtEl>
                                        <p:attrNameLst>
                                          <p:attrName>style.visibility</p:attrName>
                                        </p:attrNameLst>
                                      </p:cBhvr>
                                      <p:to>
                                        <p:strVal val="visible"/>
                                      </p:to>
                                    </p:set>
                                    <p:animEffect transition="in" filter="dissolve">
                                      <p:cBhvr>
                                        <p:cTn id="124" dur="500"/>
                                        <p:tgtEl>
                                          <p:spTgt spid="4182"/>
                                        </p:tgtEl>
                                      </p:cBhvr>
                                    </p:animEffect>
                                  </p:childTnLst>
                                </p:cTn>
                              </p:par>
                            </p:childTnLst>
                          </p:cTn>
                        </p:par>
                      </p:childTnLst>
                    </p:cTn>
                  </p:par>
                  <p:par>
                    <p:cTn id="125" fill="hold">
                      <p:stCondLst>
                        <p:cond delay="indefinite"/>
                      </p:stCondLst>
                      <p:childTnLst>
                        <p:par>
                          <p:cTn id="126" fill="hold">
                            <p:stCondLst>
                              <p:cond delay="0"/>
                            </p:stCondLst>
                            <p:childTnLst>
                              <p:par>
                                <p:cTn id="127" presetID="9" presetClass="entr" presetSubtype="0" fill="hold" nodeType="clickEffect">
                                  <p:stCondLst>
                                    <p:cond delay="0"/>
                                  </p:stCondLst>
                                  <p:childTnLst>
                                    <p:set>
                                      <p:cBhvr>
                                        <p:cTn id="128" dur="1" fill="hold">
                                          <p:stCondLst>
                                            <p:cond delay="0"/>
                                          </p:stCondLst>
                                        </p:cTn>
                                        <p:tgtEl>
                                          <p:spTgt spid="4190"/>
                                        </p:tgtEl>
                                        <p:attrNameLst>
                                          <p:attrName>style.visibility</p:attrName>
                                        </p:attrNameLst>
                                      </p:cBhvr>
                                      <p:to>
                                        <p:strVal val="visible"/>
                                      </p:to>
                                    </p:set>
                                    <p:animEffect transition="in" filter="dissolve">
                                      <p:cBhvr>
                                        <p:cTn id="129" dur="500"/>
                                        <p:tgtEl>
                                          <p:spTgt spid="4190"/>
                                        </p:tgtEl>
                                      </p:cBhvr>
                                    </p:animEffect>
                                  </p:childTnLst>
                                </p:cTn>
                              </p:par>
                            </p:childTnLst>
                          </p:cTn>
                        </p:par>
                      </p:childTnLst>
                    </p:cTn>
                  </p:par>
                  <p:par>
                    <p:cTn id="130" fill="hold">
                      <p:stCondLst>
                        <p:cond delay="indefinite"/>
                      </p:stCondLst>
                      <p:childTnLst>
                        <p:par>
                          <p:cTn id="131" fill="hold">
                            <p:stCondLst>
                              <p:cond delay="0"/>
                            </p:stCondLst>
                            <p:childTnLst>
                              <p:par>
                                <p:cTn id="132" presetID="9" presetClass="entr" presetSubtype="0" fill="hold" grpId="0" nodeType="clickEffect">
                                  <p:stCondLst>
                                    <p:cond delay="0"/>
                                  </p:stCondLst>
                                  <p:childTnLst>
                                    <p:set>
                                      <p:cBhvr>
                                        <p:cTn id="133" dur="1" fill="hold">
                                          <p:stCondLst>
                                            <p:cond delay="0"/>
                                          </p:stCondLst>
                                        </p:cTn>
                                        <p:tgtEl>
                                          <p:spTgt spid="24"/>
                                        </p:tgtEl>
                                        <p:attrNameLst>
                                          <p:attrName>style.visibility</p:attrName>
                                        </p:attrNameLst>
                                      </p:cBhvr>
                                      <p:to>
                                        <p:strVal val="visible"/>
                                      </p:to>
                                    </p:set>
                                    <p:animEffect transition="in" filter="dissolve">
                                      <p:cBhvr>
                                        <p:cTn id="134" dur="500"/>
                                        <p:tgtEl>
                                          <p:spTgt spid="24"/>
                                        </p:tgtEl>
                                      </p:cBhvr>
                                    </p:animEffect>
                                  </p:childTnLst>
                                </p:cTn>
                              </p:par>
                            </p:childTnLst>
                          </p:cTn>
                        </p:par>
                      </p:childTnLst>
                    </p:cTn>
                  </p:par>
                  <p:par>
                    <p:cTn id="135" fill="hold">
                      <p:stCondLst>
                        <p:cond delay="indefinite"/>
                      </p:stCondLst>
                      <p:childTnLst>
                        <p:par>
                          <p:cTn id="136" fill="hold">
                            <p:stCondLst>
                              <p:cond delay="0"/>
                            </p:stCondLst>
                            <p:childTnLst>
                              <p:par>
                                <p:cTn id="137" presetID="1" presetClass="emph" presetSubtype="2" fill="hold" nodeType="clickEffect">
                                  <p:stCondLst>
                                    <p:cond delay="0"/>
                                  </p:stCondLst>
                                  <p:childTnLst>
                                    <p:animClr clrSpc="rgb" dir="cw">
                                      <p:cBhvr>
                                        <p:cTn id="138" dur="500" fill="hold"/>
                                        <p:tgtEl>
                                          <p:spTgt spid="30"/>
                                        </p:tgtEl>
                                        <p:attrNameLst>
                                          <p:attrName>fillcolor</p:attrName>
                                        </p:attrNameLst>
                                      </p:cBhvr>
                                      <p:to>
                                        <a:schemeClr val="tx2"/>
                                      </p:to>
                                    </p:animClr>
                                    <p:set>
                                      <p:cBhvr>
                                        <p:cTn id="139" dur="500" fill="hold"/>
                                        <p:tgtEl>
                                          <p:spTgt spid="30"/>
                                        </p:tgtEl>
                                        <p:attrNameLst>
                                          <p:attrName>fill.type</p:attrName>
                                        </p:attrNameLst>
                                      </p:cBhvr>
                                      <p:to>
                                        <p:strVal val="solid"/>
                                      </p:to>
                                    </p:set>
                                    <p:set>
                                      <p:cBhvr>
                                        <p:cTn id="140" dur="500" fill="hold"/>
                                        <p:tgtEl>
                                          <p:spTgt spid="30"/>
                                        </p:tgtEl>
                                        <p:attrNameLst>
                                          <p:attrName>fill.on</p:attrName>
                                        </p:attrNameLst>
                                      </p:cBhvr>
                                      <p:to>
                                        <p:strVal val="true"/>
                                      </p:to>
                                    </p:set>
                                  </p:childTnLst>
                                </p:cTn>
                              </p:par>
                            </p:childTnLst>
                          </p:cTn>
                        </p:par>
                      </p:childTnLst>
                    </p:cTn>
                  </p:par>
                  <p:par>
                    <p:cTn id="141" fill="hold">
                      <p:stCondLst>
                        <p:cond delay="indefinite"/>
                      </p:stCondLst>
                      <p:childTnLst>
                        <p:par>
                          <p:cTn id="142" fill="hold">
                            <p:stCondLst>
                              <p:cond delay="0"/>
                            </p:stCondLst>
                            <p:childTnLst>
                              <p:par>
                                <p:cTn id="143" presetID="9" presetClass="entr" presetSubtype="0" fill="hold" grpId="0" nodeType="clickEffect">
                                  <p:stCondLst>
                                    <p:cond delay="0"/>
                                  </p:stCondLst>
                                  <p:childTnLst>
                                    <p:set>
                                      <p:cBhvr>
                                        <p:cTn id="144" dur="1" fill="hold">
                                          <p:stCondLst>
                                            <p:cond delay="0"/>
                                          </p:stCondLst>
                                        </p:cTn>
                                        <p:tgtEl>
                                          <p:spTgt spid="56"/>
                                        </p:tgtEl>
                                        <p:attrNameLst>
                                          <p:attrName>style.visibility</p:attrName>
                                        </p:attrNameLst>
                                      </p:cBhvr>
                                      <p:to>
                                        <p:strVal val="visible"/>
                                      </p:to>
                                    </p:set>
                                    <p:animEffect transition="in" filter="dissolve">
                                      <p:cBhvr>
                                        <p:cTn id="145" dur="500"/>
                                        <p:tgtEl>
                                          <p:spTgt spid="56"/>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58"/>
                                        </p:tgtEl>
                                        <p:attrNameLst>
                                          <p:attrName>style.visibility</p:attrName>
                                        </p:attrNameLst>
                                      </p:cBhvr>
                                      <p:to>
                                        <p:strVal val="visible"/>
                                      </p:to>
                                    </p:set>
                                    <p:animEffect transition="in" filter="dissolve">
                                      <p:cBhvr>
                                        <p:cTn id="148" dur="500"/>
                                        <p:tgtEl>
                                          <p:spTgt spid="58"/>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59"/>
                                        </p:tgtEl>
                                        <p:attrNameLst>
                                          <p:attrName>style.visibility</p:attrName>
                                        </p:attrNameLst>
                                      </p:cBhvr>
                                      <p:to>
                                        <p:strVal val="visible"/>
                                      </p:to>
                                    </p:set>
                                    <p:animEffect transition="in" filter="dissolve">
                                      <p:cBhvr>
                                        <p:cTn id="151" dur="500"/>
                                        <p:tgtEl>
                                          <p:spTgt spid="59"/>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60"/>
                                        </p:tgtEl>
                                        <p:attrNameLst>
                                          <p:attrName>style.visibility</p:attrName>
                                        </p:attrNameLst>
                                      </p:cBhvr>
                                      <p:to>
                                        <p:strVal val="visible"/>
                                      </p:to>
                                    </p:set>
                                    <p:animEffect transition="in" filter="dissolve">
                                      <p:cBhvr>
                                        <p:cTn id="154" dur="500"/>
                                        <p:tgtEl>
                                          <p:spTgt spid="60"/>
                                        </p:tgtEl>
                                      </p:cBhvr>
                                    </p:animEffect>
                                  </p:childTnLst>
                                </p:cTn>
                              </p:par>
                              <p:par>
                                <p:cTn id="155" presetID="9" presetClass="entr" presetSubtype="0" fill="hold" nodeType="withEffect">
                                  <p:stCondLst>
                                    <p:cond delay="0"/>
                                  </p:stCondLst>
                                  <p:childTnLst>
                                    <p:set>
                                      <p:cBhvr>
                                        <p:cTn id="156" dur="1" fill="hold">
                                          <p:stCondLst>
                                            <p:cond delay="0"/>
                                          </p:stCondLst>
                                        </p:cTn>
                                        <p:tgtEl>
                                          <p:spTgt spid="61"/>
                                        </p:tgtEl>
                                        <p:attrNameLst>
                                          <p:attrName>style.visibility</p:attrName>
                                        </p:attrNameLst>
                                      </p:cBhvr>
                                      <p:to>
                                        <p:strVal val="visible"/>
                                      </p:to>
                                    </p:set>
                                    <p:animEffect transition="in" filter="dissolve">
                                      <p:cBhvr>
                                        <p:cTn id="157" dur="500"/>
                                        <p:tgtEl>
                                          <p:spTgt spid="61"/>
                                        </p:tgtEl>
                                      </p:cBhvr>
                                    </p:animEffect>
                                  </p:childTnLst>
                                </p:cTn>
                              </p:par>
                              <p:par>
                                <p:cTn id="158" presetID="9" presetClass="entr" presetSubtype="0" fill="hold" nodeType="withEffect">
                                  <p:stCondLst>
                                    <p:cond delay="0"/>
                                  </p:stCondLst>
                                  <p:childTnLst>
                                    <p:set>
                                      <p:cBhvr>
                                        <p:cTn id="159" dur="1" fill="hold">
                                          <p:stCondLst>
                                            <p:cond delay="0"/>
                                          </p:stCondLst>
                                        </p:cTn>
                                        <p:tgtEl>
                                          <p:spTgt spid="62"/>
                                        </p:tgtEl>
                                        <p:attrNameLst>
                                          <p:attrName>style.visibility</p:attrName>
                                        </p:attrNameLst>
                                      </p:cBhvr>
                                      <p:to>
                                        <p:strVal val="visible"/>
                                      </p:to>
                                    </p:set>
                                    <p:animEffect transition="in" filter="dissolve">
                                      <p:cBhvr>
                                        <p:cTn id="160" dur="500"/>
                                        <p:tgtEl>
                                          <p:spTgt spid="62"/>
                                        </p:tgtEl>
                                      </p:cBhvr>
                                    </p:animEffect>
                                  </p:childTnLst>
                                </p:cTn>
                              </p:par>
                              <p:par>
                                <p:cTn id="161" presetID="22" presetClass="entr" presetSubtype="1" fill="hold" nodeType="withEffect">
                                  <p:stCondLst>
                                    <p:cond delay="0"/>
                                  </p:stCondLst>
                                  <p:childTnLst>
                                    <p:set>
                                      <p:cBhvr>
                                        <p:cTn id="162" dur="1" fill="hold">
                                          <p:stCondLst>
                                            <p:cond delay="0"/>
                                          </p:stCondLst>
                                        </p:cTn>
                                        <p:tgtEl>
                                          <p:spTgt spid="4165"/>
                                        </p:tgtEl>
                                        <p:attrNameLst>
                                          <p:attrName>style.visibility</p:attrName>
                                        </p:attrNameLst>
                                      </p:cBhvr>
                                      <p:to>
                                        <p:strVal val="visible"/>
                                      </p:to>
                                    </p:set>
                                    <p:animEffect transition="in" filter="wipe(up)">
                                      <p:cBhvr>
                                        <p:cTn id="163" dur="500"/>
                                        <p:tgtEl>
                                          <p:spTgt spid="4165"/>
                                        </p:tgtEl>
                                      </p:cBhvr>
                                    </p:animEffect>
                                  </p:childTnLst>
                                </p:cTn>
                              </p:par>
                              <p:par>
                                <p:cTn id="164" presetID="22" presetClass="entr" presetSubtype="1" fill="hold" nodeType="withEffect">
                                  <p:stCondLst>
                                    <p:cond delay="0"/>
                                  </p:stCondLst>
                                  <p:childTnLst>
                                    <p:set>
                                      <p:cBhvr>
                                        <p:cTn id="165" dur="1" fill="hold">
                                          <p:stCondLst>
                                            <p:cond delay="0"/>
                                          </p:stCondLst>
                                        </p:cTn>
                                        <p:tgtEl>
                                          <p:spTgt spid="4166"/>
                                        </p:tgtEl>
                                        <p:attrNameLst>
                                          <p:attrName>style.visibility</p:attrName>
                                        </p:attrNameLst>
                                      </p:cBhvr>
                                      <p:to>
                                        <p:strVal val="visible"/>
                                      </p:to>
                                    </p:set>
                                    <p:animEffect transition="in" filter="wipe(up)">
                                      <p:cBhvr>
                                        <p:cTn id="166" dur="500"/>
                                        <p:tgtEl>
                                          <p:spTgt spid="4166"/>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4161"/>
                                        </p:tgtEl>
                                        <p:attrNameLst>
                                          <p:attrName>style.visibility</p:attrName>
                                        </p:attrNameLst>
                                      </p:cBhvr>
                                      <p:to>
                                        <p:strVal val="visible"/>
                                      </p:to>
                                    </p:set>
                                    <p:animEffect transition="in" filter="dissolve">
                                      <p:cBhvr>
                                        <p:cTn id="169" dur="500"/>
                                        <p:tgtEl>
                                          <p:spTgt spid="4161"/>
                                        </p:tgtEl>
                                      </p:cBhvr>
                                    </p:animEffect>
                                  </p:childTnLst>
                                </p:cTn>
                              </p:par>
                              <p:par>
                                <p:cTn id="170" presetID="9" presetClass="entr" presetSubtype="0" fill="hold" grpId="0" nodeType="withEffect">
                                  <p:stCondLst>
                                    <p:cond delay="0"/>
                                  </p:stCondLst>
                                  <p:childTnLst>
                                    <p:set>
                                      <p:cBhvr>
                                        <p:cTn id="171" dur="1" fill="hold">
                                          <p:stCondLst>
                                            <p:cond delay="0"/>
                                          </p:stCondLst>
                                        </p:cTn>
                                        <p:tgtEl>
                                          <p:spTgt spid="4162"/>
                                        </p:tgtEl>
                                        <p:attrNameLst>
                                          <p:attrName>style.visibility</p:attrName>
                                        </p:attrNameLst>
                                      </p:cBhvr>
                                      <p:to>
                                        <p:strVal val="visible"/>
                                      </p:to>
                                    </p:set>
                                    <p:animEffect transition="in" filter="dissolve">
                                      <p:cBhvr>
                                        <p:cTn id="172" dur="500"/>
                                        <p:tgtEl>
                                          <p:spTgt spid="4162"/>
                                        </p:tgtEl>
                                      </p:cBhvr>
                                    </p:animEffect>
                                  </p:childTnLst>
                                </p:cTn>
                              </p:par>
                              <p:par>
                                <p:cTn id="173" presetID="22" presetClass="entr" presetSubtype="1" fill="hold" nodeType="withEffect">
                                  <p:stCondLst>
                                    <p:cond delay="0"/>
                                  </p:stCondLst>
                                  <p:childTnLst>
                                    <p:set>
                                      <p:cBhvr>
                                        <p:cTn id="174" dur="1" fill="hold">
                                          <p:stCondLst>
                                            <p:cond delay="0"/>
                                          </p:stCondLst>
                                        </p:cTn>
                                        <p:tgtEl>
                                          <p:spTgt spid="4168"/>
                                        </p:tgtEl>
                                        <p:attrNameLst>
                                          <p:attrName>style.visibility</p:attrName>
                                        </p:attrNameLst>
                                      </p:cBhvr>
                                      <p:to>
                                        <p:strVal val="visible"/>
                                      </p:to>
                                    </p:set>
                                    <p:animEffect transition="in" filter="wipe(up)">
                                      <p:cBhvr>
                                        <p:cTn id="175" dur="500"/>
                                        <p:tgtEl>
                                          <p:spTgt spid="4168"/>
                                        </p:tgtEl>
                                      </p:cBhvr>
                                    </p:animEffect>
                                  </p:childTnLst>
                                </p:cTn>
                              </p:par>
                              <p:par>
                                <p:cTn id="176" presetID="22" presetClass="entr" presetSubtype="1" fill="hold" nodeType="withEffect">
                                  <p:stCondLst>
                                    <p:cond delay="0"/>
                                  </p:stCondLst>
                                  <p:childTnLst>
                                    <p:set>
                                      <p:cBhvr>
                                        <p:cTn id="177" dur="1" fill="hold">
                                          <p:stCondLst>
                                            <p:cond delay="0"/>
                                          </p:stCondLst>
                                        </p:cTn>
                                        <p:tgtEl>
                                          <p:spTgt spid="4167"/>
                                        </p:tgtEl>
                                        <p:attrNameLst>
                                          <p:attrName>style.visibility</p:attrName>
                                        </p:attrNameLst>
                                      </p:cBhvr>
                                      <p:to>
                                        <p:strVal val="visible"/>
                                      </p:to>
                                    </p:set>
                                    <p:animEffect transition="in" filter="wipe(up)">
                                      <p:cBhvr>
                                        <p:cTn id="178" dur="500"/>
                                        <p:tgtEl>
                                          <p:spTgt spid="4167"/>
                                        </p:tgtEl>
                                      </p:cBhvr>
                                    </p:animEffect>
                                  </p:childTnLst>
                                </p:cTn>
                              </p:par>
                              <p:par>
                                <p:cTn id="179" presetID="9" presetClass="entr" presetSubtype="0" fill="hold" grpId="0" nodeType="withEffect">
                                  <p:stCondLst>
                                    <p:cond delay="0"/>
                                  </p:stCondLst>
                                  <p:childTnLst>
                                    <p:set>
                                      <p:cBhvr>
                                        <p:cTn id="180" dur="1" fill="hold">
                                          <p:stCondLst>
                                            <p:cond delay="0"/>
                                          </p:stCondLst>
                                        </p:cTn>
                                        <p:tgtEl>
                                          <p:spTgt spid="63"/>
                                        </p:tgtEl>
                                        <p:attrNameLst>
                                          <p:attrName>style.visibility</p:attrName>
                                        </p:attrNameLst>
                                      </p:cBhvr>
                                      <p:to>
                                        <p:strVal val="visible"/>
                                      </p:to>
                                    </p:set>
                                    <p:animEffect transition="in" filter="dissolve">
                                      <p:cBhvr>
                                        <p:cTn id="181" dur="500"/>
                                        <p:tgtEl>
                                          <p:spTgt spid="63"/>
                                        </p:tgtEl>
                                      </p:cBhvr>
                                    </p:animEffect>
                                  </p:childTnLst>
                                </p:cTn>
                              </p:par>
                              <p:par>
                                <p:cTn id="182" presetID="9" presetClass="entr" presetSubtype="0" fill="hold" grpId="0" nodeType="withEffect">
                                  <p:stCondLst>
                                    <p:cond delay="0"/>
                                  </p:stCondLst>
                                  <p:childTnLst>
                                    <p:set>
                                      <p:cBhvr>
                                        <p:cTn id="183" dur="1" fill="hold">
                                          <p:stCondLst>
                                            <p:cond delay="0"/>
                                          </p:stCondLst>
                                        </p:cTn>
                                        <p:tgtEl>
                                          <p:spTgt spid="4160"/>
                                        </p:tgtEl>
                                        <p:attrNameLst>
                                          <p:attrName>style.visibility</p:attrName>
                                        </p:attrNameLst>
                                      </p:cBhvr>
                                      <p:to>
                                        <p:strVal val="visible"/>
                                      </p:to>
                                    </p:set>
                                    <p:animEffect transition="in" filter="dissolve">
                                      <p:cBhvr>
                                        <p:cTn id="184" dur="500"/>
                                        <p:tgtEl>
                                          <p:spTgt spid="4160"/>
                                        </p:tgtEl>
                                      </p:cBhvr>
                                    </p:animEffect>
                                  </p:childTnLst>
                                </p:cTn>
                              </p:par>
                              <p:par>
                                <p:cTn id="185" presetID="22" presetClass="entr" presetSubtype="1" fill="hold" nodeType="withEffect">
                                  <p:stCondLst>
                                    <p:cond delay="0"/>
                                  </p:stCondLst>
                                  <p:childTnLst>
                                    <p:set>
                                      <p:cBhvr>
                                        <p:cTn id="186" dur="1" fill="hold">
                                          <p:stCondLst>
                                            <p:cond delay="0"/>
                                          </p:stCondLst>
                                        </p:cTn>
                                        <p:tgtEl>
                                          <p:spTgt spid="54"/>
                                        </p:tgtEl>
                                        <p:attrNameLst>
                                          <p:attrName>style.visibility</p:attrName>
                                        </p:attrNameLst>
                                      </p:cBhvr>
                                      <p:to>
                                        <p:strVal val="visible"/>
                                      </p:to>
                                    </p:set>
                                    <p:animEffect transition="in" filter="wipe(up)">
                                      <p:cBhvr>
                                        <p:cTn id="187" dur="500"/>
                                        <p:tgtEl>
                                          <p:spTgt spid="54"/>
                                        </p:tgtEl>
                                      </p:cBhvr>
                                    </p:animEffect>
                                  </p:childTnLst>
                                </p:cTn>
                              </p:par>
                              <p:par>
                                <p:cTn id="188" presetID="22" presetClass="entr" presetSubtype="1" fill="hold" nodeType="withEffect">
                                  <p:stCondLst>
                                    <p:cond delay="0"/>
                                  </p:stCondLst>
                                  <p:childTnLst>
                                    <p:set>
                                      <p:cBhvr>
                                        <p:cTn id="189" dur="1" fill="hold">
                                          <p:stCondLst>
                                            <p:cond delay="0"/>
                                          </p:stCondLst>
                                        </p:cTn>
                                        <p:tgtEl>
                                          <p:spTgt spid="55"/>
                                        </p:tgtEl>
                                        <p:attrNameLst>
                                          <p:attrName>style.visibility</p:attrName>
                                        </p:attrNameLst>
                                      </p:cBhvr>
                                      <p:to>
                                        <p:strVal val="visible"/>
                                      </p:to>
                                    </p:set>
                                    <p:animEffect transition="in" filter="wipe(up)">
                                      <p:cBhvr>
                                        <p:cTn id="190" dur="500"/>
                                        <p:tgtEl>
                                          <p:spTgt spid="55"/>
                                        </p:tgtEl>
                                      </p:cBhvr>
                                    </p:animEffect>
                                  </p:childTnLst>
                                </p:cTn>
                              </p:par>
                              <p:par>
                                <p:cTn id="191" presetID="9" presetClass="entr" presetSubtype="0" fill="hold" grpId="0" nodeType="withEffect">
                                  <p:stCondLst>
                                    <p:cond delay="0"/>
                                  </p:stCondLst>
                                  <p:childTnLst>
                                    <p:set>
                                      <p:cBhvr>
                                        <p:cTn id="192" dur="1" fill="hold">
                                          <p:stCondLst>
                                            <p:cond delay="0"/>
                                          </p:stCondLst>
                                        </p:cTn>
                                        <p:tgtEl>
                                          <p:spTgt spid="4163"/>
                                        </p:tgtEl>
                                        <p:attrNameLst>
                                          <p:attrName>style.visibility</p:attrName>
                                        </p:attrNameLst>
                                      </p:cBhvr>
                                      <p:to>
                                        <p:strVal val="visible"/>
                                      </p:to>
                                    </p:set>
                                    <p:animEffect transition="in" filter="dissolve">
                                      <p:cBhvr>
                                        <p:cTn id="193" dur="500"/>
                                        <p:tgtEl>
                                          <p:spTgt spid="4163"/>
                                        </p:tgtEl>
                                      </p:cBhvr>
                                    </p:animEffect>
                                  </p:childTnLst>
                                </p:cTn>
                              </p:par>
                            </p:childTnLst>
                          </p:cTn>
                        </p:par>
                      </p:childTnLst>
                    </p:cTn>
                  </p:par>
                  <p:par>
                    <p:cTn id="194" fill="hold">
                      <p:stCondLst>
                        <p:cond delay="indefinite"/>
                      </p:stCondLst>
                      <p:childTnLst>
                        <p:par>
                          <p:cTn id="195" fill="hold">
                            <p:stCondLst>
                              <p:cond delay="0"/>
                            </p:stCondLst>
                            <p:childTnLst>
                              <p:par>
                                <p:cTn id="196" presetID="9" presetClass="entr" presetSubtype="0" fill="hold" nodeType="clickEffect">
                                  <p:stCondLst>
                                    <p:cond delay="0"/>
                                  </p:stCondLst>
                                  <p:childTnLst>
                                    <p:set>
                                      <p:cBhvr>
                                        <p:cTn id="197" dur="1" fill="hold">
                                          <p:stCondLst>
                                            <p:cond delay="0"/>
                                          </p:stCondLst>
                                        </p:cTn>
                                        <p:tgtEl>
                                          <p:spTgt spid="4170"/>
                                        </p:tgtEl>
                                        <p:attrNameLst>
                                          <p:attrName>style.visibility</p:attrName>
                                        </p:attrNameLst>
                                      </p:cBhvr>
                                      <p:to>
                                        <p:strVal val="visible"/>
                                      </p:to>
                                    </p:set>
                                    <p:animEffect transition="in" filter="dissolve">
                                      <p:cBhvr>
                                        <p:cTn id="198" dur="500"/>
                                        <p:tgtEl>
                                          <p:spTgt spid="4170"/>
                                        </p:tgtEl>
                                      </p:cBhvr>
                                    </p:animEffect>
                                  </p:childTnLst>
                                </p:cTn>
                              </p:par>
                            </p:childTnLst>
                          </p:cTn>
                        </p:par>
                      </p:childTnLst>
                    </p:cTn>
                  </p:par>
                  <p:par>
                    <p:cTn id="199" fill="hold">
                      <p:stCondLst>
                        <p:cond delay="indefinite"/>
                      </p:stCondLst>
                      <p:childTnLst>
                        <p:par>
                          <p:cTn id="200" fill="hold">
                            <p:stCondLst>
                              <p:cond delay="0"/>
                            </p:stCondLst>
                            <p:childTnLst>
                              <p:par>
                                <p:cTn id="201" presetID="9" presetClass="entr" presetSubtype="0" fill="hold" nodeType="clickEffect">
                                  <p:stCondLst>
                                    <p:cond delay="0"/>
                                  </p:stCondLst>
                                  <p:childTnLst>
                                    <p:set>
                                      <p:cBhvr>
                                        <p:cTn id="202" dur="1" fill="hold">
                                          <p:stCondLst>
                                            <p:cond delay="0"/>
                                          </p:stCondLst>
                                        </p:cTn>
                                        <p:tgtEl>
                                          <p:spTgt spid="4174"/>
                                        </p:tgtEl>
                                        <p:attrNameLst>
                                          <p:attrName>style.visibility</p:attrName>
                                        </p:attrNameLst>
                                      </p:cBhvr>
                                      <p:to>
                                        <p:strVal val="visible"/>
                                      </p:to>
                                    </p:set>
                                    <p:animEffect transition="in" filter="dissolve">
                                      <p:cBhvr>
                                        <p:cTn id="203" dur="500"/>
                                        <p:tgtEl>
                                          <p:spTgt spid="4174"/>
                                        </p:tgtEl>
                                      </p:cBhvr>
                                    </p:animEffect>
                                  </p:childTnLst>
                                </p:cTn>
                              </p:par>
                            </p:childTnLst>
                          </p:cTn>
                        </p:par>
                      </p:childTnLst>
                    </p:cTn>
                  </p:par>
                  <p:par>
                    <p:cTn id="204" fill="hold">
                      <p:stCondLst>
                        <p:cond delay="indefinite"/>
                      </p:stCondLst>
                      <p:childTnLst>
                        <p:par>
                          <p:cTn id="205" fill="hold">
                            <p:stCondLst>
                              <p:cond delay="0"/>
                            </p:stCondLst>
                            <p:childTnLst>
                              <p:par>
                                <p:cTn id="206" presetID="9" presetClass="entr" presetSubtype="0" fill="hold" nodeType="clickEffect">
                                  <p:stCondLst>
                                    <p:cond delay="0"/>
                                  </p:stCondLst>
                                  <p:childTnLst>
                                    <p:set>
                                      <p:cBhvr>
                                        <p:cTn id="207" dur="1" fill="hold">
                                          <p:stCondLst>
                                            <p:cond delay="0"/>
                                          </p:stCondLst>
                                        </p:cTn>
                                        <p:tgtEl>
                                          <p:spTgt spid="4178"/>
                                        </p:tgtEl>
                                        <p:attrNameLst>
                                          <p:attrName>style.visibility</p:attrName>
                                        </p:attrNameLst>
                                      </p:cBhvr>
                                      <p:to>
                                        <p:strVal val="visible"/>
                                      </p:to>
                                    </p:set>
                                    <p:animEffect transition="in" filter="dissolve">
                                      <p:cBhvr>
                                        <p:cTn id="208" dur="500"/>
                                        <p:tgtEl>
                                          <p:spTgt spid="4178"/>
                                        </p:tgtEl>
                                      </p:cBhvr>
                                    </p:animEffect>
                                  </p:childTnLst>
                                </p:cTn>
                              </p:par>
                            </p:childTnLst>
                          </p:cTn>
                        </p:par>
                      </p:childTnLst>
                    </p:cTn>
                  </p:par>
                  <p:par>
                    <p:cTn id="209" fill="hold">
                      <p:stCondLst>
                        <p:cond delay="indefinite"/>
                      </p:stCondLst>
                      <p:childTnLst>
                        <p:par>
                          <p:cTn id="210" fill="hold">
                            <p:stCondLst>
                              <p:cond delay="0"/>
                            </p:stCondLst>
                            <p:childTnLst>
                              <p:par>
                                <p:cTn id="211" presetID="9" presetClass="entr" presetSubtype="0" fill="hold" nodeType="clickEffect">
                                  <p:stCondLst>
                                    <p:cond delay="0"/>
                                  </p:stCondLst>
                                  <p:childTnLst>
                                    <p:set>
                                      <p:cBhvr>
                                        <p:cTn id="212" dur="1" fill="hold">
                                          <p:stCondLst>
                                            <p:cond delay="0"/>
                                          </p:stCondLst>
                                        </p:cTn>
                                        <p:tgtEl>
                                          <p:spTgt spid="4186"/>
                                        </p:tgtEl>
                                        <p:attrNameLst>
                                          <p:attrName>style.visibility</p:attrName>
                                        </p:attrNameLst>
                                      </p:cBhvr>
                                      <p:to>
                                        <p:strVal val="visible"/>
                                      </p:to>
                                    </p:set>
                                    <p:animEffect transition="in" filter="dissolve">
                                      <p:cBhvr>
                                        <p:cTn id="213" dur="500"/>
                                        <p:tgtEl>
                                          <p:spTgt spid="4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animBg="1"/>
      <p:bldP spid="24" grpId="0" animBg="1"/>
      <p:bldP spid="2" grpId="0" animBg="1"/>
      <p:bldP spid="25" grpId="0" animBg="1"/>
      <p:bldP spid="26" grpId="0" animBg="1"/>
      <p:bldP spid="29" grpId="0" animBg="1"/>
      <p:bldP spid="30" grpId="0" animBg="1"/>
      <p:bldP spid="37" grpId="0" animBg="1"/>
      <p:bldP spid="38" grpId="0" animBg="1"/>
      <p:bldP spid="39" grpId="0" animBg="1"/>
      <p:bldP spid="40" grpId="0" animBg="1"/>
      <p:bldP spid="41" grpId="0" animBg="1"/>
      <p:bldP spid="44" grpId="0" animBg="1"/>
      <p:bldP spid="45" grpId="0" animBg="1"/>
      <p:bldP spid="46" grpId="0" animBg="1"/>
      <p:bldP spid="47" grpId="0" animBg="1"/>
      <p:bldP spid="48" grpId="0" animBg="1"/>
      <p:bldP spid="56" grpId="0" animBg="1"/>
      <p:bldP spid="58" grpId="0" animBg="1"/>
      <p:bldP spid="59" grpId="0" animBg="1"/>
      <p:bldP spid="60" grpId="0" animBg="1"/>
      <p:bldP spid="63" grpId="0" animBg="1"/>
      <p:bldP spid="4160" grpId="0" animBg="1"/>
      <p:bldP spid="4161" grpId="0" animBg="1"/>
      <p:bldP spid="4162" grpId="0" animBg="1"/>
      <p:bldP spid="416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CA5F73A3-6805-5991-285B-D0660784C57E}"/>
            </a:ext>
          </a:extLst>
        </p:cNvPr>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727B2044-0964-06EB-7FE5-9A886125C843}"/>
              </a:ext>
            </a:extLst>
          </p:cNvPr>
          <p:cNvSpPr>
            <a:spLocks noGrp="1"/>
          </p:cNvSpPr>
          <p:nvPr>
            <p:ph type="body" sz="quarter" idx="10"/>
          </p:nvPr>
        </p:nvSpPr>
        <p:spPr>
          <a:prstGeom prst="rect">
            <a:avLst/>
          </a:prstGeom>
        </p:spPr>
        <p:txBody>
          <a:bodyPr/>
          <a:lstStyle/>
          <a:p>
            <a:pPr marL="342900" indent="-342900"/>
            <a:r>
              <a:rPr lang="en-US" altLang="x-none" dirty="0"/>
              <a:t>Factor Graphs</a:t>
            </a:r>
          </a:p>
          <a:p>
            <a:pPr marL="342900" indent="-342900"/>
            <a:r>
              <a:rPr lang="en-US" altLang="x-none" dirty="0"/>
              <a:t>Marginalization by Importance Sampling</a:t>
            </a:r>
          </a:p>
          <a:p>
            <a:pPr marL="342900" indent="-342900"/>
            <a:r>
              <a:rPr lang="en-US" altLang="x-none" b="1" dirty="0"/>
              <a:t>Marginalization by the Sum-Product Algorithm</a:t>
            </a:r>
          </a:p>
          <a:p>
            <a:pPr marL="342900" indent="-342900"/>
            <a:r>
              <a:rPr lang="en-US" altLang="x-none" dirty="0"/>
              <a:t>Practical Considerations in Message Passing</a:t>
            </a:r>
          </a:p>
        </p:txBody>
      </p:sp>
      <p:sp>
        <p:nvSpPr>
          <p:cNvPr id="4" name="Title 3">
            <a:extLst>
              <a:ext uri="{FF2B5EF4-FFF2-40B4-BE49-F238E27FC236}">
                <a16:creationId xmlns="" xmlns:a16="http://schemas.microsoft.com/office/drawing/2014/main" id="{21DF7C87-3544-3B71-4014-E6DEB82298CA}"/>
              </a:ext>
            </a:extLst>
          </p:cNvPr>
          <p:cNvSpPr>
            <a:spLocks noGrp="1"/>
          </p:cNvSpPr>
          <p:nvPr>
            <p:ph type="title"/>
          </p:nvPr>
        </p:nvSpPr>
        <p:spPr/>
        <p:txBody>
          <a:bodyPr/>
          <a:lstStyle/>
          <a:p>
            <a:r>
              <a:rPr lang="en-US" dirty="0"/>
              <a:t>Overview</a:t>
            </a:r>
          </a:p>
        </p:txBody>
      </p:sp>
    </p:spTree>
    <p:extLst>
      <p:ext uri="{BB962C8B-B14F-4D97-AF65-F5344CB8AC3E}">
        <p14:creationId xmlns:p14="http://schemas.microsoft.com/office/powerpoint/2010/main" val="94416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DE5A038E-30FC-DA40-0CE8-C87F684C57CC}"/>
              </a:ext>
            </a:extLst>
          </p:cNvPr>
          <p:cNvSpPr>
            <a:spLocks noGrp="1"/>
          </p:cNvSpPr>
          <p:nvPr>
            <p:ph type="body" sz="quarter" idx="13"/>
          </p:nvPr>
        </p:nvSpPr>
        <p:spPr/>
        <p:txBody>
          <a:bodyPr/>
          <a:lstStyle/>
          <a:p>
            <a:r>
              <a:rPr lang="en-US" b="1" dirty="0"/>
              <a:t>Observation 1</a:t>
            </a:r>
            <a:r>
              <a:rPr lang="en-US" dirty="0"/>
              <a:t>: The </a:t>
            </a:r>
            <a:r>
              <a:rPr lang="en-US" dirty="0">
                <a:solidFill>
                  <a:srgbClr val="C00000"/>
                </a:solidFill>
              </a:rPr>
              <a:t>marginal</a:t>
            </a:r>
            <a:r>
              <a:rPr lang="en-US" dirty="0"/>
              <a:t> of a factor graph is a </a:t>
            </a:r>
            <a:r>
              <a:rPr lang="en-US" dirty="0">
                <a:solidFill>
                  <a:srgbClr val="00B0F0"/>
                </a:solidFill>
              </a:rPr>
              <a:t>sum</a:t>
            </a:r>
            <a:r>
              <a:rPr lang="en-US" dirty="0"/>
              <a:t> (over all values of all hidden variables) of a </a:t>
            </a:r>
            <a:r>
              <a:rPr lang="en-US" dirty="0">
                <a:solidFill>
                  <a:srgbClr val="00B050"/>
                </a:solidFill>
              </a:rPr>
              <a:t>product</a:t>
            </a:r>
            <a:r>
              <a:rPr lang="en-US" dirty="0"/>
              <a:t> (of factor functions).</a:t>
            </a:r>
          </a:p>
          <a:p>
            <a:endParaRPr lang="en-US" b="1" dirty="0"/>
          </a:p>
          <a:p>
            <a:pPr marL="0" indent="0">
              <a:buNone/>
            </a:pPr>
            <a:endParaRPr lang="en-US" b="1" dirty="0"/>
          </a:p>
          <a:p>
            <a:endParaRPr lang="en-US" b="1" dirty="0"/>
          </a:p>
          <a:p>
            <a:r>
              <a:rPr lang="en-US" b="1" dirty="0"/>
              <a:t>Observation 2</a:t>
            </a:r>
            <a:r>
              <a:rPr lang="en-US" dirty="0"/>
              <a:t>: Turning a sum of products </a:t>
            </a:r>
            <a:r>
              <a:rPr lang="en-US" i="1" dirty="0"/>
              <a:t>with a common factor </a:t>
            </a:r>
            <a:r>
              <a:rPr lang="en-US" dirty="0"/>
              <a:t>into a product of sums using the </a:t>
            </a:r>
            <a:r>
              <a:rPr lang="en-US" i="1" dirty="0"/>
              <a:t>distributive law</a:t>
            </a:r>
            <a:r>
              <a:rPr lang="en-US" dirty="0"/>
              <a:t> saves computation!</a:t>
            </a:r>
          </a:p>
          <a:p>
            <a:endParaRPr lang="en-US" b="1" dirty="0"/>
          </a:p>
          <a:p>
            <a:endParaRPr lang="en-US" b="1" dirty="0"/>
          </a:p>
          <a:p>
            <a:endParaRPr lang="en-US" b="1" dirty="0"/>
          </a:p>
          <a:p>
            <a:r>
              <a:rPr lang="en-US" b="1" dirty="0"/>
              <a:t>Observation 3</a:t>
            </a:r>
            <a:r>
              <a:rPr lang="en-US" dirty="0"/>
              <a:t>: In a typical factor graph, functions only depend on a small number of variables.</a:t>
            </a:r>
          </a:p>
        </p:txBody>
      </p:sp>
      <p:sp>
        <p:nvSpPr>
          <p:cNvPr id="3" name="Title 2">
            <a:extLst>
              <a:ext uri="{FF2B5EF4-FFF2-40B4-BE49-F238E27FC236}">
                <a16:creationId xmlns="" xmlns:a16="http://schemas.microsoft.com/office/drawing/2014/main" id="{36A88894-9EC6-1053-0E20-4195C01CF21F}"/>
              </a:ext>
            </a:extLst>
          </p:cNvPr>
          <p:cNvSpPr>
            <a:spLocks noGrp="1"/>
          </p:cNvSpPr>
          <p:nvPr>
            <p:ph type="title"/>
          </p:nvPr>
        </p:nvSpPr>
        <p:spPr/>
        <p:txBody>
          <a:bodyPr/>
          <a:lstStyle/>
          <a:p>
            <a:r>
              <a:rPr lang="en-US" dirty="0"/>
              <a:t>Marginalization using the Distributive Law</a:t>
            </a:r>
          </a:p>
        </p:txBody>
      </p:sp>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88B5E056-BD62-A326-5B60-FB7602FCE513}"/>
                  </a:ext>
                </a:extLst>
              </p:cNvPr>
              <p:cNvSpPr txBox="1"/>
              <p:nvPr/>
            </p:nvSpPr>
            <p:spPr bwMode="gray">
              <a:xfrm>
                <a:off x="1619672" y="1823825"/>
                <a:ext cx="4896544" cy="7241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𝑝</m:t>
                      </m:r>
                      <m:d>
                        <m:dPr>
                          <m:ctrlPr>
                            <a:rPr lang="en-US" sz="1400" b="0" i="1" smtClean="0">
                              <a:latin typeface="Cambria Math"/>
                            </a:rPr>
                          </m:ctrlPr>
                        </m:dPr>
                        <m:e>
                          <m:sSub>
                            <m:sSubPr>
                              <m:ctrlPr>
                                <a:rPr lang="en-US" sz="1400" b="0" i="1" smtClean="0">
                                  <a:latin typeface="Cambria Math"/>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1</m:t>
                              </m:r>
                            </m:sub>
                          </m:sSub>
                        </m:e>
                      </m:d>
                      <m:r>
                        <a:rPr lang="en-US" sz="1400" b="0" i="1" smtClean="0">
                          <a:latin typeface="Cambria Math" panose="02040503050406030204" pitchFamily="18" charset="0"/>
                        </a:rPr>
                        <m:t>=</m:t>
                      </m:r>
                      <m:nary>
                        <m:naryPr>
                          <m:chr m:val="∑"/>
                          <m:ctrlPr>
                            <a:rPr lang="en-US" sz="1400" b="0" i="1" smtClean="0">
                              <a:latin typeface="Cambria Math"/>
                            </a:rPr>
                          </m:ctrlPr>
                        </m:naryPr>
                        <m:sub>
                          <m:sSub>
                            <m:sSubPr>
                              <m:ctrlPr>
                                <a:rPr lang="en-US" sz="1400" b="0" i="1" smtClean="0">
                                  <a:latin typeface="Cambria Math"/>
                                </a:rPr>
                              </m:ctrlPr>
                            </m:sSubPr>
                            <m:e>
                              <m:r>
                                <m:rPr>
                                  <m:brk m:alnAt="23"/>
                                </m:rPr>
                                <a:rPr lang="en-US" sz="1400" b="0" i="1" smtClean="0">
                                  <a:latin typeface="Cambria Math" panose="02040503050406030204" pitchFamily="18" charset="0"/>
                                </a:rPr>
                                <m:t>𝑥</m:t>
                              </m:r>
                            </m:e>
                            <m:sub>
                              <m:r>
                                <a:rPr lang="en-US" sz="1400" b="0" i="1" smtClean="0">
                                  <a:latin typeface="Cambria Math" panose="02040503050406030204" pitchFamily="18" charset="0"/>
                                </a:rPr>
                                <m:t>2</m:t>
                              </m:r>
                            </m:sub>
                          </m:sSub>
                          <m:r>
                            <m:rPr>
                              <m:brk m:alnAt="23"/>
                            </m:rPr>
                            <a:rPr lang="en-US" sz="1400" b="0" i="1" smtClean="0">
                              <a:latin typeface="Cambria Math" panose="02040503050406030204" pitchFamily="18" charset="0"/>
                            </a:rPr>
                            <m:t>=</m:t>
                          </m:r>
                          <m:r>
                            <a:rPr lang="en-US" sz="1400" b="0" i="1" smtClean="0">
                              <a:latin typeface="Cambria Math" panose="02040503050406030204" pitchFamily="18" charset="0"/>
                            </a:rPr>
                            <m:t>0</m:t>
                          </m:r>
                        </m:sub>
                        <m:sup>
                          <m:r>
                            <a:rPr lang="en-US" sz="1400" b="0" i="1" smtClean="0">
                              <a:latin typeface="Cambria Math" panose="02040503050406030204" pitchFamily="18" charset="0"/>
                            </a:rPr>
                            <m:t>1</m:t>
                          </m:r>
                        </m:sup>
                        <m:e>
                          <m:nary>
                            <m:naryPr>
                              <m:chr m:val="∑"/>
                              <m:ctrlPr>
                                <a:rPr lang="en-US" sz="1400" i="1">
                                  <a:latin typeface="Cambria Math"/>
                                </a:rPr>
                              </m:ctrlPr>
                            </m:naryPr>
                            <m:sub>
                              <m:sSub>
                                <m:sSubPr>
                                  <m:ctrlPr>
                                    <a:rPr lang="en-US" sz="1400" i="1">
                                      <a:latin typeface="Cambria Math"/>
                                    </a:rPr>
                                  </m:ctrlPr>
                                </m:sSubPr>
                                <m:e>
                                  <m:r>
                                    <m:rPr>
                                      <m:brk m:alnAt="23"/>
                                    </m:rPr>
                                    <a:rPr lang="en-US" sz="1400" i="1">
                                      <a:latin typeface="Cambria Math" panose="02040503050406030204" pitchFamily="18" charset="0"/>
                                    </a:rPr>
                                    <m:t>𝑥</m:t>
                                  </m:r>
                                </m:e>
                                <m:sub>
                                  <m:r>
                                    <a:rPr lang="en-US" sz="1400" b="0" i="1" smtClean="0">
                                      <a:latin typeface="Cambria Math" panose="02040503050406030204" pitchFamily="18" charset="0"/>
                                    </a:rPr>
                                    <m:t>3</m:t>
                                  </m:r>
                                </m:sub>
                              </m:sSub>
                              <m:r>
                                <m:rPr>
                                  <m:brk m:alnAt="23"/>
                                </m:rPr>
                                <a:rPr lang="en-US" sz="1400" i="1">
                                  <a:latin typeface="Cambria Math" panose="02040503050406030204" pitchFamily="18" charset="0"/>
                                </a:rPr>
                                <m:t>=</m:t>
                              </m:r>
                              <m:r>
                                <a:rPr lang="en-US" sz="1400" i="1">
                                  <a:latin typeface="Cambria Math" panose="02040503050406030204" pitchFamily="18" charset="0"/>
                                </a:rPr>
                                <m:t>0</m:t>
                              </m:r>
                            </m:sub>
                            <m:sup>
                              <m:r>
                                <a:rPr lang="en-US" sz="1400" i="1">
                                  <a:latin typeface="Cambria Math" panose="02040503050406030204" pitchFamily="18" charset="0"/>
                                </a:rPr>
                                <m:t>1</m:t>
                              </m:r>
                            </m:sup>
                            <m:e>
                              <m:r>
                                <a:rPr lang="en-US" sz="1400" b="0" i="1" smtClean="0">
                                  <a:latin typeface="Cambria Math" panose="02040503050406030204" pitchFamily="18" charset="0"/>
                                </a:rPr>
                                <m:t>⋯</m:t>
                              </m:r>
                              <m:nary>
                                <m:naryPr>
                                  <m:chr m:val="∑"/>
                                  <m:ctrlPr>
                                    <a:rPr lang="en-US" sz="1400" i="1">
                                      <a:latin typeface="Cambria Math"/>
                                    </a:rPr>
                                  </m:ctrlPr>
                                </m:naryPr>
                                <m:sub>
                                  <m:sSub>
                                    <m:sSubPr>
                                      <m:ctrlPr>
                                        <a:rPr lang="en-US" sz="1400" i="1">
                                          <a:latin typeface="Cambria Math"/>
                                        </a:rPr>
                                      </m:ctrlPr>
                                    </m:sSubPr>
                                    <m:e>
                                      <m:r>
                                        <m:rPr>
                                          <m:brk m:alnAt="23"/>
                                        </m:rPr>
                                        <a:rPr lang="en-US" sz="1400" i="1">
                                          <a:latin typeface="Cambria Math" panose="02040503050406030204" pitchFamily="18" charset="0"/>
                                        </a:rPr>
                                        <m:t>𝑥</m:t>
                                      </m:r>
                                    </m:e>
                                    <m:sub>
                                      <m:r>
                                        <a:rPr lang="en-US" sz="1400" b="0" i="1" smtClean="0">
                                          <a:latin typeface="Cambria Math" panose="02040503050406030204" pitchFamily="18" charset="0"/>
                                        </a:rPr>
                                        <m:t>𝑛</m:t>
                                      </m:r>
                                    </m:sub>
                                  </m:sSub>
                                  <m:r>
                                    <m:rPr>
                                      <m:brk m:alnAt="23"/>
                                    </m:rPr>
                                    <a:rPr lang="en-US" sz="1400" i="1">
                                      <a:latin typeface="Cambria Math" panose="02040503050406030204" pitchFamily="18" charset="0"/>
                                    </a:rPr>
                                    <m:t>=</m:t>
                                  </m:r>
                                  <m:r>
                                    <a:rPr lang="en-US" sz="1400" i="1">
                                      <a:latin typeface="Cambria Math" panose="02040503050406030204" pitchFamily="18" charset="0"/>
                                    </a:rPr>
                                    <m:t>0</m:t>
                                  </m:r>
                                </m:sub>
                                <m:sup>
                                  <m:r>
                                    <a:rPr lang="en-US" sz="1400" i="1">
                                      <a:latin typeface="Cambria Math" panose="02040503050406030204" pitchFamily="18" charset="0"/>
                                    </a:rPr>
                                    <m:t>1</m:t>
                                  </m:r>
                                </m:sup>
                                <m:e>
                                  <m:sSub>
                                    <m:sSubPr>
                                      <m:ctrlPr>
                                        <a:rPr lang="en-US" sz="1400" b="0" i="1" smtClean="0">
                                          <a:latin typeface="Cambria Math"/>
                                        </a:rPr>
                                      </m:ctrlPr>
                                    </m:sSubPr>
                                    <m:e>
                                      <m:r>
                                        <a:rPr lang="en-US" sz="1400" b="0" i="1" smtClean="0">
                                          <a:latin typeface="Cambria Math" panose="02040503050406030204" pitchFamily="18" charset="0"/>
                                        </a:rPr>
                                        <m:t>𝑓</m:t>
                                      </m:r>
                                    </m:e>
                                    <m:sub>
                                      <m:r>
                                        <a:rPr lang="en-US" sz="1400" b="0" i="1" smtClean="0">
                                          <a:latin typeface="Cambria Math" panose="02040503050406030204" pitchFamily="18" charset="0"/>
                                        </a:rPr>
                                        <m:t>1</m:t>
                                      </m:r>
                                    </m:sub>
                                  </m:sSub>
                                  <m:d>
                                    <m:dPr>
                                      <m:ctrlPr>
                                        <a:rPr lang="en-US" sz="1400" b="0" i="1" smtClean="0">
                                          <a:latin typeface="Cambria Math"/>
                                        </a:rPr>
                                      </m:ctrlPr>
                                    </m:dPr>
                                    <m:e>
                                      <m:sSub>
                                        <m:sSubPr>
                                          <m:ctrlPr>
                                            <a:rPr lang="en-US" sz="1400" b="0" i="1" smtClean="0">
                                              <a:latin typeface="Cambria Math"/>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m:t>
                                      </m:r>
                                      <m:sSub>
                                        <m:sSubPr>
                                          <m:ctrlPr>
                                            <a:rPr lang="en-US" sz="1400" b="0" i="1" smtClean="0">
                                              <a:latin typeface="Cambria Math"/>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𝑛</m:t>
                                          </m:r>
                                        </m:sub>
                                      </m:sSub>
                                    </m:e>
                                  </m:d>
                                  <m:r>
                                    <a:rPr lang="en-US" sz="1400" b="0" i="1" smtClean="0">
                                      <a:latin typeface="Cambria Math" panose="02040503050406030204" pitchFamily="18" charset="0"/>
                                    </a:rPr>
                                    <m:t>⋅⋯⋅</m:t>
                                  </m:r>
                                  <m:sSub>
                                    <m:sSubPr>
                                      <m:ctrlPr>
                                        <a:rPr lang="en-US" sz="1400" i="1">
                                          <a:latin typeface="Cambria Math"/>
                                        </a:rPr>
                                      </m:ctrlPr>
                                    </m:sSubPr>
                                    <m:e>
                                      <m:r>
                                        <a:rPr lang="en-US" sz="1400" i="1">
                                          <a:latin typeface="Cambria Math" panose="02040503050406030204" pitchFamily="18" charset="0"/>
                                        </a:rPr>
                                        <m:t>𝑓</m:t>
                                      </m:r>
                                    </m:e>
                                    <m:sub>
                                      <m:r>
                                        <a:rPr lang="en-US" sz="1400" b="0" i="1" smtClean="0">
                                          <a:latin typeface="Cambria Math" panose="02040503050406030204" pitchFamily="18" charset="0"/>
                                        </a:rPr>
                                        <m:t>𝑚</m:t>
                                      </m:r>
                                    </m:sub>
                                  </m:sSub>
                                  <m:d>
                                    <m:dPr>
                                      <m:ctrlPr>
                                        <a:rPr lang="en-US" sz="1400" i="1">
                                          <a:latin typeface="Cambria Math"/>
                                        </a:rPr>
                                      </m:ctrlPr>
                                    </m:dPr>
                                    <m:e>
                                      <m:sSub>
                                        <m:sSubPr>
                                          <m:ctrlPr>
                                            <a:rPr lang="en-US" sz="1400" i="1">
                                              <a:latin typeface="Cambria Math"/>
                                            </a:rPr>
                                          </m:ctrlPr>
                                        </m:sSubPr>
                                        <m:e>
                                          <m:r>
                                            <a:rPr lang="en-US" sz="1400" i="1">
                                              <a:latin typeface="Cambria Math" panose="02040503050406030204" pitchFamily="18" charset="0"/>
                                            </a:rPr>
                                            <m:t>𝑥</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a:rPr>
                                          </m:ctrlPr>
                                        </m:sSubPr>
                                        <m:e>
                                          <m:r>
                                            <a:rPr lang="en-US" sz="1400" i="1">
                                              <a:latin typeface="Cambria Math" panose="02040503050406030204" pitchFamily="18" charset="0"/>
                                            </a:rPr>
                                            <m:t>𝑥</m:t>
                                          </m:r>
                                        </m:e>
                                        <m:sub>
                                          <m:r>
                                            <a:rPr lang="en-US" sz="1400" i="1">
                                              <a:latin typeface="Cambria Math" panose="02040503050406030204" pitchFamily="18" charset="0"/>
                                            </a:rPr>
                                            <m:t>2</m:t>
                                          </m:r>
                                        </m:sub>
                                      </m:sSub>
                                      <m:r>
                                        <a:rPr lang="en-US" sz="1400" i="1">
                                          <a:latin typeface="Cambria Math" panose="02040503050406030204" pitchFamily="18" charset="0"/>
                                        </a:rPr>
                                        <m:t>,…,</m:t>
                                      </m:r>
                                      <m:sSub>
                                        <m:sSubPr>
                                          <m:ctrlPr>
                                            <a:rPr lang="en-US" sz="1400" i="1">
                                              <a:latin typeface="Cambria Math"/>
                                            </a:rPr>
                                          </m:ctrlPr>
                                        </m:sSubPr>
                                        <m:e>
                                          <m:r>
                                            <a:rPr lang="en-US" sz="1400" i="1">
                                              <a:latin typeface="Cambria Math" panose="02040503050406030204" pitchFamily="18" charset="0"/>
                                            </a:rPr>
                                            <m:t>𝑥</m:t>
                                          </m:r>
                                        </m:e>
                                        <m:sub>
                                          <m:r>
                                            <a:rPr lang="en-US" sz="1400" i="1">
                                              <a:latin typeface="Cambria Math" panose="02040503050406030204" pitchFamily="18" charset="0"/>
                                            </a:rPr>
                                            <m:t>𝑛</m:t>
                                          </m:r>
                                        </m:sub>
                                      </m:sSub>
                                    </m:e>
                                  </m:d>
                                </m:e>
                              </m:nary>
                            </m:e>
                          </m:nary>
                        </m:e>
                      </m:nary>
                    </m:oMath>
                  </m:oMathPara>
                </a14:m>
                <a:endParaRPr lang="en-US" sz="1400" dirty="0"/>
              </a:p>
            </p:txBody>
          </p:sp>
        </mc:Choice>
        <mc:Fallback xmlns="">
          <p:sp>
            <p:nvSpPr>
              <p:cNvPr id="5" name="TextBox 4">
                <a:extLst>
                  <a:ext uri="{FF2B5EF4-FFF2-40B4-BE49-F238E27FC236}">
                    <a16:creationId xmlns:a16="http://schemas.microsoft.com/office/drawing/2014/main" id="{88B5E056-BD62-A326-5B60-FB7602FCE513}"/>
                  </a:ext>
                </a:extLst>
              </p:cNvPr>
              <p:cNvSpPr txBox="1">
                <a:spLocks noRot="1" noChangeAspect="1" noMove="1" noResize="1" noEditPoints="1" noAdjustHandles="1" noChangeArrowheads="1" noChangeShapeType="1" noTextEdit="1"/>
              </p:cNvSpPr>
              <p:nvPr/>
            </p:nvSpPr>
            <p:spPr bwMode="gray">
              <a:xfrm>
                <a:off x="1619672" y="1823825"/>
                <a:ext cx="4896544" cy="724173"/>
              </a:xfrm>
              <a:prstGeom prst="rect">
                <a:avLst/>
              </a:prstGeom>
              <a:blipFill>
                <a:blip r:embed="rId2"/>
                <a:stretch>
                  <a:fillRect t="-87931" b="-139655"/>
                </a:stretch>
              </a:blipFill>
            </p:spPr>
            <p:txBody>
              <a:bodyPr/>
              <a:lstStyle/>
              <a:p>
                <a:r>
                  <a:rPr lang="en-US">
                    <a:noFill/>
                  </a:rPr>
                  <a:t> </a:t>
                </a:r>
              </a:p>
            </p:txBody>
          </p:sp>
        </mc:Fallback>
      </mc:AlternateContent>
      <p:sp>
        <p:nvSpPr>
          <p:cNvPr id="6" name="Rounded Rectangle 5">
            <a:extLst>
              <a:ext uri="{FF2B5EF4-FFF2-40B4-BE49-F238E27FC236}">
                <a16:creationId xmlns="" xmlns:a16="http://schemas.microsoft.com/office/drawing/2014/main" id="{07034663-8100-7F13-0939-2B6BC0890BB4}"/>
              </a:ext>
            </a:extLst>
          </p:cNvPr>
          <p:cNvSpPr/>
          <p:nvPr/>
        </p:nvSpPr>
        <p:spPr bwMode="gray">
          <a:xfrm>
            <a:off x="1656901" y="2049219"/>
            <a:ext cx="504056" cy="298578"/>
          </a:xfrm>
          <a:prstGeom prst="roundRect">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x-none" sz="1200" b="1" dirty="0" err="1">
              <a:solidFill>
                <a:schemeClr val="bg1"/>
              </a:solidFill>
            </a:endParaRPr>
          </a:p>
        </p:txBody>
      </p:sp>
      <p:cxnSp>
        <p:nvCxnSpPr>
          <p:cNvPr id="7" name="Straight Arrow Connector 6">
            <a:extLst>
              <a:ext uri="{FF2B5EF4-FFF2-40B4-BE49-F238E27FC236}">
                <a16:creationId xmlns="" xmlns:a16="http://schemas.microsoft.com/office/drawing/2014/main" id="{EFEFD7C3-6243-2C61-1984-B06B2F7A3B94}"/>
              </a:ext>
            </a:extLst>
          </p:cNvPr>
          <p:cNvCxnSpPr>
            <a:cxnSpLocks/>
            <a:endCxn id="6" idx="0"/>
          </p:cNvCxnSpPr>
          <p:nvPr/>
        </p:nvCxnSpPr>
        <p:spPr bwMode="gray">
          <a:xfrm flipH="1">
            <a:off x="1908929" y="1491630"/>
            <a:ext cx="504056" cy="557589"/>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 xmlns:a16="http://schemas.microsoft.com/office/drawing/2014/main" id="{3C33C29F-5B82-48D2-2711-0B8665012097}"/>
              </a:ext>
            </a:extLst>
          </p:cNvPr>
          <p:cNvSpPr/>
          <p:nvPr/>
        </p:nvSpPr>
        <p:spPr bwMode="gray">
          <a:xfrm>
            <a:off x="2343240" y="1877358"/>
            <a:ext cx="1220648" cy="639678"/>
          </a:xfrm>
          <a:prstGeom prst="roundRect">
            <a:avLst/>
          </a:pr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x-none" sz="1200" b="1" dirty="0" err="1">
              <a:solidFill>
                <a:schemeClr val="bg1"/>
              </a:solidFill>
            </a:endParaRPr>
          </a:p>
        </p:txBody>
      </p:sp>
      <p:cxnSp>
        <p:nvCxnSpPr>
          <p:cNvPr id="14" name="Straight Arrow Connector 13">
            <a:extLst>
              <a:ext uri="{FF2B5EF4-FFF2-40B4-BE49-F238E27FC236}">
                <a16:creationId xmlns="" xmlns:a16="http://schemas.microsoft.com/office/drawing/2014/main" id="{E6D74A27-07BD-D57A-BCEC-6C36E41E061C}"/>
              </a:ext>
            </a:extLst>
          </p:cNvPr>
          <p:cNvCxnSpPr>
            <a:cxnSpLocks/>
          </p:cNvCxnSpPr>
          <p:nvPr/>
        </p:nvCxnSpPr>
        <p:spPr bwMode="gray">
          <a:xfrm flipH="1">
            <a:off x="3563888" y="1491630"/>
            <a:ext cx="1512168" cy="38572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 xmlns:a16="http://schemas.microsoft.com/office/drawing/2014/main" id="{4617C8F6-6F56-211A-EF01-A92B6A976FF3}"/>
              </a:ext>
            </a:extLst>
          </p:cNvPr>
          <p:cNvSpPr/>
          <p:nvPr/>
        </p:nvSpPr>
        <p:spPr bwMode="gray">
          <a:xfrm>
            <a:off x="3576214" y="2049219"/>
            <a:ext cx="2867994" cy="298578"/>
          </a:xfrm>
          <a:prstGeom prst="roundRect">
            <a:avLst/>
          </a:prstGeom>
          <a:solidFill>
            <a:srgbClr val="00B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x-none" sz="1200" b="1" dirty="0" err="1">
              <a:solidFill>
                <a:schemeClr val="bg1"/>
              </a:solidFill>
            </a:endParaRPr>
          </a:p>
        </p:txBody>
      </p:sp>
      <p:cxnSp>
        <p:nvCxnSpPr>
          <p:cNvPr id="21" name="Straight Arrow Connector 20">
            <a:extLst>
              <a:ext uri="{FF2B5EF4-FFF2-40B4-BE49-F238E27FC236}">
                <a16:creationId xmlns="" xmlns:a16="http://schemas.microsoft.com/office/drawing/2014/main" id="{B8B86B6F-2807-656E-B6DF-81BF20ABB154}"/>
              </a:ext>
            </a:extLst>
          </p:cNvPr>
          <p:cNvCxnSpPr>
            <a:cxnSpLocks/>
            <a:endCxn id="20" idx="0"/>
          </p:cNvCxnSpPr>
          <p:nvPr/>
        </p:nvCxnSpPr>
        <p:spPr bwMode="gray">
          <a:xfrm>
            <a:off x="3136553" y="1663491"/>
            <a:ext cx="1873658" cy="38572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 xmlns:a16="http://schemas.microsoft.com/office/drawing/2014/main" id="{86F78A61-E6A1-725F-6CEE-DF80CE8DD927}"/>
                  </a:ext>
                </a:extLst>
              </p:cNvPr>
              <p:cNvSpPr txBox="1"/>
              <p:nvPr/>
            </p:nvSpPr>
            <p:spPr bwMode="gray">
              <a:xfrm>
                <a:off x="1619672" y="3128069"/>
                <a:ext cx="468854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𝑎</m:t>
                      </m:r>
                      <m:r>
                        <a:rPr lang="en-US" sz="1400" b="0" i="1" smtClean="0">
                          <a:latin typeface="Cambria Math" panose="02040503050406030204" pitchFamily="18" charset="0"/>
                        </a:rPr>
                        <m:t>⋅</m:t>
                      </m:r>
                      <m:r>
                        <a:rPr lang="en-US" sz="1400" b="0" i="1" smtClean="0">
                          <a:latin typeface="Cambria Math" panose="02040503050406030204" pitchFamily="18" charset="0"/>
                        </a:rPr>
                        <m:t>𝑏</m:t>
                      </m:r>
                      <m:r>
                        <a:rPr lang="en-US" sz="1400" b="0" i="1" smtClean="0">
                          <a:latin typeface="Cambria Math" panose="02040503050406030204" pitchFamily="18" charset="0"/>
                        </a:rPr>
                        <m:t>+</m:t>
                      </m:r>
                      <m:r>
                        <a:rPr lang="en-US" sz="1400" b="0" i="1" smtClean="0">
                          <a:latin typeface="Cambria Math" panose="02040503050406030204" pitchFamily="18" charset="0"/>
                        </a:rPr>
                        <m:t>𝑎</m:t>
                      </m:r>
                      <m:r>
                        <a:rPr lang="en-US" sz="1400" b="0" i="1" smtClean="0">
                          <a:latin typeface="Cambria Math" panose="02040503050406030204" pitchFamily="18" charset="0"/>
                        </a:rPr>
                        <m:t>⋅</m:t>
                      </m:r>
                      <m:r>
                        <a:rPr lang="en-US" sz="1400" b="0" i="1" smtClean="0">
                          <a:latin typeface="Cambria Math" panose="02040503050406030204" pitchFamily="18" charset="0"/>
                        </a:rPr>
                        <m:t>𝑐</m:t>
                      </m:r>
                      <m:r>
                        <a:rPr lang="en-US" sz="1400" b="0" i="1" smtClean="0">
                          <a:latin typeface="Cambria Math" panose="02040503050406030204" pitchFamily="18" charset="0"/>
                        </a:rPr>
                        <m:t>=</m:t>
                      </m:r>
                      <m:r>
                        <a:rPr lang="en-US" sz="1400" b="0" i="1" smtClean="0">
                          <a:latin typeface="Cambria Math" panose="02040503050406030204" pitchFamily="18" charset="0"/>
                        </a:rPr>
                        <m:t>𝑎</m:t>
                      </m:r>
                      <m:r>
                        <a:rPr lang="en-US" sz="1400" b="0" i="1" smtClean="0">
                          <a:latin typeface="Cambria Math" panose="02040503050406030204" pitchFamily="18" charset="0"/>
                        </a:rPr>
                        <m:t>⋅</m:t>
                      </m:r>
                      <m:d>
                        <m:dPr>
                          <m:ctrlPr>
                            <a:rPr lang="en-US" sz="1400" b="0" i="1" smtClean="0">
                              <a:latin typeface="Cambria Math"/>
                            </a:rPr>
                          </m:ctrlPr>
                        </m:dPr>
                        <m:e>
                          <m:r>
                            <a:rPr lang="en-US" sz="1400" b="0" i="1" smtClean="0">
                              <a:latin typeface="Cambria Math" panose="02040503050406030204" pitchFamily="18" charset="0"/>
                            </a:rPr>
                            <m:t>𝑏</m:t>
                          </m:r>
                          <m:r>
                            <a:rPr lang="en-US" sz="1400" b="0" i="1" smtClean="0">
                              <a:latin typeface="Cambria Math" panose="02040503050406030204" pitchFamily="18" charset="0"/>
                            </a:rPr>
                            <m:t>+</m:t>
                          </m:r>
                          <m:r>
                            <a:rPr lang="en-US" sz="1400" b="0" i="1" smtClean="0">
                              <a:latin typeface="Cambria Math" panose="02040503050406030204" pitchFamily="18" charset="0"/>
                            </a:rPr>
                            <m:t>𝑐</m:t>
                          </m:r>
                        </m:e>
                      </m:d>
                    </m:oMath>
                  </m:oMathPara>
                </a14:m>
                <a:endParaRPr lang="en-US" sz="1400" dirty="0"/>
              </a:p>
            </p:txBody>
          </p:sp>
        </mc:Choice>
        <mc:Fallback xmlns="">
          <p:sp>
            <p:nvSpPr>
              <p:cNvPr id="27" name="TextBox 26">
                <a:extLst>
                  <a:ext uri="{FF2B5EF4-FFF2-40B4-BE49-F238E27FC236}">
                    <a16:creationId xmlns:a16="http://schemas.microsoft.com/office/drawing/2014/main" id="{86F78A61-E6A1-725F-6CEE-DF80CE8DD927}"/>
                  </a:ext>
                </a:extLst>
              </p:cNvPr>
              <p:cNvSpPr txBox="1">
                <a:spLocks noRot="1" noChangeAspect="1" noMove="1" noResize="1" noEditPoints="1" noAdjustHandles="1" noChangeArrowheads="1" noChangeShapeType="1" noTextEdit="1"/>
              </p:cNvSpPr>
              <p:nvPr/>
            </p:nvSpPr>
            <p:spPr bwMode="gray">
              <a:xfrm>
                <a:off x="1619672" y="3128069"/>
                <a:ext cx="4688540" cy="307777"/>
              </a:xfrm>
              <a:prstGeom prst="rect">
                <a:avLst/>
              </a:prstGeom>
              <a:blipFill>
                <a:blip r:embed="rId3"/>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 xmlns:a16="http://schemas.microsoft.com/office/drawing/2014/main" id="{1C2FE779-610A-5C35-3274-F808BE1F636E}"/>
              </a:ext>
            </a:extLst>
          </p:cNvPr>
          <p:cNvCxnSpPr>
            <a:cxnSpLocks/>
            <a:stCxn id="29" idx="0"/>
            <a:endCxn id="37" idx="2"/>
          </p:cNvCxnSpPr>
          <p:nvPr/>
        </p:nvCxnSpPr>
        <p:spPr bwMode="gray">
          <a:xfrm flipV="1">
            <a:off x="3133577" y="3433120"/>
            <a:ext cx="327317" cy="202509"/>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 xmlns:a16="http://schemas.microsoft.com/office/drawing/2014/main" id="{486463B2-5BEE-FC9F-BEDD-C94664A50FB7}"/>
              </a:ext>
            </a:extLst>
          </p:cNvPr>
          <p:cNvSpPr txBox="1"/>
          <p:nvPr/>
        </p:nvSpPr>
        <p:spPr bwMode="gray">
          <a:xfrm>
            <a:off x="2343225" y="3635629"/>
            <a:ext cx="1580703" cy="304273"/>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r>
              <a:rPr lang="en-US" sz="1000" b="0" dirty="0">
                <a:solidFill>
                  <a:srgbClr val="C00000"/>
                </a:solidFill>
              </a:rPr>
              <a:t>3 operations</a:t>
            </a:r>
            <a:endParaRPr lang="x-none" sz="1000" dirty="0" err="1">
              <a:solidFill>
                <a:srgbClr val="C00000"/>
              </a:solidFill>
            </a:endParaRPr>
          </a:p>
        </p:txBody>
      </p:sp>
      <p:cxnSp>
        <p:nvCxnSpPr>
          <p:cNvPr id="34" name="Straight Arrow Connector 33">
            <a:extLst>
              <a:ext uri="{FF2B5EF4-FFF2-40B4-BE49-F238E27FC236}">
                <a16:creationId xmlns="" xmlns:a16="http://schemas.microsoft.com/office/drawing/2014/main" id="{E687115A-1464-99DE-36EC-A99A8DD0C086}"/>
              </a:ext>
            </a:extLst>
          </p:cNvPr>
          <p:cNvCxnSpPr>
            <a:cxnSpLocks/>
            <a:stCxn id="35" idx="0"/>
            <a:endCxn id="38" idx="2"/>
          </p:cNvCxnSpPr>
          <p:nvPr/>
        </p:nvCxnSpPr>
        <p:spPr bwMode="gray">
          <a:xfrm flipH="1" flipV="1">
            <a:off x="4516261" y="3415549"/>
            <a:ext cx="342035" cy="22008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 xmlns:a16="http://schemas.microsoft.com/office/drawing/2014/main" id="{AD260652-E66F-150F-B4B2-1A24CF2699DF}"/>
              </a:ext>
            </a:extLst>
          </p:cNvPr>
          <p:cNvSpPr txBox="1"/>
          <p:nvPr/>
        </p:nvSpPr>
        <p:spPr bwMode="gray">
          <a:xfrm>
            <a:off x="4067944" y="3635629"/>
            <a:ext cx="1580703" cy="304273"/>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r>
              <a:rPr lang="en-US" sz="1000" dirty="0">
                <a:solidFill>
                  <a:srgbClr val="C00000"/>
                </a:solidFill>
              </a:rPr>
              <a:t>2</a:t>
            </a:r>
            <a:r>
              <a:rPr lang="en-US" sz="1000" b="0" dirty="0">
                <a:solidFill>
                  <a:srgbClr val="C00000"/>
                </a:solidFill>
              </a:rPr>
              <a:t> operations</a:t>
            </a:r>
            <a:endParaRPr lang="x-none" sz="1000" dirty="0" err="1">
              <a:solidFill>
                <a:srgbClr val="C00000"/>
              </a:solidFill>
            </a:endParaRPr>
          </a:p>
        </p:txBody>
      </p:sp>
      <p:sp>
        <p:nvSpPr>
          <p:cNvPr id="37" name="Rounded Rectangle 36">
            <a:extLst>
              <a:ext uri="{FF2B5EF4-FFF2-40B4-BE49-F238E27FC236}">
                <a16:creationId xmlns="" xmlns:a16="http://schemas.microsoft.com/office/drawing/2014/main" id="{C33EF8AE-1CB5-F49B-EC4F-A219CD846E1A}"/>
              </a:ext>
            </a:extLst>
          </p:cNvPr>
          <p:cNvSpPr/>
          <p:nvPr/>
        </p:nvSpPr>
        <p:spPr bwMode="gray">
          <a:xfrm>
            <a:off x="2997860" y="3145640"/>
            <a:ext cx="926067" cy="287480"/>
          </a:xfrm>
          <a:prstGeom prst="roundRect">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x-none" sz="1200" b="1" dirty="0" err="1">
              <a:solidFill>
                <a:schemeClr val="bg1"/>
              </a:solidFill>
            </a:endParaRPr>
          </a:p>
        </p:txBody>
      </p:sp>
      <p:sp>
        <p:nvSpPr>
          <p:cNvPr id="38" name="Rounded Rectangle 37">
            <a:extLst>
              <a:ext uri="{FF2B5EF4-FFF2-40B4-BE49-F238E27FC236}">
                <a16:creationId xmlns="" xmlns:a16="http://schemas.microsoft.com/office/drawing/2014/main" id="{16C2D809-9391-3647-6994-5B01599B7523}"/>
              </a:ext>
            </a:extLst>
          </p:cNvPr>
          <p:cNvSpPr/>
          <p:nvPr/>
        </p:nvSpPr>
        <p:spPr bwMode="gray">
          <a:xfrm>
            <a:off x="4100482" y="3128069"/>
            <a:ext cx="831558" cy="287480"/>
          </a:xfrm>
          <a:prstGeom prst="roundRect">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x-none" sz="1200" b="1" dirty="0" err="1">
              <a:solidFill>
                <a:schemeClr val="bg1"/>
              </a:solidFill>
            </a:endParaRPr>
          </a:p>
        </p:txBody>
      </p:sp>
    </p:spTree>
    <p:extLst>
      <p:ext uri="{BB962C8B-B14F-4D97-AF65-F5344CB8AC3E}">
        <p14:creationId xmlns:p14="http://schemas.microsoft.com/office/powerpoint/2010/main" val="791324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par>
                                <p:cTn id="18" presetID="22" presetClass="entr" presetSubtype="1"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up)">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par>
                                <p:cTn id="26" presetID="22" presetClass="entr" presetSubtype="1"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up)">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dissolve">
                                      <p:cBhvr>
                                        <p:cTn id="33" dur="500"/>
                                        <p:tgtEl>
                                          <p:spTgt spid="20"/>
                                        </p:tgtEl>
                                      </p:cBhvr>
                                    </p:animEffect>
                                  </p:childTnLst>
                                </p:cTn>
                              </p:par>
                              <p:par>
                                <p:cTn id="34" presetID="22" presetClass="entr" presetSubtype="1" fill="hold"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up)">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2">
                                            <p:txEl>
                                              <p:pRg st="4" end="4"/>
                                            </p:txEl>
                                          </p:spTgt>
                                        </p:tgtEl>
                                        <p:attrNameLst>
                                          <p:attrName>style.visibility</p:attrName>
                                        </p:attrNameLst>
                                      </p:cBhvr>
                                      <p:to>
                                        <p:strVal val="visible"/>
                                      </p:to>
                                    </p:set>
                                    <p:animEffect transition="in" filter="dissolve">
                                      <p:cBhvr>
                                        <p:cTn id="41" dur="500"/>
                                        <p:tgtEl>
                                          <p:spTgt spid="2">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dissolve">
                                      <p:cBhvr>
                                        <p:cTn id="46" dur="500"/>
                                        <p:tgtEl>
                                          <p:spTgt spid="27"/>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dissolve">
                                      <p:cBhvr>
                                        <p:cTn id="51" dur="500"/>
                                        <p:tgtEl>
                                          <p:spTgt spid="29"/>
                                        </p:tgtEl>
                                      </p:cBhvr>
                                    </p:animEffect>
                                  </p:childTnLst>
                                </p:cTn>
                              </p:par>
                              <p:par>
                                <p:cTn id="52" presetID="22" presetClass="entr" presetSubtype="4"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wipe(down)">
                                      <p:cBhvr>
                                        <p:cTn id="54" dur="500"/>
                                        <p:tgtEl>
                                          <p:spTgt spid="28"/>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dissolve">
                                      <p:cBhvr>
                                        <p:cTn id="57" dur="500"/>
                                        <p:tgtEl>
                                          <p:spTgt spid="37"/>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dissolve">
                                      <p:cBhvr>
                                        <p:cTn id="62" dur="500"/>
                                        <p:tgtEl>
                                          <p:spTgt spid="35"/>
                                        </p:tgtEl>
                                      </p:cBhvr>
                                    </p:animEffect>
                                  </p:childTnLst>
                                </p:cTn>
                              </p:par>
                              <p:par>
                                <p:cTn id="63" presetID="22" presetClass="entr" presetSubtype="4" fill="hold" nodeType="with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wipe(down)">
                                      <p:cBhvr>
                                        <p:cTn id="65" dur="500"/>
                                        <p:tgtEl>
                                          <p:spTgt spid="34"/>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38"/>
                                        </p:tgtEl>
                                        <p:attrNameLst>
                                          <p:attrName>style.visibility</p:attrName>
                                        </p:attrNameLst>
                                      </p:cBhvr>
                                      <p:to>
                                        <p:strVal val="visible"/>
                                      </p:to>
                                    </p:set>
                                    <p:animEffect transition="in" filter="dissolve">
                                      <p:cBhvr>
                                        <p:cTn id="68" dur="500"/>
                                        <p:tgtEl>
                                          <p:spTgt spid="38"/>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nodeType="clickEffect">
                                  <p:stCondLst>
                                    <p:cond delay="0"/>
                                  </p:stCondLst>
                                  <p:childTnLst>
                                    <p:set>
                                      <p:cBhvr>
                                        <p:cTn id="72" dur="1" fill="hold">
                                          <p:stCondLst>
                                            <p:cond delay="0"/>
                                          </p:stCondLst>
                                        </p:cTn>
                                        <p:tgtEl>
                                          <p:spTgt spid="2">
                                            <p:txEl>
                                              <p:pRg st="8" end="8"/>
                                            </p:txEl>
                                          </p:spTgt>
                                        </p:tgtEl>
                                        <p:attrNameLst>
                                          <p:attrName>style.visibility</p:attrName>
                                        </p:attrNameLst>
                                      </p:cBhvr>
                                      <p:to>
                                        <p:strVal val="visible"/>
                                      </p:to>
                                    </p:set>
                                    <p:animEffect transition="in" filter="dissolve">
                                      <p:cBhvr>
                                        <p:cTn id="73"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3" grpId="0" animBg="1"/>
      <p:bldP spid="20" grpId="0" animBg="1"/>
      <p:bldP spid="27" grpId="0"/>
      <p:bldP spid="29" grpId="0"/>
      <p:bldP spid="35" grpId="0"/>
      <p:bldP spid="37" grpId="0" animBg="1"/>
      <p:bldP spid="3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7CA2CEEC-57F9-E0C5-653B-08D0ABCA2CF6}"/>
              </a:ext>
            </a:extLst>
          </p:cNvPr>
          <p:cNvSpPr>
            <a:spLocks noGrp="1"/>
          </p:cNvSpPr>
          <p:nvPr>
            <p:ph type="title"/>
          </p:nvPr>
        </p:nvSpPr>
        <p:spPr/>
        <p:txBody>
          <a:bodyPr/>
          <a:lstStyle/>
          <a:p>
            <a:r>
              <a:rPr lang="x-none" dirty="0"/>
              <a:t>Sum-Product Algorithm: Non-normalized Marginals</a:t>
            </a:r>
          </a:p>
        </p:txBody>
      </p:sp>
      <mc:AlternateContent xmlns:mc="http://schemas.openxmlformats.org/markup-compatibility/2006" xmlns:a14="http://schemas.microsoft.com/office/drawing/2010/main">
        <mc:Choice Requires="a14">
          <p:sp>
            <p:nvSpPr>
              <p:cNvPr id="4" name="Oval 3">
                <a:extLst>
                  <a:ext uri="{FF2B5EF4-FFF2-40B4-BE49-F238E27FC236}">
                    <a16:creationId xmlns="" xmlns:a16="http://schemas.microsoft.com/office/drawing/2014/main" id="{631D89F7-0775-9946-2DC0-246162CB6841}"/>
                  </a:ext>
                </a:extLst>
              </p:cNvPr>
              <p:cNvSpPr/>
              <p:nvPr/>
            </p:nvSpPr>
            <p:spPr bwMode="gray">
              <a:xfrm>
                <a:off x="2964321" y="1428485"/>
                <a:ext cx="216000" cy="216000"/>
              </a:xfrm>
              <a:prstGeom prst="ellips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a:rPr>
                          </m:ctrlPr>
                        </m:sSubPr>
                        <m:e>
                          <m:r>
                            <a:rPr lang="en-US" sz="1000" b="0" i="1" dirty="0" smtClean="0">
                              <a:solidFill>
                                <a:schemeClr val="tx1"/>
                              </a:solidFill>
                              <a:latin typeface="Cambria Math" panose="02040503050406030204" pitchFamily="18" charset="0"/>
                            </a:rPr>
                            <m:t>𝑋</m:t>
                          </m:r>
                        </m:e>
                        <m:sub>
                          <m:r>
                            <a:rPr lang="en-US" sz="1000" b="0" i="1" dirty="0" smtClean="0">
                              <a:solidFill>
                                <a:schemeClr val="tx1"/>
                              </a:solidFill>
                              <a:latin typeface="Cambria Math" panose="02040503050406030204" pitchFamily="18" charset="0"/>
                            </a:rPr>
                            <m:t>3</m:t>
                          </m:r>
                        </m:sub>
                      </m:sSub>
                    </m:oMath>
                  </m:oMathPara>
                </a14:m>
                <a:endParaRPr lang="x-none" sz="1000" dirty="0">
                  <a:solidFill>
                    <a:schemeClr val="tx1"/>
                  </a:solidFill>
                </a:endParaRPr>
              </a:p>
            </p:txBody>
          </p:sp>
        </mc:Choice>
        <mc:Fallback xmlns="">
          <p:sp>
            <p:nvSpPr>
              <p:cNvPr id="4" name="Oval 3">
                <a:extLst>
                  <a:ext uri="{FF2B5EF4-FFF2-40B4-BE49-F238E27FC236}">
                    <a16:creationId xmlns:a16="http://schemas.microsoft.com/office/drawing/2014/main" id="{631D89F7-0775-9946-2DC0-246162CB6841}"/>
                  </a:ext>
                </a:extLst>
              </p:cNvPr>
              <p:cNvSpPr>
                <a:spLocks noRot="1" noChangeAspect="1" noMove="1" noResize="1" noEditPoints="1" noAdjustHandles="1" noChangeArrowheads="1" noChangeShapeType="1" noTextEdit="1"/>
              </p:cNvSpPr>
              <p:nvPr/>
            </p:nvSpPr>
            <p:spPr bwMode="gray">
              <a:xfrm>
                <a:off x="2964321" y="1428485"/>
                <a:ext cx="216000" cy="216000"/>
              </a:xfrm>
              <a:prstGeom prst="ellipse">
                <a:avLst/>
              </a:prstGeom>
              <a:blipFill>
                <a:blip r:embed="rId2"/>
                <a:stretch>
                  <a:fillRect l="-5000"/>
                </a:stretch>
              </a:blipFill>
              <a:ln w="9525"/>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 xmlns:a16="http://schemas.microsoft.com/office/drawing/2014/main" id="{4A280BB5-BE67-5CA3-DC6D-159F7B454247}"/>
                  </a:ext>
                </a:extLst>
              </p:cNvPr>
              <p:cNvSpPr/>
              <p:nvPr/>
            </p:nvSpPr>
            <p:spPr bwMode="gray">
              <a:xfrm>
                <a:off x="4116449" y="1762631"/>
                <a:ext cx="216000" cy="216000"/>
              </a:xfrm>
              <a:prstGeom prst="ellips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a:rPr>
                          </m:ctrlPr>
                        </m:sSubPr>
                        <m:e>
                          <m:r>
                            <a:rPr lang="en-US" sz="1000" b="0" i="1" dirty="0" smtClean="0">
                              <a:solidFill>
                                <a:schemeClr val="tx1"/>
                              </a:solidFill>
                              <a:latin typeface="Cambria Math" panose="02040503050406030204" pitchFamily="18" charset="0"/>
                            </a:rPr>
                            <m:t>𝑋</m:t>
                          </m:r>
                        </m:e>
                        <m:sub>
                          <m:r>
                            <a:rPr lang="en-US" sz="1000" b="0" i="1" dirty="0" smtClean="0">
                              <a:solidFill>
                                <a:schemeClr val="tx1"/>
                              </a:solidFill>
                              <a:latin typeface="Cambria Math" panose="02040503050406030204" pitchFamily="18" charset="0"/>
                            </a:rPr>
                            <m:t>4</m:t>
                          </m:r>
                        </m:sub>
                      </m:sSub>
                    </m:oMath>
                  </m:oMathPara>
                </a14:m>
                <a:endParaRPr lang="x-none" sz="1000" dirty="0">
                  <a:solidFill>
                    <a:schemeClr val="tx1"/>
                  </a:solidFill>
                </a:endParaRPr>
              </a:p>
            </p:txBody>
          </p:sp>
        </mc:Choice>
        <mc:Fallback xmlns="">
          <p:sp>
            <p:nvSpPr>
              <p:cNvPr id="5" name="Oval 4">
                <a:extLst>
                  <a:ext uri="{FF2B5EF4-FFF2-40B4-BE49-F238E27FC236}">
                    <a16:creationId xmlns:a16="http://schemas.microsoft.com/office/drawing/2014/main" id="{4A280BB5-BE67-5CA3-DC6D-159F7B454247}"/>
                  </a:ext>
                </a:extLst>
              </p:cNvPr>
              <p:cNvSpPr>
                <a:spLocks noRot="1" noChangeAspect="1" noMove="1" noResize="1" noEditPoints="1" noAdjustHandles="1" noChangeArrowheads="1" noChangeShapeType="1" noTextEdit="1"/>
              </p:cNvSpPr>
              <p:nvPr/>
            </p:nvSpPr>
            <p:spPr bwMode="gray">
              <a:xfrm>
                <a:off x="4116449" y="1762631"/>
                <a:ext cx="216000" cy="216000"/>
              </a:xfrm>
              <a:prstGeom prst="ellipse">
                <a:avLst/>
              </a:prstGeom>
              <a:blipFill>
                <a:blip r:embed="rId3"/>
                <a:stretch>
                  <a:fillRect l="-5263"/>
                </a:stretch>
              </a:blipFill>
              <a:ln w="9525"/>
            </p:spPr>
            <p:txBody>
              <a:bodyPr/>
              <a:lstStyle/>
              <a:p>
                <a:r>
                  <a:rPr lang="en-US">
                    <a:noFill/>
                  </a:rPr>
                  <a:t> </a:t>
                </a:r>
              </a:p>
            </p:txBody>
          </p:sp>
        </mc:Fallback>
      </mc:AlternateContent>
      <p:cxnSp>
        <p:nvCxnSpPr>
          <p:cNvPr id="6" name="Straight Arrow Connector 5">
            <a:extLst>
              <a:ext uri="{FF2B5EF4-FFF2-40B4-BE49-F238E27FC236}">
                <a16:creationId xmlns="" xmlns:a16="http://schemas.microsoft.com/office/drawing/2014/main" id="{8EE08265-5A6D-B3F2-F2DE-359127B7B5C2}"/>
              </a:ext>
            </a:extLst>
          </p:cNvPr>
          <p:cNvCxnSpPr>
            <a:cxnSpLocks/>
            <a:stCxn id="5" idx="2"/>
            <a:endCxn id="8" idx="3"/>
          </p:cNvCxnSpPr>
          <p:nvPr/>
        </p:nvCxnSpPr>
        <p:spPr bwMode="gray">
          <a:xfrm flipH="1">
            <a:off x="3594376" y="1870631"/>
            <a:ext cx="522073"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Oval 6">
                <a:extLst>
                  <a:ext uri="{FF2B5EF4-FFF2-40B4-BE49-F238E27FC236}">
                    <a16:creationId xmlns="" xmlns:a16="http://schemas.microsoft.com/office/drawing/2014/main" id="{D239620B-EF8B-9848-0B8A-37AC0BC52E2F}"/>
                  </a:ext>
                </a:extLst>
              </p:cNvPr>
              <p:cNvSpPr/>
              <p:nvPr/>
            </p:nvSpPr>
            <p:spPr bwMode="gray">
              <a:xfrm>
                <a:off x="2958617" y="2093847"/>
                <a:ext cx="216000" cy="216000"/>
              </a:xfrm>
              <a:prstGeom prst="ellips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a:rPr>
                          </m:ctrlPr>
                        </m:sSubPr>
                        <m:e>
                          <m:r>
                            <a:rPr lang="en-US" sz="1000" b="0" i="1" dirty="0" smtClean="0">
                              <a:solidFill>
                                <a:schemeClr val="tx1"/>
                              </a:solidFill>
                              <a:latin typeface="Cambria Math" panose="02040503050406030204" pitchFamily="18" charset="0"/>
                            </a:rPr>
                            <m:t>𝑋</m:t>
                          </m:r>
                        </m:e>
                        <m:sub>
                          <m:r>
                            <a:rPr lang="en-US" sz="1000" b="0" i="1" dirty="0" smtClean="0">
                              <a:solidFill>
                                <a:schemeClr val="tx1"/>
                              </a:solidFill>
                              <a:latin typeface="Cambria Math" panose="02040503050406030204" pitchFamily="18" charset="0"/>
                            </a:rPr>
                            <m:t>2</m:t>
                          </m:r>
                        </m:sub>
                      </m:sSub>
                    </m:oMath>
                  </m:oMathPara>
                </a14:m>
                <a:endParaRPr lang="x-none" sz="1000" dirty="0">
                  <a:solidFill>
                    <a:schemeClr val="tx1"/>
                  </a:solidFill>
                </a:endParaRPr>
              </a:p>
            </p:txBody>
          </p:sp>
        </mc:Choice>
        <mc:Fallback xmlns="">
          <p:sp>
            <p:nvSpPr>
              <p:cNvPr id="7" name="Oval 6">
                <a:extLst>
                  <a:ext uri="{FF2B5EF4-FFF2-40B4-BE49-F238E27FC236}">
                    <a16:creationId xmlns:a16="http://schemas.microsoft.com/office/drawing/2014/main" id="{D239620B-EF8B-9848-0B8A-37AC0BC52E2F}"/>
                  </a:ext>
                </a:extLst>
              </p:cNvPr>
              <p:cNvSpPr>
                <a:spLocks noRot="1" noChangeAspect="1" noMove="1" noResize="1" noEditPoints="1" noAdjustHandles="1" noChangeArrowheads="1" noChangeShapeType="1" noTextEdit="1"/>
              </p:cNvSpPr>
              <p:nvPr/>
            </p:nvSpPr>
            <p:spPr bwMode="gray">
              <a:xfrm>
                <a:off x="2958617" y="2093847"/>
                <a:ext cx="216000" cy="216000"/>
              </a:xfrm>
              <a:prstGeom prst="ellipse">
                <a:avLst/>
              </a:prstGeom>
              <a:blipFill>
                <a:blip r:embed="rId4"/>
                <a:stretch>
                  <a:fillRect l="-10526"/>
                </a:stretch>
              </a:blipFill>
              <a:ln w="9525"/>
            </p:spPr>
            <p:txBody>
              <a:bodyPr/>
              <a:lstStyle/>
              <a:p>
                <a:r>
                  <a:rPr lang="en-US">
                    <a:noFill/>
                  </a:rPr>
                  <a:t> </a:t>
                </a:r>
              </a:p>
            </p:txBody>
          </p:sp>
        </mc:Fallback>
      </mc:AlternateContent>
      <p:sp>
        <p:nvSpPr>
          <p:cNvPr id="8" name="Rectangle 7">
            <a:extLst>
              <a:ext uri="{FF2B5EF4-FFF2-40B4-BE49-F238E27FC236}">
                <a16:creationId xmlns="" xmlns:a16="http://schemas.microsoft.com/office/drawing/2014/main" id="{501AB434-28EF-60A5-598E-6BCBA793F38D}"/>
              </a:ext>
            </a:extLst>
          </p:cNvPr>
          <p:cNvSpPr/>
          <p:nvPr/>
        </p:nvSpPr>
        <p:spPr bwMode="gray">
          <a:xfrm>
            <a:off x="3468377" y="1807631"/>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x-none" sz="1200" b="1" dirty="0" err="1">
              <a:solidFill>
                <a:schemeClr val="bg1"/>
              </a:solidFill>
            </a:endParaRPr>
          </a:p>
        </p:txBody>
      </p:sp>
      <p:cxnSp>
        <p:nvCxnSpPr>
          <p:cNvPr id="9" name="Straight Arrow Connector 8">
            <a:extLst>
              <a:ext uri="{FF2B5EF4-FFF2-40B4-BE49-F238E27FC236}">
                <a16:creationId xmlns="" xmlns:a16="http://schemas.microsoft.com/office/drawing/2014/main" id="{3E34AFA6-DF28-48E4-D25B-21AE516B0ACB}"/>
              </a:ext>
            </a:extLst>
          </p:cNvPr>
          <p:cNvCxnSpPr>
            <a:cxnSpLocks/>
            <a:stCxn id="8" idx="0"/>
            <a:endCxn id="4" idx="6"/>
          </p:cNvCxnSpPr>
          <p:nvPr/>
        </p:nvCxnSpPr>
        <p:spPr bwMode="gray">
          <a:xfrm flipH="1" flipV="1">
            <a:off x="3180321" y="1536485"/>
            <a:ext cx="351056" cy="271146"/>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 xmlns:a16="http://schemas.microsoft.com/office/drawing/2014/main" id="{795F67F8-9BC1-2711-B9EE-40175137B6EB}"/>
              </a:ext>
            </a:extLst>
          </p:cNvPr>
          <p:cNvCxnSpPr>
            <a:cxnSpLocks/>
            <a:stCxn id="8" idx="2"/>
            <a:endCxn id="7" idx="6"/>
          </p:cNvCxnSpPr>
          <p:nvPr/>
        </p:nvCxnSpPr>
        <p:spPr bwMode="gray">
          <a:xfrm flipH="1">
            <a:off x="3174617" y="1933630"/>
            <a:ext cx="356760" cy="268217"/>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 xmlns:a16="http://schemas.microsoft.com/office/drawing/2014/main" id="{CEBF9A14-F8E4-4AC3-CE57-50FA8C34470E}"/>
              </a:ext>
            </a:extLst>
          </p:cNvPr>
          <p:cNvSpPr/>
          <p:nvPr/>
        </p:nvSpPr>
        <p:spPr bwMode="gray">
          <a:xfrm>
            <a:off x="2384753" y="2146530"/>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x-none" sz="1200" b="1" dirty="0" err="1">
              <a:solidFill>
                <a:schemeClr val="bg1"/>
              </a:solidFill>
            </a:endParaRPr>
          </a:p>
        </p:txBody>
      </p:sp>
      <p:sp>
        <p:nvSpPr>
          <p:cNvPr id="12" name="Rectangle 11">
            <a:extLst>
              <a:ext uri="{FF2B5EF4-FFF2-40B4-BE49-F238E27FC236}">
                <a16:creationId xmlns="" xmlns:a16="http://schemas.microsoft.com/office/drawing/2014/main" id="{D363A4BC-89D1-78A9-44E6-41F0F6422CBD}"/>
              </a:ext>
            </a:extLst>
          </p:cNvPr>
          <p:cNvSpPr/>
          <p:nvPr/>
        </p:nvSpPr>
        <p:spPr bwMode="gray">
          <a:xfrm>
            <a:off x="2384753" y="1680671"/>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x-none" sz="1200" b="1" dirty="0" err="1">
              <a:solidFill>
                <a:schemeClr val="bg1"/>
              </a:solidFill>
            </a:endParaRPr>
          </a:p>
        </p:txBody>
      </p:sp>
      <p:cxnSp>
        <p:nvCxnSpPr>
          <p:cNvPr id="13" name="Straight Arrow Connector 12">
            <a:extLst>
              <a:ext uri="{FF2B5EF4-FFF2-40B4-BE49-F238E27FC236}">
                <a16:creationId xmlns="" xmlns:a16="http://schemas.microsoft.com/office/drawing/2014/main" id="{BB767F72-6E6D-D9F2-8F6E-BF72EF4CA229}"/>
              </a:ext>
            </a:extLst>
          </p:cNvPr>
          <p:cNvCxnSpPr>
            <a:cxnSpLocks/>
            <a:stCxn id="11" idx="3"/>
            <a:endCxn id="7" idx="2"/>
          </p:cNvCxnSpPr>
          <p:nvPr/>
        </p:nvCxnSpPr>
        <p:spPr bwMode="gray">
          <a:xfrm flipV="1">
            <a:off x="2510752" y="2201847"/>
            <a:ext cx="447865" cy="7683"/>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 xmlns:a16="http://schemas.microsoft.com/office/drawing/2014/main" id="{FB84F1DF-DE97-4AC3-85EA-36BE0183A193}"/>
              </a:ext>
            </a:extLst>
          </p:cNvPr>
          <p:cNvCxnSpPr>
            <a:cxnSpLocks/>
            <a:stCxn id="12" idx="3"/>
            <a:endCxn id="4" idx="3"/>
          </p:cNvCxnSpPr>
          <p:nvPr/>
        </p:nvCxnSpPr>
        <p:spPr bwMode="gray">
          <a:xfrm flipV="1">
            <a:off x="2510752" y="1612853"/>
            <a:ext cx="485201" cy="130818"/>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 xmlns:a16="http://schemas.microsoft.com/office/drawing/2014/main" id="{36413225-5AEC-B66B-D8BB-DD0DB8A69E6D}"/>
              </a:ext>
            </a:extLst>
          </p:cNvPr>
          <p:cNvSpPr/>
          <p:nvPr/>
        </p:nvSpPr>
        <p:spPr bwMode="gray">
          <a:xfrm>
            <a:off x="4854521" y="1807631"/>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x-none" sz="1200" b="1" dirty="0" err="1">
              <a:solidFill>
                <a:schemeClr val="bg1"/>
              </a:solidFill>
            </a:endParaRPr>
          </a:p>
        </p:txBody>
      </p:sp>
      <p:cxnSp>
        <p:nvCxnSpPr>
          <p:cNvPr id="37" name="Straight Arrow Connector 36">
            <a:extLst>
              <a:ext uri="{FF2B5EF4-FFF2-40B4-BE49-F238E27FC236}">
                <a16:creationId xmlns="" xmlns:a16="http://schemas.microsoft.com/office/drawing/2014/main" id="{E7E590D7-0203-C1C0-D1BA-D81994C14500}"/>
              </a:ext>
            </a:extLst>
          </p:cNvPr>
          <p:cNvCxnSpPr>
            <a:cxnSpLocks/>
            <a:stCxn id="36" idx="1"/>
            <a:endCxn id="5" idx="6"/>
          </p:cNvCxnSpPr>
          <p:nvPr/>
        </p:nvCxnSpPr>
        <p:spPr bwMode="gray">
          <a:xfrm flipH="1">
            <a:off x="4332449" y="1870631"/>
            <a:ext cx="522072"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Oval 39">
                <a:extLst>
                  <a:ext uri="{FF2B5EF4-FFF2-40B4-BE49-F238E27FC236}">
                    <a16:creationId xmlns="" xmlns:a16="http://schemas.microsoft.com/office/drawing/2014/main" id="{25AF6597-E87F-B2E2-9D42-97A86CED858F}"/>
                  </a:ext>
                </a:extLst>
              </p:cNvPr>
              <p:cNvSpPr/>
              <p:nvPr/>
            </p:nvSpPr>
            <p:spPr bwMode="gray">
              <a:xfrm>
                <a:off x="5501328" y="1762630"/>
                <a:ext cx="216000" cy="216000"/>
              </a:xfrm>
              <a:prstGeom prst="ellips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a:rPr>
                          </m:ctrlPr>
                        </m:sSubPr>
                        <m:e>
                          <m:r>
                            <a:rPr lang="en-US" sz="1000" b="0" i="1" dirty="0" smtClean="0">
                              <a:solidFill>
                                <a:schemeClr val="tx1"/>
                              </a:solidFill>
                              <a:latin typeface="Cambria Math" panose="02040503050406030204" pitchFamily="18" charset="0"/>
                            </a:rPr>
                            <m:t>𝑋</m:t>
                          </m:r>
                        </m:e>
                        <m:sub>
                          <m:r>
                            <a:rPr lang="en-US" sz="1000" b="0" i="1" dirty="0" smtClean="0">
                              <a:solidFill>
                                <a:schemeClr val="tx1"/>
                              </a:solidFill>
                              <a:latin typeface="Cambria Math" panose="02040503050406030204" pitchFamily="18" charset="0"/>
                            </a:rPr>
                            <m:t>5</m:t>
                          </m:r>
                        </m:sub>
                      </m:sSub>
                    </m:oMath>
                  </m:oMathPara>
                </a14:m>
                <a:endParaRPr lang="x-none" sz="1000" dirty="0">
                  <a:solidFill>
                    <a:schemeClr val="tx1"/>
                  </a:solidFill>
                </a:endParaRPr>
              </a:p>
            </p:txBody>
          </p:sp>
        </mc:Choice>
        <mc:Fallback xmlns="">
          <p:sp>
            <p:nvSpPr>
              <p:cNvPr id="40" name="Oval 39">
                <a:extLst>
                  <a:ext uri="{FF2B5EF4-FFF2-40B4-BE49-F238E27FC236}">
                    <a16:creationId xmlns:a16="http://schemas.microsoft.com/office/drawing/2014/main" id="{25AF6597-E87F-B2E2-9D42-97A86CED858F}"/>
                  </a:ext>
                </a:extLst>
              </p:cNvPr>
              <p:cNvSpPr>
                <a:spLocks noRot="1" noChangeAspect="1" noMove="1" noResize="1" noEditPoints="1" noAdjustHandles="1" noChangeArrowheads="1" noChangeShapeType="1" noTextEdit="1"/>
              </p:cNvSpPr>
              <p:nvPr/>
            </p:nvSpPr>
            <p:spPr bwMode="gray">
              <a:xfrm>
                <a:off x="5501328" y="1762630"/>
                <a:ext cx="216000" cy="216000"/>
              </a:xfrm>
              <a:prstGeom prst="ellipse">
                <a:avLst/>
              </a:prstGeom>
              <a:blipFill>
                <a:blip r:embed="rId5"/>
                <a:stretch>
                  <a:fillRect l="-5263"/>
                </a:stretch>
              </a:blipFill>
              <a:ln w="9525"/>
            </p:spPr>
            <p:txBody>
              <a:bodyPr/>
              <a:lstStyle/>
              <a:p>
                <a:r>
                  <a:rPr lang="en-US">
                    <a:noFill/>
                  </a:rPr>
                  <a:t> </a:t>
                </a:r>
              </a:p>
            </p:txBody>
          </p:sp>
        </mc:Fallback>
      </mc:AlternateContent>
      <p:sp>
        <p:nvSpPr>
          <p:cNvPr id="41" name="Rectangle 40">
            <a:extLst>
              <a:ext uri="{FF2B5EF4-FFF2-40B4-BE49-F238E27FC236}">
                <a16:creationId xmlns="" xmlns:a16="http://schemas.microsoft.com/office/drawing/2014/main" id="{41501F5A-8BC5-7B1A-C5AA-17249949F381}"/>
              </a:ext>
            </a:extLst>
          </p:cNvPr>
          <p:cNvSpPr/>
          <p:nvPr/>
        </p:nvSpPr>
        <p:spPr bwMode="gray">
          <a:xfrm>
            <a:off x="6238136" y="1807631"/>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x-none" sz="1200" b="1" dirty="0" err="1">
              <a:solidFill>
                <a:schemeClr val="bg1"/>
              </a:solidFill>
            </a:endParaRPr>
          </a:p>
        </p:txBody>
      </p:sp>
      <p:cxnSp>
        <p:nvCxnSpPr>
          <p:cNvPr id="42" name="Straight Arrow Connector 41">
            <a:extLst>
              <a:ext uri="{FF2B5EF4-FFF2-40B4-BE49-F238E27FC236}">
                <a16:creationId xmlns="" xmlns:a16="http://schemas.microsoft.com/office/drawing/2014/main" id="{2E4CD406-EA8F-23AC-6B72-EF2D651C31EA}"/>
              </a:ext>
            </a:extLst>
          </p:cNvPr>
          <p:cNvCxnSpPr>
            <a:cxnSpLocks/>
            <a:stCxn id="40" idx="2"/>
            <a:endCxn id="36" idx="3"/>
          </p:cNvCxnSpPr>
          <p:nvPr/>
        </p:nvCxnSpPr>
        <p:spPr bwMode="gray">
          <a:xfrm flipH="1">
            <a:off x="4980520" y="1870630"/>
            <a:ext cx="520808" cy="1"/>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 xmlns:a16="http://schemas.microsoft.com/office/drawing/2014/main" id="{7AD2C218-BB01-A1FC-8A53-F97105B3892A}"/>
              </a:ext>
            </a:extLst>
          </p:cNvPr>
          <p:cNvCxnSpPr>
            <a:cxnSpLocks/>
            <a:stCxn id="41" idx="1"/>
            <a:endCxn id="40" idx="6"/>
          </p:cNvCxnSpPr>
          <p:nvPr/>
        </p:nvCxnSpPr>
        <p:spPr bwMode="gray">
          <a:xfrm flipH="1" flipV="1">
            <a:off x="5717328" y="1870630"/>
            <a:ext cx="520808" cy="1"/>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 xmlns:a16="http://schemas.microsoft.com/office/drawing/2014/main" id="{60A207A4-7AF4-41E9-BD74-3803AB97EDB1}"/>
                  </a:ext>
                </a:extLst>
              </p:cNvPr>
              <p:cNvSpPr txBox="1"/>
              <p:nvPr/>
            </p:nvSpPr>
            <p:spPr bwMode="gray">
              <a:xfrm>
                <a:off x="2339752" y="1451281"/>
                <a:ext cx="216000" cy="236332"/>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000" b="0" i="1" smtClean="0">
                              <a:latin typeface="Cambria Math"/>
                            </a:rPr>
                          </m:ctrlPr>
                        </m:sSubPr>
                        <m:e>
                          <m:r>
                            <a:rPr lang="en-US" sz="1000" b="0" i="1" smtClean="0">
                              <a:latin typeface="Cambria Math" panose="02040503050406030204" pitchFamily="18" charset="0"/>
                            </a:rPr>
                            <m:t>𝑓</m:t>
                          </m:r>
                        </m:e>
                        <m:sub>
                          <m:r>
                            <a:rPr lang="en-US" sz="1000" b="0" i="1" smtClean="0">
                              <a:latin typeface="Cambria Math" panose="02040503050406030204" pitchFamily="18" charset="0"/>
                            </a:rPr>
                            <m:t>4</m:t>
                          </m:r>
                        </m:sub>
                      </m:sSub>
                    </m:oMath>
                  </m:oMathPara>
                </a14:m>
                <a:endParaRPr lang="x-none" sz="1000" dirty="0" err="1"/>
              </a:p>
            </p:txBody>
          </p:sp>
        </mc:Choice>
        <mc:Fallback xmlns="">
          <p:sp>
            <p:nvSpPr>
              <p:cNvPr id="48" name="TextBox 47">
                <a:extLst>
                  <a:ext uri="{FF2B5EF4-FFF2-40B4-BE49-F238E27FC236}">
                    <a16:creationId xmlns:a16="http://schemas.microsoft.com/office/drawing/2014/main" id="{60A207A4-7AF4-41E9-BD74-3803AB97EDB1}"/>
                  </a:ext>
                </a:extLst>
              </p:cNvPr>
              <p:cNvSpPr txBox="1">
                <a:spLocks noRot="1" noChangeAspect="1" noMove="1" noResize="1" noEditPoints="1" noAdjustHandles="1" noChangeArrowheads="1" noChangeShapeType="1" noTextEdit="1"/>
              </p:cNvSpPr>
              <p:nvPr/>
            </p:nvSpPr>
            <p:spPr bwMode="gray">
              <a:xfrm>
                <a:off x="2339752" y="1451281"/>
                <a:ext cx="216000" cy="236332"/>
              </a:xfrm>
              <a:prstGeom prst="rect">
                <a:avLst/>
              </a:prstGeom>
              <a:blipFill>
                <a:blip r:embed="rId6"/>
                <a:stretch>
                  <a:fillRect l="-11111"/>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 xmlns:a16="http://schemas.microsoft.com/office/drawing/2014/main" id="{4CA0EFC6-B32C-D4E7-70FC-B433BB88000D}"/>
                  </a:ext>
                </a:extLst>
              </p:cNvPr>
              <p:cNvSpPr txBox="1"/>
              <p:nvPr/>
            </p:nvSpPr>
            <p:spPr bwMode="gray">
              <a:xfrm>
                <a:off x="2356552" y="1928575"/>
                <a:ext cx="216000" cy="236332"/>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000" b="0" i="1" smtClean="0">
                              <a:latin typeface="Cambria Math"/>
                            </a:rPr>
                          </m:ctrlPr>
                        </m:sSubPr>
                        <m:e>
                          <m:r>
                            <a:rPr lang="en-US" sz="1000" b="0" i="1" smtClean="0">
                              <a:latin typeface="Cambria Math" panose="02040503050406030204" pitchFamily="18" charset="0"/>
                            </a:rPr>
                            <m:t>𝑓</m:t>
                          </m:r>
                        </m:e>
                        <m:sub>
                          <m:r>
                            <a:rPr lang="en-US" sz="1000" b="0" i="1" smtClean="0">
                              <a:latin typeface="Cambria Math" panose="02040503050406030204" pitchFamily="18" charset="0"/>
                            </a:rPr>
                            <m:t>2</m:t>
                          </m:r>
                        </m:sub>
                      </m:sSub>
                    </m:oMath>
                  </m:oMathPara>
                </a14:m>
                <a:endParaRPr lang="x-none" sz="1000" dirty="0" err="1"/>
              </a:p>
            </p:txBody>
          </p:sp>
        </mc:Choice>
        <mc:Fallback xmlns="">
          <p:sp>
            <p:nvSpPr>
              <p:cNvPr id="49" name="TextBox 48">
                <a:extLst>
                  <a:ext uri="{FF2B5EF4-FFF2-40B4-BE49-F238E27FC236}">
                    <a16:creationId xmlns:a16="http://schemas.microsoft.com/office/drawing/2014/main" id="{4CA0EFC6-B32C-D4E7-70FC-B433BB88000D}"/>
                  </a:ext>
                </a:extLst>
              </p:cNvPr>
              <p:cNvSpPr txBox="1">
                <a:spLocks noRot="1" noChangeAspect="1" noMove="1" noResize="1" noEditPoints="1" noAdjustHandles="1" noChangeArrowheads="1" noChangeShapeType="1" noTextEdit="1"/>
              </p:cNvSpPr>
              <p:nvPr/>
            </p:nvSpPr>
            <p:spPr bwMode="gray">
              <a:xfrm>
                <a:off x="2356552" y="1928575"/>
                <a:ext cx="216000" cy="236332"/>
              </a:xfrm>
              <a:prstGeom prst="rect">
                <a:avLst/>
              </a:prstGeom>
              <a:blipFill>
                <a:blip r:embed="rId7"/>
                <a:stretch>
                  <a:fillRect l="-11111"/>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 xmlns:a16="http://schemas.microsoft.com/office/drawing/2014/main" id="{32751508-EB2F-61AE-DE50-DCF456D77186}"/>
                  </a:ext>
                </a:extLst>
              </p:cNvPr>
              <p:cNvSpPr txBox="1"/>
              <p:nvPr/>
            </p:nvSpPr>
            <p:spPr bwMode="gray">
              <a:xfrm>
                <a:off x="3530780" y="1572837"/>
                <a:ext cx="216000" cy="236332"/>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000" b="0" i="1" smtClean="0">
                              <a:latin typeface="Cambria Math"/>
                            </a:rPr>
                          </m:ctrlPr>
                        </m:sSubPr>
                        <m:e>
                          <m:r>
                            <a:rPr lang="en-US" sz="1000" b="0" i="1" smtClean="0">
                              <a:latin typeface="Cambria Math" panose="02040503050406030204" pitchFamily="18" charset="0"/>
                            </a:rPr>
                            <m:t>𝑓</m:t>
                          </m:r>
                        </m:e>
                        <m:sub>
                          <m:r>
                            <a:rPr lang="en-US" sz="1000" b="0" i="1" smtClean="0">
                              <a:latin typeface="Cambria Math" panose="02040503050406030204" pitchFamily="18" charset="0"/>
                            </a:rPr>
                            <m:t>5</m:t>
                          </m:r>
                        </m:sub>
                      </m:sSub>
                    </m:oMath>
                  </m:oMathPara>
                </a14:m>
                <a:endParaRPr lang="x-none" sz="1000" dirty="0" err="1"/>
              </a:p>
            </p:txBody>
          </p:sp>
        </mc:Choice>
        <mc:Fallback xmlns="">
          <p:sp>
            <p:nvSpPr>
              <p:cNvPr id="50" name="TextBox 49">
                <a:extLst>
                  <a:ext uri="{FF2B5EF4-FFF2-40B4-BE49-F238E27FC236}">
                    <a16:creationId xmlns:a16="http://schemas.microsoft.com/office/drawing/2014/main" id="{32751508-EB2F-61AE-DE50-DCF456D77186}"/>
                  </a:ext>
                </a:extLst>
              </p:cNvPr>
              <p:cNvSpPr txBox="1">
                <a:spLocks noRot="1" noChangeAspect="1" noMove="1" noResize="1" noEditPoints="1" noAdjustHandles="1" noChangeArrowheads="1" noChangeShapeType="1" noTextEdit="1"/>
              </p:cNvSpPr>
              <p:nvPr/>
            </p:nvSpPr>
            <p:spPr bwMode="gray">
              <a:xfrm>
                <a:off x="3530780" y="1572837"/>
                <a:ext cx="216000" cy="236332"/>
              </a:xfrm>
              <a:prstGeom prst="rect">
                <a:avLst/>
              </a:prstGeom>
              <a:blipFill>
                <a:blip r:embed="rId8"/>
                <a:stretch>
                  <a:fillRect l="-526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 xmlns:a16="http://schemas.microsoft.com/office/drawing/2014/main" id="{0DD941C0-84E8-9611-D926-C1018663B6FE}"/>
                  </a:ext>
                </a:extLst>
              </p:cNvPr>
              <p:cNvSpPr txBox="1"/>
              <p:nvPr/>
            </p:nvSpPr>
            <p:spPr bwMode="gray">
              <a:xfrm>
                <a:off x="4806310" y="1580298"/>
                <a:ext cx="216000" cy="236332"/>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000" b="0" i="1" smtClean="0">
                              <a:latin typeface="Cambria Math"/>
                            </a:rPr>
                          </m:ctrlPr>
                        </m:sSubPr>
                        <m:e>
                          <m:r>
                            <a:rPr lang="en-US" sz="1000" b="0" i="1" smtClean="0">
                              <a:latin typeface="Cambria Math" panose="02040503050406030204" pitchFamily="18" charset="0"/>
                            </a:rPr>
                            <m:t>𝑓</m:t>
                          </m:r>
                        </m:e>
                        <m:sub>
                          <m:r>
                            <a:rPr lang="en-US" sz="1000" b="0" i="1" smtClean="0">
                              <a:latin typeface="Cambria Math" panose="02040503050406030204" pitchFamily="18" charset="0"/>
                            </a:rPr>
                            <m:t>6</m:t>
                          </m:r>
                        </m:sub>
                      </m:sSub>
                    </m:oMath>
                  </m:oMathPara>
                </a14:m>
                <a:endParaRPr lang="x-none" sz="1000" dirty="0" err="1"/>
              </a:p>
            </p:txBody>
          </p:sp>
        </mc:Choice>
        <mc:Fallback xmlns="">
          <p:sp>
            <p:nvSpPr>
              <p:cNvPr id="51" name="TextBox 50">
                <a:extLst>
                  <a:ext uri="{FF2B5EF4-FFF2-40B4-BE49-F238E27FC236}">
                    <a16:creationId xmlns:a16="http://schemas.microsoft.com/office/drawing/2014/main" id="{0DD941C0-84E8-9611-D926-C1018663B6FE}"/>
                  </a:ext>
                </a:extLst>
              </p:cNvPr>
              <p:cNvSpPr txBox="1">
                <a:spLocks noRot="1" noChangeAspect="1" noMove="1" noResize="1" noEditPoints="1" noAdjustHandles="1" noChangeArrowheads="1" noChangeShapeType="1" noTextEdit="1"/>
              </p:cNvSpPr>
              <p:nvPr/>
            </p:nvSpPr>
            <p:spPr bwMode="gray">
              <a:xfrm>
                <a:off x="4806310" y="1580298"/>
                <a:ext cx="216000" cy="236332"/>
              </a:xfrm>
              <a:prstGeom prst="rect">
                <a:avLst/>
              </a:prstGeom>
              <a:blipFill>
                <a:blip r:embed="rId9"/>
                <a:stretch>
                  <a:fillRect l="-11111"/>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 xmlns:a16="http://schemas.microsoft.com/office/drawing/2014/main" id="{7782EFA3-FF79-A5DA-AE8D-9AA6F6A062C9}"/>
                  </a:ext>
                </a:extLst>
              </p:cNvPr>
              <p:cNvSpPr txBox="1"/>
              <p:nvPr/>
            </p:nvSpPr>
            <p:spPr bwMode="gray">
              <a:xfrm>
                <a:off x="6228208" y="1580298"/>
                <a:ext cx="216000" cy="236332"/>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000" b="0" i="1" smtClean="0">
                              <a:latin typeface="Cambria Math"/>
                            </a:rPr>
                          </m:ctrlPr>
                        </m:sSubPr>
                        <m:e>
                          <m:r>
                            <a:rPr lang="en-US" sz="1000" b="0" i="1" smtClean="0">
                              <a:latin typeface="Cambria Math" panose="02040503050406030204" pitchFamily="18" charset="0"/>
                            </a:rPr>
                            <m:t>𝑓</m:t>
                          </m:r>
                        </m:e>
                        <m:sub>
                          <m:r>
                            <a:rPr lang="en-US" sz="1000" b="0" i="1" smtClean="0">
                              <a:latin typeface="Cambria Math" panose="02040503050406030204" pitchFamily="18" charset="0"/>
                            </a:rPr>
                            <m:t>7</m:t>
                          </m:r>
                        </m:sub>
                      </m:sSub>
                    </m:oMath>
                  </m:oMathPara>
                </a14:m>
                <a:endParaRPr lang="x-none" sz="1000" dirty="0" err="1"/>
              </a:p>
            </p:txBody>
          </p:sp>
        </mc:Choice>
        <mc:Fallback xmlns="">
          <p:sp>
            <p:nvSpPr>
              <p:cNvPr id="52" name="TextBox 51">
                <a:extLst>
                  <a:ext uri="{FF2B5EF4-FFF2-40B4-BE49-F238E27FC236}">
                    <a16:creationId xmlns:a16="http://schemas.microsoft.com/office/drawing/2014/main" id="{7782EFA3-FF79-A5DA-AE8D-9AA6F6A062C9}"/>
                  </a:ext>
                </a:extLst>
              </p:cNvPr>
              <p:cNvSpPr txBox="1">
                <a:spLocks noRot="1" noChangeAspect="1" noMove="1" noResize="1" noEditPoints="1" noAdjustHandles="1" noChangeArrowheads="1" noChangeShapeType="1" noTextEdit="1"/>
              </p:cNvSpPr>
              <p:nvPr/>
            </p:nvSpPr>
            <p:spPr bwMode="gray">
              <a:xfrm>
                <a:off x="6228208" y="1580298"/>
                <a:ext cx="216000" cy="236332"/>
              </a:xfrm>
              <a:prstGeom prst="rect">
                <a:avLst/>
              </a:prstGeom>
              <a:blipFill>
                <a:blip r:embed="rId10"/>
                <a:stretch>
                  <a:fillRect l="-11111"/>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54" name="Text Placeholder 53">
                <a:extLst>
                  <a:ext uri="{FF2B5EF4-FFF2-40B4-BE49-F238E27FC236}">
                    <a16:creationId xmlns="" xmlns:a16="http://schemas.microsoft.com/office/drawing/2014/main" id="{2C4C0710-2B1D-EB24-5D7F-D046FE9F03C5}"/>
                  </a:ext>
                </a:extLst>
              </p:cNvPr>
              <p:cNvSpPr>
                <a:spLocks noGrp="1"/>
              </p:cNvSpPr>
              <p:nvPr>
                <p:ph type="body" sz="quarter" idx="13"/>
              </p:nvPr>
            </p:nvSpPr>
            <p:spPr>
              <a:xfrm>
                <a:off x="-108520" y="2656101"/>
                <a:ext cx="7469642" cy="639409"/>
              </a:xfrm>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panose="02040503050406030204" pitchFamily="18" charset="0"/>
                            </a:rPr>
                            <m:t>𝑝</m:t>
                          </m:r>
                        </m:e>
                        <m:sub>
                          <m:sSub>
                            <m:sSubPr>
                              <m:ctrlPr>
                                <a:rPr lang="en-US" b="0" i="1" smtClean="0">
                                  <a:latin typeface="Cambria Math"/>
                                </a:rPr>
                              </m:ctrlPr>
                            </m:sSubPr>
                            <m:e>
                              <m:r>
                                <a:rPr lang="en-US" b="0" i="1" smtClean="0">
                                  <a:latin typeface="Cambria Math" panose="02040503050406030204" pitchFamily="18" charset="0"/>
                                </a:rPr>
                                <m:t>𝑋</m:t>
                              </m:r>
                            </m:e>
                            <m:sub>
                              <m:r>
                                <a:rPr lang="en-US" b="0" i="1" smtClean="0">
                                  <a:latin typeface="Cambria Math" panose="02040503050406030204" pitchFamily="18" charset="0"/>
                                </a:rPr>
                                <m:t>4</m:t>
                              </m:r>
                            </m:sub>
                          </m:sSub>
                        </m:sub>
                      </m:sSub>
                      <m:d>
                        <m:dPr>
                          <m:ctrlPr>
                            <a:rPr lang="en-US" b="0" i="1" smtClean="0">
                              <a:latin typeface="Cambria Math"/>
                            </a:rPr>
                          </m:ctrlPr>
                        </m:dPr>
                        <m:e>
                          <m:sSub>
                            <m:sSubPr>
                              <m:ctrlPr>
                                <a:rPr lang="en-US" b="0" i="1" smtClean="0">
                                  <a:latin typeface="Cambria Math"/>
                                </a:rPr>
                              </m:ctrlPr>
                            </m:sSubPr>
                            <m:e>
                              <m:r>
                                <a:rPr lang="en-US" b="0" i="1" smtClean="0">
                                  <a:latin typeface="Cambria Math" panose="02040503050406030204" pitchFamily="18" charset="0"/>
                                </a:rPr>
                                <m:t>𝑥</m:t>
                              </m:r>
                            </m:e>
                            <m:sub>
                              <m:r>
                                <a:rPr lang="en-US" b="0" i="1" smtClean="0">
                                  <a:latin typeface="Cambria Math" panose="02040503050406030204" pitchFamily="18" charset="0"/>
                                </a:rPr>
                                <m:t>4</m:t>
                              </m:r>
                            </m:sub>
                          </m:sSub>
                        </m:e>
                      </m:d>
                      <m:r>
                        <a:rPr lang="en-US" b="0" i="1" smtClean="0">
                          <a:latin typeface="Cambria Math" panose="02040503050406030204" pitchFamily="18" charset="0"/>
                        </a:rPr>
                        <m:t>=</m:t>
                      </m:r>
                      <m:nary>
                        <m:naryPr>
                          <m:chr m:val="∑"/>
                          <m:supHide m:val="on"/>
                          <m:ctrlPr>
                            <a:rPr lang="en-US" b="0" i="1" smtClean="0">
                              <a:latin typeface="Cambria Math"/>
                            </a:rPr>
                          </m:ctrlPr>
                        </m:naryPr>
                        <m:sub>
                          <m:d>
                            <m:dPr>
                              <m:begChr m:val="{"/>
                              <m:endChr m:val="}"/>
                              <m:ctrlPr>
                                <a:rPr lang="en-US" b="0" i="1" smtClean="0">
                                  <a:latin typeface="Cambria Math"/>
                                </a:rPr>
                              </m:ctrlPr>
                            </m:dPr>
                            <m:e>
                              <m:sSub>
                                <m:sSubPr>
                                  <m:ctrlPr>
                                    <a:rPr lang="en-US" b="0" i="1" smtClean="0">
                                      <a:latin typeface="Cambria Math"/>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sub>
                        <m:sup/>
                        <m:e>
                          <m:nary>
                            <m:naryPr>
                              <m:chr m:val="∑"/>
                              <m:supHide m:val="on"/>
                              <m:ctrlPr>
                                <a:rPr lang="en-US" i="1">
                                  <a:latin typeface="Cambria Math"/>
                                </a:rPr>
                              </m:ctrlPr>
                            </m:naryPr>
                            <m:sub>
                              <m:d>
                                <m:dPr>
                                  <m:begChr m:val="{"/>
                                  <m:endChr m:val="}"/>
                                  <m:ctrlPr>
                                    <a:rPr lang="en-US" i="1">
                                      <a:latin typeface="Cambria Math"/>
                                    </a:rPr>
                                  </m:ctrlPr>
                                </m:dPr>
                                <m:e>
                                  <m:sSub>
                                    <m:sSubPr>
                                      <m:ctrlPr>
                                        <a:rPr lang="en-US" i="1">
                                          <a:latin typeface="Cambria Math"/>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d>
                            </m:sub>
                            <m:sup/>
                            <m:e>
                              <m:nary>
                                <m:naryPr>
                                  <m:chr m:val="∑"/>
                                  <m:supHide m:val="on"/>
                                  <m:ctrlPr>
                                    <a:rPr lang="en-US" i="1">
                                      <a:latin typeface="Cambria Math"/>
                                    </a:rPr>
                                  </m:ctrlPr>
                                </m:naryPr>
                                <m:sub>
                                  <m:d>
                                    <m:dPr>
                                      <m:begChr m:val="{"/>
                                      <m:endChr m:val="}"/>
                                      <m:ctrlPr>
                                        <a:rPr lang="en-US" i="1">
                                          <a:latin typeface="Cambria Math"/>
                                        </a:rPr>
                                      </m:ctrlPr>
                                    </m:dPr>
                                    <m:e>
                                      <m:sSub>
                                        <m:sSubPr>
                                          <m:ctrlPr>
                                            <a:rPr lang="en-US" i="1">
                                              <a:latin typeface="Cambria Math"/>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e>
                                  </m:d>
                                </m:sub>
                                <m:sup/>
                                <m:e>
                                  <m:nary>
                                    <m:naryPr>
                                      <m:chr m:val="∑"/>
                                      <m:supHide m:val="on"/>
                                      <m:ctrlPr>
                                        <a:rPr lang="en-US" i="1">
                                          <a:latin typeface="Cambria Math"/>
                                        </a:rPr>
                                      </m:ctrlPr>
                                    </m:naryPr>
                                    <m:sub>
                                      <m:d>
                                        <m:dPr>
                                          <m:begChr m:val="{"/>
                                          <m:endChr m:val="}"/>
                                          <m:ctrlPr>
                                            <a:rPr lang="en-US" i="1">
                                              <a:latin typeface="Cambria Math"/>
                                            </a:rPr>
                                          </m:ctrlPr>
                                        </m:dPr>
                                        <m:e>
                                          <m:sSub>
                                            <m:sSubPr>
                                              <m:ctrlPr>
                                                <a:rPr lang="en-US" i="1">
                                                  <a:latin typeface="Cambria Math"/>
                                                </a:rPr>
                                              </m:ctrlPr>
                                            </m:sSubPr>
                                            <m:e>
                                              <m:r>
                                                <a:rPr lang="en-US" i="1">
                                                  <a:latin typeface="Cambria Math" panose="02040503050406030204" pitchFamily="18" charset="0"/>
                                                </a:rPr>
                                                <m:t>𝑥</m:t>
                                              </m:r>
                                            </m:e>
                                            <m:sub>
                                              <m:r>
                                                <a:rPr lang="en-US" b="0" i="1" smtClean="0">
                                                  <a:latin typeface="Cambria Math" panose="02040503050406030204" pitchFamily="18" charset="0"/>
                                                </a:rPr>
                                                <m:t>5</m:t>
                                              </m:r>
                                            </m:sub>
                                          </m:sSub>
                                        </m:e>
                                      </m:d>
                                    </m:sub>
                                    <m:sup/>
                                    <m:e>
                                      <m:sSub>
                                        <m:sSubPr>
                                          <m:ctrlPr>
                                            <a:rPr lang="en-US" i="1">
                                              <a:latin typeface="Cambria Math"/>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a:rPr>
                                          </m:ctrlPr>
                                        </m:dPr>
                                        <m:e>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1</m:t>
                                              </m:r>
                                            </m:sub>
                                          </m:sSub>
                                        </m:e>
                                      </m:d>
                                      <m:r>
                                        <a:rPr lang="en-US" i="1">
                                          <a:latin typeface="Cambria Math" panose="02040503050406030204" pitchFamily="18" charset="0"/>
                                        </a:rPr>
                                        <m:t>⋅</m:t>
                                      </m:r>
                                      <m:sSub>
                                        <m:sSubPr>
                                          <m:ctrlPr>
                                            <a:rPr lang="en-US" b="0" i="1" smtClean="0">
                                              <a:latin typeface="Cambria Math"/>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d>
                                        <m:dPr>
                                          <m:ctrlPr>
                                            <a:rPr lang="en-US" b="0" i="1" smtClean="0">
                                              <a:latin typeface="Cambria Math"/>
                                            </a:rPr>
                                          </m:ctrlPr>
                                        </m:dPr>
                                        <m:e>
                                          <m:sSub>
                                            <m:sSubPr>
                                              <m:ctrlPr>
                                                <a:rPr lang="en-US" b="0" i="1" smtClean="0">
                                                  <a:latin typeface="Cambria Math"/>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a:rPr>
                                          </m:ctrlPr>
                                        </m:sSubPr>
                                        <m:e>
                                          <m:r>
                                            <a:rPr lang="en-US" b="0" i="1" smtClean="0">
                                              <a:latin typeface="Cambria Math" panose="02040503050406030204" pitchFamily="18" charset="0"/>
                                            </a:rPr>
                                            <m:t>𝑓</m:t>
                                          </m:r>
                                        </m:e>
                                        <m:sub>
                                          <m:r>
                                            <a:rPr lang="en-US" b="0" i="1" smtClean="0">
                                              <a:latin typeface="Cambria Math" panose="02040503050406030204" pitchFamily="18" charset="0"/>
                                            </a:rPr>
                                            <m:t>3</m:t>
                                          </m:r>
                                        </m:sub>
                                      </m:sSub>
                                      <m:d>
                                        <m:dPr>
                                          <m:ctrlPr>
                                            <a:rPr lang="en-US" b="0" i="1" smtClean="0">
                                              <a:latin typeface="Cambria Math"/>
                                            </a:rPr>
                                          </m:ctrlPr>
                                        </m:dPr>
                                        <m:e>
                                          <m:sSub>
                                            <m:sSubPr>
                                              <m:ctrlPr>
                                                <a:rPr lang="en-US" b="0" i="1" smtClean="0">
                                                  <a:latin typeface="Cambria Math"/>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e>
                                      </m:d>
                                      <m:r>
                                        <a:rPr lang="en-US" b="0" i="1" smtClean="0">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𝑓</m:t>
                                          </m:r>
                                        </m:e>
                                        <m:sub>
                                          <m:r>
                                            <a:rPr lang="en-US" b="0" i="1" smtClean="0">
                                              <a:latin typeface="Cambria Math" panose="02040503050406030204" pitchFamily="18" charset="0"/>
                                            </a:rPr>
                                            <m:t>4</m:t>
                                          </m:r>
                                        </m:sub>
                                      </m:sSub>
                                      <m:d>
                                        <m:dPr>
                                          <m:ctrlPr>
                                            <a:rPr lang="en-US" i="1">
                                              <a:latin typeface="Cambria Math"/>
                                            </a:rPr>
                                          </m:ctrlPr>
                                        </m:dPr>
                                        <m:e>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3</m:t>
                                              </m:r>
                                            </m:sub>
                                          </m:sSub>
                                        </m:e>
                                      </m:d>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𝑓</m:t>
                                          </m:r>
                                        </m:e>
                                        <m:sub>
                                          <m:r>
                                            <a:rPr lang="en-US" b="0" i="1" smtClean="0">
                                              <a:latin typeface="Cambria Math" panose="02040503050406030204" pitchFamily="18" charset="0"/>
                                            </a:rPr>
                                            <m:t>5</m:t>
                                          </m:r>
                                        </m:sub>
                                      </m:sSub>
                                      <m:d>
                                        <m:dPr>
                                          <m:ctrlPr>
                                            <a:rPr lang="en-US" i="1">
                                              <a:latin typeface="Cambria Math"/>
                                            </a:rPr>
                                          </m:ctrlPr>
                                        </m:dPr>
                                        <m:e>
                                          <m:sSub>
                                            <m:sSubPr>
                                              <m:ctrlPr>
                                                <a:rPr lang="en-US" i="1">
                                                  <a:latin typeface="Cambria Math"/>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𝑥</m:t>
                                              </m:r>
                                            </m:e>
                                            <m:sub>
                                              <m:r>
                                                <a:rPr lang="en-US" b="0" i="1" smtClean="0">
                                                  <a:latin typeface="Cambria Math" panose="02040503050406030204" pitchFamily="18" charset="0"/>
                                                </a:rPr>
                                                <m:t>4</m:t>
                                              </m:r>
                                            </m:sub>
                                          </m:sSub>
                                        </m:e>
                                      </m:d>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𝑓</m:t>
                                          </m:r>
                                        </m:e>
                                        <m:sub>
                                          <m:r>
                                            <a:rPr lang="en-US" b="0" i="1" smtClean="0">
                                              <a:latin typeface="Cambria Math" panose="02040503050406030204" pitchFamily="18" charset="0"/>
                                            </a:rPr>
                                            <m:t>6</m:t>
                                          </m:r>
                                        </m:sub>
                                      </m:sSub>
                                      <m:d>
                                        <m:dPr>
                                          <m:ctrlPr>
                                            <a:rPr lang="en-US" i="1">
                                              <a:latin typeface="Cambria Math"/>
                                            </a:rPr>
                                          </m:ctrlPr>
                                        </m:dPr>
                                        <m:e>
                                          <m:sSub>
                                            <m:sSubPr>
                                              <m:ctrlPr>
                                                <a:rPr lang="en-US" i="1">
                                                  <a:latin typeface="Cambria Math"/>
                                                </a:rPr>
                                              </m:ctrlPr>
                                            </m:sSubPr>
                                            <m:e>
                                              <m:r>
                                                <a:rPr lang="en-US" i="1">
                                                  <a:latin typeface="Cambria Math" panose="02040503050406030204" pitchFamily="18" charset="0"/>
                                                </a:rPr>
                                                <m:t>𝑥</m:t>
                                              </m:r>
                                            </m:e>
                                            <m:sub>
                                              <m:r>
                                                <a:rPr lang="en-US" b="0" i="1" smtClean="0">
                                                  <a:latin typeface="Cambria Math" panose="02040503050406030204" pitchFamily="18" charset="0"/>
                                                </a:rPr>
                                                <m:t>4</m:t>
                                              </m:r>
                                            </m:sub>
                                          </m:sSub>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𝑥</m:t>
                                              </m:r>
                                            </m:e>
                                            <m:sub>
                                              <m:r>
                                                <a:rPr lang="en-US" b="0" i="1" smtClean="0">
                                                  <a:latin typeface="Cambria Math" panose="02040503050406030204" pitchFamily="18" charset="0"/>
                                                </a:rPr>
                                                <m:t>5</m:t>
                                              </m:r>
                                            </m:sub>
                                          </m:sSub>
                                        </m:e>
                                      </m:d>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𝑓</m:t>
                                          </m:r>
                                        </m:e>
                                        <m:sub>
                                          <m:r>
                                            <a:rPr lang="en-US" b="0" i="1" smtClean="0">
                                              <a:latin typeface="Cambria Math" panose="02040503050406030204" pitchFamily="18" charset="0"/>
                                            </a:rPr>
                                            <m:t>7</m:t>
                                          </m:r>
                                        </m:sub>
                                      </m:sSub>
                                      <m:d>
                                        <m:dPr>
                                          <m:ctrlPr>
                                            <a:rPr lang="en-US" i="1">
                                              <a:latin typeface="Cambria Math"/>
                                            </a:rPr>
                                          </m:ctrlPr>
                                        </m:dPr>
                                        <m:e>
                                          <m:sSub>
                                            <m:sSubPr>
                                              <m:ctrlPr>
                                                <a:rPr lang="en-US" i="1">
                                                  <a:latin typeface="Cambria Math"/>
                                                </a:rPr>
                                              </m:ctrlPr>
                                            </m:sSubPr>
                                            <m:e>
                                              <m:r>
                                                <a:rPr lang="en-US" i="1">
                                                  <a:latin typeface="Cambria Math" panose="02040503050406030204" pitchFamily="18" charset="0"/>
                                                </a:rPr>
                                                <m:t>𝑥</m:t>
                                              </m:r>
                                            </m:e>
                                            <m:sub>
                                              <m:r>
                                                <a:rPr lang="en-US" b="0" i="1" smtClean="0">
                                                  <a:latin typeface="Cambria Math" panose="02040503050406030204" pitchFamily="18" charset="0"/>
                                                </a:rPr>
                                                <m:t>5</m:t>
                                              </m:r>
                                            </m:sub>
                                          </m:sSub>
                                        </m:e>
                                      </m:d>
                                    </m:e>
                                  </m:nary>
                                </m:e>
                              </m:nary>
                            </m:e>
                          </m:nary>
                        </m:e>
                      </m:nary>
                    </m:oMath>
                  </m:oMathPara>
                </a14:m>
                <a:endParaRPr lang="x-none" dirty="0"/>
              </a:p>
            </p:txBody>
          </p:sp>
        </mc:Choice>
        <mc:Fallback xmlns="">
          <p:sp>
            <p:nvSpPr>
              <p:cNvPr id="54" name="Text Placeholder 53">
                <a:extLst>
                  <a:ext uri="{FF2B5EF4-FFF2-40B4-BE49-F238E27FC236}">
                    <a16:creationId xmlns:a16="http://schemas.microsoft.com/office/drawing/2014/main" id="{2C4C0710-2B1D-EB24-5D7F-D046FE9F03C5}"/>
                  </a:ext>
                </a:extLst>
              </p:cNvPr>
              <p:cNvSpPr>
                <a:spLocks noGrp="1" noRot="1" noChangeAspect="1" noMove="1" noResize="1" noEditPoints="1" noAdjustHandles="1" noChangeArrowheads="1" noChangeShapeType="1" noTextEdit="1"/>
              </p:cNvSpPr>
              <p:nvPr>
                <p:ph type="body" sz="quarter" idx="13"/>
              </p:nvPr>
            </p:nvSpPr>
            <p:spPr>
              <a:xfrm>
                <a:off x="-108520" y="2656101"/>
                <a:ext cx="7469642" cy="639409"/>
              </a:xfrm>
              <a:blipFill>
                <a:blip r:embed="rId11"/>
                <a:stretch>
                  <a:fillRect t="-113725" b="-158824"/>
                </a:stretch>
              </a:blipFill>
            </p:spPr>
            <p:txBody>
              <a:bodyPr/>
              <a:lstStyle/>
              <a:p>
                <a:r>
                  <a:rPr lang="en-US">
                    <a:noFill/>
                  </a:rPr>
                  <a:t> </a:t>
                </a:r>
              </a:p>
            </p:txBody>
          </p:sp>
        </mc:Fallback>
      </mc:AlternateContent>
      <p:cxnSp>
        <p:nvCxnSpPr>
          <p:cNvPr id="55" name="Straight Arrow Connector 54">
            <a:extLst>
              <a:ext uri="{FF2B5EF4-FFF2-40B4-BE49-F238E27FC236}">
                <a16:creationId xmlns="" xmlns:a16="http://schemas.microsoft.com/office/drawing/2014/main" id="{87E95E43-9CC9-CB5E-65F7-35D6E11C1570}"/>
              </a:ext>
            </a:extLst>
          </p:cNvPr>
          <p:cNvCxnSpPr>
            <a:cxnSpLocks/>
          </p:cNvCxnSpPr>
          <p:nvPr/>
        </p:nvCxnSpPr>
        <p:spPr bwMode="gray">
          <a:xfrm flipH="1">
            <a:off x="4282285" y="1619509"/>
            <a:ext cx="134887" cy="10572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 Placeholder 53">
                <a:extLst>
                  <a:ext uri="{FF2B5EF4-FFF2-40B4-BE49-F238E27FC236}">
                    <a16:creationId xmlns="" xmlns:a16="http://schemas.microsoft.com/office/drawing/2014/main" id="{D233AB66-A807-D348-57BD-4160A4DC3522}"/>
                  </a:ext>
                </a:extLst>
              </p:cNvPr>
              <p:cNvSpPr txBox="1">
                <a:spLocks/>
              </p:cNvSpPr>
              <p:nvPr/>
            </p:nvSpPr>
            <p:spPr bwMode="gray">
              <a:xfrm>
                <a:off x="342717" y="3275132"/>
                <a:ext cx="7469643" cy="639409"/>
              </a:xfrm>
              <a:prstGeom prst="rect">
                <a:avLst/>
              </a:prstGeom>
            </p:spPr>
            <p:txBody>
              <a:bodyPr/>
              <a:lstStyle>
                <a:lvl1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baseline="0">
                    <a:solidFill>
                      <a:schemeClr val="tx1"/>
                    </a:solidFill>
                    <a:latin typeface="+mn-lt"/>
                    <a:ea typeface="+mn-ea"/>
                    <a:cs typeface="+mn-cs"/>
                  </a:defRPr>
                </a:lvl1pPr>
                <a:lvl2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806450" indent="-269875"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4pPr>
                <a:lvl5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5pPr>
                <a:lvl6pPr marL="0" indent="0" algn="l" defTabSz="914400" rtl="0" eaLnBrk="1" latinLnBrk="0" hangingPunct="1">
                  <a:lnSpc>
                    <a:spcPct val="100000"/>
                  </a:lnSpc>
                  <a:spcBef>
                    <a:spcPts val="400"/>
                  </a:spcBef>
                  <a:spcAft>
                    <a:spcPts val="400"/>
                  </a:spcAft>
                  <a:buClr>
                    <a:schemeClr val="accent1"/>
                  </a:buClr>
                  <a:buSzPct val="100000"/>
                  <a:buFont typeface="+mj-lt"/>
                  <a:buNone/>
                  <a:defRPr sz="1600" kern="1200" cap="all" baseline="0">
                    <a:solidFill>
                      <a:schemeClr val="accent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d>
                        <m:dPr>
                          <m:begChr m:val="["/>
                          <m:endChr m:val="]"/>
                          <m:ctrlPr>
                            <a:rPr lang="en-US" b="0" i="1" smtClean="0">
                              <a:latin typeface="Cambria Math"/>
                            </a:rPr>
                          </m:ctrlPr>
                        </m:dPr>
                        <m:e>
                          <m:nary>
                            <m:naryPr>
                              <m:chr m:val="∑"/>
                              <m:supHide m:val="on"/>
                              <m:ctrlPr>
                                <a:rPr lang="en-US" i="1">
                                  <a:latin typeface="Cambria Math"/>
                                </a:rPr>
                              </m:ctrlPr>
                            </m:naryPr>
                            <m:sub>
                              <m:d>
                                <m:dPr>
                                  <m:begChr m:val="{"/>
                                  <m:endChr m:val="}"/>
                                  <m:ctrlPr>
                                    <a:rPr lang="en-US" i="1">
                                      <a:latin typeface="Cambria Math"/>
                                    </a:rPr>
                                  </m:ctrlPr>
                                </m:dPr>
                                <m:e>
                                  <m:sSub>
                                    <m:sSubPr>
                                      <m:ctrlPr>
                                        <a:rPr lang="en-US" i="1">
                                          <a:latin typeface="Cambria Math"/>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d>
                            </m:sub>
                            <m:sup/>
                            <m:e>
                              <m:nary>
                                <m:naryPr>
                                  <m:chr m:val="∑"/>
                                  <m:supHide m:val="on"/>
                                  <m:ctrlPr>
                                    <a:rPr lang="en-US" i="1">
                                      <a:latin typeface="Cambria Math"/>
                                    </a:rPr>
                                  </m:ctrlPr>
                                </m:naryPr>
                                <m:sub>
                                  <m:d>
                                    <m:dPr>
                                      <m:begChr m:val="{"/>
                                      <m:endChr m:val="}"/>
                                      <m:ctrlPr>
                                        <a:rPr lang="en-US" i="1">
                                          <a:latin typeface="Cambria Math"/>
                                        </a:rPr>
                                      </m:ctrlPr>
                                    </m:dPr>
                                    <m:e>
                                      <m:sSub>
                                        <m:sSubPr>
                                          <m:ctrlPr>
                                            <a:rPr lang="en-US" i="1">
                                              <a:latin typeface="Cambria Math"/>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d>
                                </m:sub>
                                <m:sup/>
                                <m:e>
                                  <m:nary>
                                    <m:naryPr>
                                      <m:chr m:val="∑"/>
                                      <m:supHide m:val="on"/>
                                      <m:ctrlPr>
                                        <a:rPr lang="en-US" i="1">
                                          <a:latin typeface="Cambria Math"/>
                                        </a:rPr>
                                      </m:ctrlPr>
                                    </m:naryPr>
                                    <m:sub>
                                      <m:d>
                                        <m:dPr>
                                          <m:begChr m:val="{"/>
                                          <m:endChr m:val="}"/>
                                          <m:ctrlPr>
                                            <a:rPr lang="en-US" i="1">
                                              <a:latin typeface="Cambria Math"/>
                                            </a:rPr>
                                          </m:ctrlPr>
                                        </m:dPr>
                                        <m:e>
                                          <m:sSub>
                                            <m:sSubPr>
                                              <m:ctrlPr>
                                                <a:rPr lang="en-US" i="1">
                                                  <a:latin typeface="Cambria Math"/>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e>
                                      </m:d>
                                    </m:sub>
                                    <m:sup/>
                                    <m:e>
                                      <m:sSub>
                                        <m:sSubPr>
                                          <m:ctrlPr>
                                            <a:rPr lang="en-US" i="1">
                                              <a:latin typeface="Cambria Math"/>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a:rPr>
                                          </m:ctrlPr>
                                        </m:dPr>
                                        <m:e>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1</m:t>
                                              </m:r>
                                            </m:sub>
                                          </m:sSub>
                                        </m:e>
                                      </m:d>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a:rPr>
                                          </m:ctrlPr>
                                        </m:dPr>
                                        <m:e>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i="1">
                                          <a:latin typeface="Cambria Math" panose="02040503050406030204" pitchFamily="18" charset="0"/>
                                        </a:rPr>
                                        <m:t>⋅</m:t>
                                      </m:r>
                                      <m:sSub>
                                        <m:sSubPr>
                                          <m:ctrlPr>
                                            <a:rPr lang="en-US" b="0" i="1" smtClean="0">
                                              <a:latin typeface="Cambria Math"/>
                                            </a:rPr>
                                          </m:ctrlPr>
                                        </m:sSubPr>
                                        <m:e>
                                          <m:r>
                                            <a:rPr lang="en-US" b="0" i="1" smtClean="0">
                                              <a:latin typeface="Cambria Math" panose="02040503050406030204" pitchFamily="18" charset="0"/>
                                            </a:rPr>
                                            <m:t>𝑓</m:t>
                                          </m:r>
                                        </m:e>
                                        <m:sub>
                                          <m:r>
                                            <a:rPr lang="en-US" b="0" i="1" smtClean="0">
                                              <a:latin typeface="Cambria Math" panose="02040503050406030204" pitchFamily="18" charset="0"/>
                                            </a:rPr>
                                            <m:t>3</m:t>
                                          </m:r>
                                        </m:sub>
                                      </m:sSub>
                                      <m:d>
                                        <m:dPr>
                                          <m:ctrlPr>
                                            <a:rPr lang="en-US" b="0" i="1" smtClean="0">
                                              <a:latin typeface="Cambria Math"/>
                                            </a:rPr>
                                          </m:ctrlPr>
                                        </m:dPr>
                                        <m:e>
                                          <m:sSub>
                                            <m:sSubPr>
                                              <m:ctrlPr>
                                                <a:rPr lang="en-US" b="0" i="1" smtClean="0">
                                                  <a:latin typeface="Cambria Math"/>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e>
                                      </m:d>
                                      <m:r>
                                        <a:rPr lang="en-US" b="0" i="1" smtClean="0">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𝑓</m:t>
                                          </m:r>
                                        </m:e>
                                        <m:sub>
                                          <m:r>
                                            <a:rPr lang="en-US" b="0" i="1" smtClean="0">
                                              <a:latin typeface="Cambria Math" panose="02040503050406030204" pitchFamily="18" charset="0"/>
                                            </a:rPr>
                                            <m:t>4</m:t>
                                          </m:r>
                                        </m:sub>
                                      </m:sSub>
                                      <m:d>
                                        <m:dPr>
                                          <m:ctrlPr>
                                            <a:rPr lang="en-US" i="1">
                                              <a:latin typeface="Cambria Math"/>
                                            </a:rPr>
                                          </m:ctrlPr>
                                        </m:dPr>
                                        <m:e>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3</m:t>
                                              </m:r>
                                            </m:sub>
                                          </m:sSub>
                                        </m:e>
                                      </m:d>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𝑓</m:t>
                                          </m:r>
                                        </m:e>
                                        <m:sub>
                                          <m:r>
                                            <a:rPr lang="en-US" b="0" i="1" smtClean="0">
                                              <a:latin typeface="Cambria Math" panose="02040503050406030204" pitchFamily="18" charset="0"/>
                                            </a:rPr>
                                            <m:t>5</m:t>
                                          </m:r>
                                        </m:sub>
                                      </m:sSub>
                                      <m:d>
                                        <m:dPr>
                                          <m:ctrlPr>
                                            <a:rPr lang="en-US" i="1">
                                              <a:latin typeface="Cambria Math"/>
                                            </a:rPr>
                                          </m:ctrlPr>
                                        </m:dPr>
                                        <m:e>
                                          <m:sSub>
                                            <m:sSubPr>
                                              <m:ctrlPr>
                                                <a:rPr lang="en-US" i="1">
                                                  <a:latin typeface="Cambria Math"/>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𝑥</m:t>
                                              </m:r>
                                            </m:e>
                                            <m:sub>
                                              <m:r>
                                                <a:rPr lang="en-US" b="0" i="1" smtClean="0">
                                                  <a:latin typeface="Cambria Math" panose="02040503050406030204" pitchFamily="18" charset="0"/>
                                                </a:rPr>
                                                <m:t>4</m:t>
                                              </m:r>
                                            </m:sub>
                                          </m:sSub>
                                        </m:e>
                                      </m:d>
                                    </m:e>
                                  </m:nary>
                                </m:e>
                              </m:nary>
                            </m:e>
                          </m:nary>
                        </m:e>
                      </m:d>
                      <m:r>
                        <a:rPr lang="en-US" b="0" i="1" smtClean="0">
                          <a:latin typeface="Cambria Math" panose="02040503050406030204" pitchFamily="18" charset="0"/>
                        </a:rPr>
                        <m:t>⋅</m:t>
                      </m:r>
                      <m:d>
                        <m:dPr>
                          <m:begChr m:val="["/>
                          <m:endChr m:val="]"/>
                          <m:ctrlPr>
                            <a:rPr lang="en-US" b="0" i="1" smtClean="0">
                              <a:latin typeface="Cambria Math"/>
                            </a:rPr>
                          </m:ctrlPr>
                        </m:dPr>
                        <m:e>
                          <m:nary>
                            <m:naryPr>
                              <m:chr m:val="∑"/>
                              <m:supHide m:val="on"/>
                              <m:ctrlPr>
                                <a:rPr lang="en-US" i="1">
                                  <a:latin typeface="Cambria Math"/>
                                </a:rPr>
                              </m:ctrlPr>
                            </m:naryPr>
                            <m:sub>
                              <m:d>
                                <m:dPr>
                                  <m:begChr m:val="{"/>
                                  <m:endChr m:val="}"/>
                                  <m:ctrlPr>
                                    <a:rPr lang="en-US" i="1">
                                      <a:latin typeface="Cambria Math"/>
                                    </a:rPr>
                                  </m:ctrlPr>
                                </m:dPr>
                                <m:e>
                                  <m:sSub>
                                    <m:sSubPr>
                                      <m:ctrlPr>
                                        <a:rPr lang="en-US" i="1">
                                          <a:latin typeface="Cambria Math"/>
                                        </a:rPr>
                                      </m:ctrlPr>
                                    </m:sSubPr>
                                    <m:e>
                                      <m:r>
                                        <a:rPr lang="en-US" i="1">
                                          <a:latin typeface="Cambria Math" panose="02040503050406030204" pitchFamily="18" charset="0"/>
                                        </a:rPr>
                                        <m:t>𝑥</m:t>
                                      </m:r>
                                    </m:e>
                                    <m:sub>
                                      <m:r>
                                        <a:rPr lang="en-US" b="0" i="1" smtClean="0">
                                          <a:latin typeface="Cambria Math" panose="02040503050406030204" pitchFamily="18" charset="0"/>
                                        </a:rPr>
                                        <m:t>5</m:t>
                                      </m:r>
                                    </m:sub>
                                  </m:sSub>
                                </m:e>
                              </m:d>
                            </m:sub>
                            <m:sup/>
                            <m:e>
                              <m:sSub>
                                <m:sSubPr>
                                  <m:ctrlPr>
                                    <a:rPr lang="en-US" i="1">
                                      <a:latin typeface="Cambria Math"/>
                                    </a:rPr>
                                  </m:ctrlPr>
                                </m:sSubPr>
                                <m:e>
                                  <m:r>
                                    <a:rPr lang="en-US" i="1">
                                      <a:latin typeface="Cambria Math" panose="02040503050406030204" pitchFamily="18" charset="0"/>
                                    </a:rPr>
                                    <m:t>𝑓</m:t>
                                  </m:r>
                                </m:e>
                                <m:sub>
                                  <m:r>
                                    <a:rPr lang="en-US" b="0" i="1" smtClean="0">
                                      <a:latin typeface="Cambria Math" panose="02040503050406030204" pitchFamily="18" charset="0"/>
                                    </a:rPr>
                                    <m:t>6</m:t>
                                  </m:r>
                                </m:sub>
                              </m:sSub>
                              <m:d>
                                <m:dPr>
                                  <m:ctrlPr>
                                    <a:rPr lang="en-US" i="1">
                                      <a:latin typeface="Cambria Math"/>
                                    </a:rPr>
                                  </m:ctrlPr>
                                </m:dPr>
                                <m:e>
                                  <m:sSub>
                                    <m:sSubPr>
                                      <m:ctrlPr>
                                        <a:rPr lang="en-US" i="1">
                                          <a:latin typeface="Cambria Math"/>
                                        </a:rPr>
                                      </m:ctrlPr>
                                    </m:sSubPr>
                                    <m:e>
                                      <m:r>
                                        <a:rPr lang="en-US" i="1">
                                          <a:latin typeface="Cambria Math" panose="02040503050406030204" pitchFamily="18" charset="0"/>
                                        </a:rPr>
                                        <m:t>𝑥</m:t>
                                      </m:r>
                                    </m:e>
                                    <m:sub>
                                      <m:r>
                                        <a:rPr lang="en-US" b="0" i="1" smtClean="0">
                                          <a:latin typeface="Cambria Math" panose="02040503050406030204" pitchFamily="18" charset="0"/>
                                        </a:rPr>
                                        <m:t>4</m:t>
                                      </m:r>
                                    </m:sub>
                                  </m:sSub>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𝑥</m:t>
                                      </m:r>
                                    </m:e>
                                    <m:sub>
                                      <m:r>
                                        <a:rPr lang="en-US" b="0" i="1" smtClean="0">
                                          <a:latin typeface="Cambria Math" panose="02040503050406030204" pitchFamily="18" charset="0"/>
                                        </a:rPr>
                                        <m:t>5</m:t>
                                      </m:r>
                                    </m:sub>
                                  </m:sSub>
                                </m:e>
                              </m:d>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𝑓</m:t>
                                  </m:r>
                                </m:e>
                                <m:sub>
                                  <m:r>
                                    <a:rPr lang="en-US" b="0" i="1" smtClean="0">
                                      <a:latin typeface="Cambria Math" panose="02040503050406030204" pitchFamily="18" charset="0"/>
                                    </a:rPr>
                                    <m:t>7</m:t>
                                  </m:r>
                                </m:sub>
                              </m:sSub>
                              <m:d>
                                <m:dPr>
                                  <m:ctrlPr>
                                    <a:rPr lang="en-US" i="1">
                                      <a:latin typeface="Cambria Math"/>
                                    </a:rPr>
                                  </m:ctrlPr>
                                </m:dPr>
                                <m:e>
                                  <m:sSub>
                                    <m:sSubPr>
                                      <m:ctrlPr>
                                        <a:rPr lang="en-US" i="1">
                                          <a:latin typeface="Cambria Math"/>
                                        </a:rPr>
                                      </m:ctrlPr>
                                    </m:sSubPr>
                                    <m:e>
                                      <m:r>
                                        <a:rPr lang="en-US" i="1">
                                          <a:latin typeface="Cambria Math" panose="02040503050406030204" pitchFamily="18" charset="0"/>
                                        </a:rPr>
                                        <m:t>𝑥</m:t>
                                      </m:r>
                                    </m:e>
                                    <m:sub>
                                      <m:r>
                                        <a:rPr lang="en-US" b="0" i="1" smtClean="0">
                                          <a:latin typeface="Cambria Math" panose="02040503050406030204" pitchFamily="18" charset="0"/>
                                        </a:rPr>
                                        <m:t>5</m:t>
                                      </m:r>
                                    </m:sub>
                                  </m:sSub>
                                </m:e>
                              </m:d>
                            </m:e>
                          </m:nary>
                        </m:e>
                      </m:d>
                    </m:oMath>
                  </m:oMathPara>
                </a14:m>
                <a:endParaRPr lang="x-none" dirty="0"/>
              </a:p>
            </p:txBody>
          </p:sp>
        </mc:Choice>
        <mc:Fallback xmlns="">
          <p:sp>
            <p:nvSpPr>
              <p:cNvPr id="56" name="Text Placeholder 53">
                <a:extLst>
                  <a:ext uri="{FF2B5EF4-FFF2-40B4-BE49-F238E27FC236}">
                    <a16:creationId xmlns:a16="http://schemas.microsoft.com/office/drawing/2014/main" id="{D233AB66-A807-D348-57BD-4160A4DC3522}"/>
                  </a:ext>
                </a:extLst>
              </p:cNvPr>
              <p:cNvSpPr txBox="1">
                <a:spLocks noRot="1" noChangeAspect="1" noMove="1" noResize="1" noEditPoints="1" noAdjustHandles="1" noChangeArrowheads="1" noChangeShapeType="1" noTextEdit="1"/>
              </p:cNvSpPr>
              <p:nvPr/>
            </p:nvSpPr>
            <p:spPr bwMode="gray">
              <a:xfrm>
                <a:off x="342717" y="3275132"/>
                <a:ext cx="7469643" cy="639409"/>
              </a:xfrm>
              <a:prstGeom prst="rect">
                <a:avLst/>
              </a:prstGeom>
              <a:blipFill>
                <a:blip r:embed="rId12"/>
                <a:stretch>
                  <a:fillRect t="-109615" b="-155769"/>
                </a:stretch>
              </a:blipFill>
            </p:spPr>
            <p:txBody>
              <a:bodyPr/>
              <a:lstStyle/>
              <a:p>
                <a:r>
                  <a:rPr lang="en-DE">
                    <a:noFill/>
                  </a:rPr>
                  <a:t> </a:t>
                </a:r>
              </a:p>
            </p:txBody>
          </p:sp>
        </mc:Fallback>
      </mc:AlternateContent>
      <p:sp>
        <p:nvSpPr>
          <p:cNvPr id="58" name="Rounded Rectangle 57">
            <a:extLst>
              <a:ext uri="{FF2B5EF4-FFF2-40B4-BE49-F238E27FC236}">
                <a16:creationId xmlns="" xmlns:a16="http://schemas.microsoft.com/office/drawing/2014/main" id="{1B44F16D-2F96-BC14-FF62-8D5A23BC7522}"/>
              </a:ext>
            </a:extLst>
          </p:cNvPr>
          <p:cNvSpPr/>
          <p:nvPr/>
        </p:nvSpPr>
        <p:spPr bwMode="gray">
          <a:xfrm>
            <a:off x="942315" y="3321490"/>
            <a:ext cx="4601736" cy="562538"/>
          </a:xfrm>
          <a:prstGeom prst="roundRect">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x-none" sz="1200" b="1" dirty="0" err="1">
              <a:solidFill>
                <a:schemeClr val="bg1"/>
              </a:solidFill>
            </a:endParaRPr>
          </a:p>
        </p:txBody>
      </p:sp>
      <p:sp>
        <p:nvSpPr>
          <p:cNvPr id="59" name="Rounded Rectangle 58">
            <a:extLst>
              <a:ext uri="{FF2B5EF4-FFF2-40B4-BE49-F238E27FC236}">
                <a16:creationId xmlns="" xmlns:a16="http://schemas.microsoft.com/office/drawing/2014/main" id="{B1E5E985-CC3B-B060-53D1-FFB843F7B5C0}"/>
              </a:ext>
            </a:extLst>
          </p:cNvPr>
          <p:cNvSpPr/>
          <p:nvPr/>
        </p:nvSpPr>
        <p:spPr bwMode="gray">
          <a:xfrm>
            <a:off x="5625888" y="3323756"/>
            <a:ext cx="1767116" cy="562538"/>
          </a:xfrm>
          <a:prstGeom prst="roundRect">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x-none" sz="1200" b="1" dirty="0" err="1">
              <a:solidFill>
                <a:schemeClr val="bg1"/>
              </a:solidFill>
            </a:endParaRPr>
          </a:p>
        </p:txBody>
      </p:sp>
      <mc:AlternateContent xmlns:mc="http://schemas.openxmlformats.org/markup-compatibility/2006" xmlns:a14="http://schemas.microsoft.com/office/drawing/2010/main">
        <mc:Choice Requires="a14">
          <p:sp>
            <p:nvSpPr>
              <p:cNvPr id="60" name="Text Placeholder 53">
                <a:extLst>
                  <a:ext uri="{FF2B5EF4-FFF2-40B4-BE49-F238E27FC236}">
                    <a16:creationId xmlns="" xmlns:a16="http://schemas.microsoft.com/office/drawing/2014/main" id="{34BA7682-3EF9-41B3-51D2-06C22C05FE1C}"/>
                  </a:ext>
                </a:extLst>
              </p:cNvPr>
              <p:cNvSpPr txBox="1">
                <a:spLocks/>
              </p:cNvSpPr>
              <p:nvPr/>
            </p:nvSpPr>
            <p:spPr bwMode="gray">
              <a:xfrm>
                <a:off x="2944780" y="3884028"/>
                <a:ext cx="1003815" cy="333426"/>
              </a:xfrm>
              <a:prstGeom prst="rect">
                <a:avLst/>
              </a:prstGeom>
            </p:spPr>
            <p:txBody>
              <a:bodyPr/>
              <a:lstStyle>
                <a:lvl1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baseline="0">
                    <a:solidFill>
                      <a:schemeClr val="tx1"/>
                    </a:solidFill>
                    <a:latin typeface="+mn-lt"/>
                    <a:ea typeface="+mn-ea"/>
                    <a:cs typeface="+mn-cs"/>
                  </a:defRPr>
                </a:lvl1pPr>
                <a:lvl2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806450" indent="-269875"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4pPr>
                <a:lvl5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5pPr>
                <a:lvl6pPr marL="0" indent="0" algn="l" defTabSz="914400" rtl="0" eaLnBrk="1" latinLnBrk="0" hangingPunct="1">
                  <a:lnSpc>
                    <a:spcPct val="100000"/>
                  </a:lnSpc>
                  <a:spcBef>
                    <a:spcPts val="400"/>
                  </a:spcBef>
                  <a:spcAft>
                    <a:spcPts val="400"/>
                  </a:spcAft>
                  <a:buClr>
                    <a:schemeClr val="accent1"/>
                  </a:buClr>
                  <a:buSzPct val="100000"/>
                  <a:buFont typeface="+mj-lt"/>
                  <a:buNone/>
                  <a:defRPr sz="1600" kern="1200" cap="all" baseline="0">
                    <a:solidFill>
                      <a:schemeClr val="accent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smtClean="0">
                              <a:solidFill>
                                <a:srgbClr val="C00000"/>
                              </a:solidFill>
                              <a:latin typeface="Cambria Math"/>
                            </a:rPr>
                          </m:ctrlPr>
                        </m:sSubPr>
                        <m:e>
                          <m:r>
                            <a:rPr lang="en-US" b="0" i="1" smtClean="0">
                              <a:solidFill>
                                <a:srgbClr val="C00000"/>
                              </a:solidFill>
                              <a:latin typeface="Cambria Math" panose="02040503050406030204" pitchFamily="18" charset="0"/>
                            </a:rPr>
                            <m:t>𝑚</m:t>
                          </m:r>
                        </m:e>
                        <m:sub>
                          <m:sSub>
                            <m:sSubPr>
                              <m:ctrlPr>
                                <a:rPr lang="en-US" b="0" i="1" smtClean="0">
                                  <a:solidFill>
                                    <a:srgbClr val="C00000"/>
                                  </a:solidFill>
                                  <a:latin typeface="Cambria Math"/>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5</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a:rPr>
                              </m:ctrlPr>
                            </m:sSubPr>
                            <m:e>
                              <m:r>
                                <a:rPr lang="en-US" b="0" i="1" smtClean="0">
                                  <a:solidFill>
                                    <a:srgbClr val="C00000"/>
                                  </a:solidFill>
                                  <a:latin typeface="Cambria Math" panose="02040503050406030204" pitchFamily="18" charset="0"/>
                                </a:rPr>
                                <m:t>𝑋</m:t>
                              </m:r>
                            </m:e>
                            <m:sub>
                              <m:r>
                                <a:rPr lang="en-US" b="0" i="1" smtClean="0">
                                  <a:solidFill>
                                    <a:srgbClr val="C00000"/>
                                  </a:solidFill>
                                  <a:latin typeface="Cambria Math" panose="02040503050406030204" pitchFamily="18" charset="0"/>
                                </a:rPr>
                                <m:t>4</m:t>
                              </m:r>
                            </m:sub>
                          </m:sSub>
                        </m:sub>
                      </m:sSub>
                      <m:d>
                        <m:dPr>
                          <m:ctrlPr>
                            <a:rPr lang="en-US" b="0" i="1" smtClean="0">
                              <a:solidFill>
                                <a:srgbClr val="C00000"/>
                              </a:solidFill>
                              <a:latin typeface="Cambria Math"/>
                            </a:rPr>
                          </m:ctrlPr>
                        </m:dPr>
                        <m:e>
                          <m:sSub>
                            <m:sSubPr>
                              <m:ctrlPr>
                                <a:rPr lang="en-US" b="0" i="1" smtClean="0">
                                  <a:solidFill>
                                    <a:srgbClr val="C00000"/>
                                  </a:solidFill>
                                  <a:latin typeface="Cambria Math"/>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4</m:t>
                              </m:r>
                            </m:sub>
                          </m:sSub>
                        </m:e>
                      </m:d>
                    </m:oMath>
                  </m:oMathPara>
                </a14:m>
                <a:endParaRPr lang="x-none" dirty="0">
                  <a:solidFill>
                    <a:srgbClr val="C00000"/>
                  </a:solidFill>
                </a:endParaRPr>
              </a:p>
            </p:txBody>
          </p:sp>
        </mc:Choice>
        <mc:Fallback xmlns="">
          <p:sp>
            <p:nvSpPr>
              <p:cNvPr id="60" name="Text Placeholder 53">
                <a:extLst>
                  <a:ext uri="{FF2B5EF4-FFF2-40B4-BE49-F238E27FC236}">
                    <a16:creationId xmlns:a16="http://schemas.microsoft.com/office/drawing/2014/main" id="{34BA7682-3EF9-41B3-51D2-06C22C05FE1C}"/>
                  </a:ext>
                </a:extLst>
              </p:cNvPr>
              <p:cNvSpPr txBox="1">
                <a:spLocks noRot="1" noChangeAspect="1" noMove="1" noResize="1" noEditPoints="1" noAdjustHandles="1" noChangeArrowheads="1" noChangeShapeType="1" noTextEdit="1"/>
              </p:cNvSpPr>
              <p:nvPr/>
            </p:nvSpPr>
            <p:spPr bwMode="gray">
              <a:xfrm>
                <a:off x="2944780" y="3884028"/>
                <a:ext cx="1003815" cy="333426"/>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 Placeholder 53">
                <a:extLst>
                  <a:ext uri="{FF2B5EF4-FFF2-40B4-BE49-F238E27FC236}">
                    <a16:creationId xmlns="" xmlns:a16="http://schemas.microsoft.com/office/drawing/2014/main" id="{89335A4E-5498-6FA8-23BD-09FF44D52D32}"/>
                  </a:ext>
                </a:extLst>
              </p:cNvPr>
              <p:cNvSpPr txBox="1">
                <a:spLocks/>
              </p:cNvSpPr>
              <p:nvPr/>
            </p:nvSpPr>
            <p:spPr bwMode="gray">
              <a:xfrm>
                <a:off x="5862227" y="3906858"/>
                <a:ext cx="1003815" cy="333426"/>
              </a:xfrm>
              <a:prstGeom prst="rect">
                <a:avLst/>
              </a:prstGeom>
            </p:spPr>
            <p:txBody>
              <a:bodyPr/>
              <a:lstStyle>
                <a:lvl1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baseline="0">
                    <a:solidFill>
                      <a:schemeClr val="tx1"/>
                    </a:solidFill>
                    <a:latin typeface="+mn-lt"/>
                    <a:ea typeface="+mn-ea"/>
                    <a:cs typeface="+mn-cs"/>
                  </a:defRPr>
                </a:lvl1pPr>
                <a:lvl2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806450" indent="-269875"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4pPr>
                <a:lvl5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5pPr>
                <a:lvl6pPr marL="0" indent="0" algn="l" defTabSz="914400" rtl="0" eaLnBrk="1" latinLnBrk="0" hangingPunct="1">
                  <a:lnSpc>
                    <a:spcPct val="100000"/>
                  </a:lnSpc>
                  <a:spcBef>
                    <a:spcPts val="400"/>
                  </a:spcBef>
                  <a:spcAft>
                    <a:spcPts val="400"/>
                  </a:spcAft>
                  <a:buClr>
                    <a:schemeClr val="accent1"/>
                  </a:buClr>
                  <a:buSzPct val="100000"/>
                  <a:buFont typeface="+mj-lt"/>
                  <a:buNone/>
                  <a:defRPr sz="1600" kern="1200" cap="all" baseline="0">
                    <a:solidFill>
                      <a:schemeClr val="accent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smtClean="0">
                              <a:solidFill>
                                <a:srgbClr val="C00000"/>
                              </a:solidFill>
                              <a:latin typeface="Cambria Math"/>
                            </a:rPr>
                          </m:ctrlPr>
                        </m:sSubPr>
                        <m:e>
                          <m:r>
                            <a:rPr lang="en-US" b="0" i="1" smtClean="0">
                              <a:solidFill>
                                <a:srgbClr val="C00000"/>
                              </a:solidFill>
                              <a:latin typeface="Cambria Math" panose="02040503050406030204" pitchFamily="18" charset="0"/>
                            </a:rPr>
                            <m:t>𝑚</m:t>
                          </m:r>
                        </m:e>
                        <m:sub>
                          <m:sSub>
                            <m:sSubPr>
                              <m:ctrlPr>
                                <a:rPr lang="en-US" b="0" i="1" smtClean="0">
                                  <a:solidFill>
                                    <a:srgbClr val="C00000"/>
                                  </a:solidFill>
                                  <a:latin typeface="Cambria Math"/>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6</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a:rPr>
                              </m:ctrlPr>
                            </m:sSubPr>
                            <m:e>
                              <m:r>
                                <a:rPr lang="en-US" b="0" i="1" smtClean="0">
                                  <a:solidFill>
                                    <a:srgbClr val="C00000"/>
                                  </a:solidFill>
                                  <a:latin typeface="Cambria Math" panose="02040503050406030204" pitchFamily="18" charset="0"/>
                                </a:rPr>
                                <m:t>𝑋</m:t>
                              </m:r>
                            </m:e>
                            <m:sub>
                              <m:r>
                                <a:rPr lang="en-US" b="0" i="1" smtClean="0">
                                  <a:solidFill>
                                    <a:srgbClr val="C00000"/>
                                  </a:solidFill>
                                  <a:latin typeface="Cambria Math" panose="02040503050406030204" pitchFamily="18" charset="0"/>
                                </a:rPr>
                                <m:t>4</m:t>
                              </m:r>
                            </m:sub>
                          </m:sSub>
                        </m:sub>
                      </m:sSub>
                      <m:d>
                        <m:dPr>
                          <m:ctrlPr>
                            <a:rPr lang="en-US" b="0" i="1" smtClean="0">
                              <a:solidFill>
                                <a:srgbClr val="C00000"/>
                              </a:solidFill>
                              <a:latin typeface="Cambria Math"/>
                            </a:rPr>
                          </m:ctrlPr>
                        </m:dPr>
                        <m:e>
                          <m:sSub>
                            <m:sSubPr>
                              <m:ctrlPr>
                                <a:rPr lang="en-US" b="0" i="1" smtClean="0">
                                  <a:solidFill>
                                    <a:srgbClr val="C00000"/>
                                  </a:solidFill>
                                  <a:latin typeface="Cambria Math"/>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4</m:t>
                              </m:r>
                            </m:sub>
                          </m:sSub>
                        </m:e>
                      </m:d>
                    </m:oMath>
                  </m:oMathPara>
                </a14:m>
                <a:endParaRPr lang="x-none" dirty="0">
                  <a:solidFill>
                    <a:srgbClr val="C00000"/>
                  </a:solidFill>
                </a:endParaRPr>
              </a:p>
            </p:txBody>
          </p:sp>
        </mc:Choice>
        <mc:Fallback xmlns="">
          <p:sp>
            <p:nvSpPr>
              <p:cNvPr id="61" name="Text Placeholder 53">
                <a:extLst>
                  <a:ext uri="{FF2B5EF4-FFF2-40B4-BE49-F238E27FC236}">
                    <a16:creationId xmlns:a16="http://schemas.microsoft.com/office/drawing/2014/main" id="{89335A4E-5498-6FA8-23BD-09FF44D52D32}"/>
                  </a:ext>
                </a:extLst>
              </p:cNvPr>
              <p:cNvSpPr txBox="1">
                <a:spLocks noRot="1" noChangeAspect="1" noMove="1" noResize="1" noEditPoints="1" noAdjustHandles="1" noChangeArrowheads="1" noChangeShapeType="1" noTextEdit="1"/>
              </p:cNvSpPr>
              <p:nvPr/>
            </p:nvSpPr>
            <p:spPr bwMode="gray">
              <a:xfrm>
                <a:off x="5862227" y="3906858"/>
                <a:ext cx="1003815" cy="333426"/>
              </a:xfrm>
              <a:prstGeom prst="rect">
                <a:avLst/>
              </a:prstGeom>
              <a:blipFill>
                <a:blip r:embed="rId14"/>
                <a:stretch>
                  <a:fillRect/>
                </a:stretch>
              </a:blipFill>
            </p:spPr>
            <p:txBody>
              <a:bodyPr/>
              <a:lstStyle/>
              <a:p>
                <a:r>
                  <a:rPr lang="en-US">
                    <a:noFill/>
                  </a:rPr>
                  <a:t> </a:t>
                </a:r>
              </a:p>
            </p:txBody>
          </p:sp>
        </mc:Fallback>
      </mc:AlternateContent>
      <p:cxnSp>
        <p:nvCxnSpPr>
          <p:cNvPr id="62" name="Straight Arrow Connector 61">
            <a:extLst>
              <a:ext uri="{FF2B5EF4-FFF2-40B4-BE49-F238E27FC236}">
                <a16:creationId xmlns="" xmlns:a16="http://schemas.microsoft.com/office/drawing/2014/main" id="{D3132E9B-3C8B-B1F1-751C-6322C638C15C}"/>
              </a:ext>
            </a:extLst>
          </p:cNvPr>
          <p:cNvCxnSpPr>
            <a:cxnSpLocks/>
          </p:cNvCxnSpPr>
          <p:nvPr/>
        </p:nvCxnSpPr>
        <p:spPr bwMode="gray">
          <a:xfrm>
            <a:off x="3680566" y="1928575"/>
            <a:ext cx="359347"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 xmlns:a16="http://schemas.microsoft.com/office/drawing/2014/main" id="{5B75B9CA-D85A-C1D4-BFB1-1A4CDAEEC3EE}"/>
              </a:ext>
            </a:extLst>
          </p:cNvPr>
          <p:cNvCxnSpPr>
            <a:cxnSpLocks/>
          </p:cNvCxnSpPr>
          <p:nvPr/>
        </p:nvCxnSpPr>
        <p:spPr bwMode="gray">
          <a:xfrm>
            <a:off x="4413810" y="1932556"/>
            <a:ext cx="359347" cy="0"/>
          </a:xfrm>
          <a:prstGeom prst="straightConnector1">
            <a:avLst/>
          </a:prstGeom>
          <a:ln>
            <a:solidFill>
              <a:schemeClr val="accent1"/>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Text Placeholder 53">
                <a:extLst>
                  <a:ext uri="{FF2B5EF4-FFF2-40B4-BE49-F238E27FC236}">
                    <a16:creationId xmlns="" xmlns:a16="http://schemas.microsoft.com/office/drawing/2014/main" id="{539335BC-E237-0DB6-9204-6CA69ADC5EDF}"/>
                  </a:ext>
                </a:extLst>
              </p:cNvPr>
              <p:cNvSpPr txBox="1">
                <a:spLocks/>
              </p:cNvSpPr>
              <p:nvPr/>
            </p:nvSpPr>
            <p:spPr bwMode="gray">
              <a:xfrm>
                <a:off x="3547707" y="1944607"/>
                <a:ext cx="670796" cy="215998"/>
              </a:xfrm>
              <a:prstGeom prst="rect">
                <a:avLst/>
              </a:prstGeom>
            </p:spPr>
            <p:txBody>
              <a:bodyPr/>
              <a:lstStyle>
                <a:lvl1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baseline="0">
                    <a:solidFill>
                      <a:schemeClr val="tx1"/>
                    </a:solidFill>
                    <a:latin typeface="+mn-lt"/>
                    <a:ea typeface="+mn-ea"/>
                    <a:cs typeface="+mn-cs"/>
                  </a:defRPr>
                </a:lvl1pPr>
                <a:lvl2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806450" indent="-269875"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4pPr>
                <a:lvl5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5pPr>
                <a:lvl6pPr marL="0" indent="0" algn="l" defTabSz="914400" rtl="0" eaLnBrk="1" latinLnBrk="0" hangingPunct="1">
                  <a:lnSpc>
                    <a:spcPct val="100000"/>
                  </a:lnSpc>
                  <a:spcBef>
                    <a:spcPts val="400"/>
                  </a:spcBef>
                  <a:spcAft>
                    <a:spcPts val="400"/>
                  </a:spcAft>
                  <a:buClr>
                    <a:schemeClr val="accent1"/>
                  </a:buClr>
                  <a:buSzPct val="100000"/>
                  <a:buFont typeface="+mj-lt"/>
                  <a:buNone/>
                  <a:defRPr sz="1600" kern="1200" cap="all" baseline="0">
                    <a:solidFill>
                      <a:schemeClr val="accent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700" b="0" i="1" smtClean="0">
                              <a:solidFill>
                                <a:srgbClr val="C00000"/>
                              </a:solidFill>
                              <a:latin typeface="Cambria Math"/>
                            </a:rPr>
                          </m:ctrlPr>
                        </m:sSubPr>
                        <m:e>
                          <m:r>
                            <a:rPr lang="en-US" sz="700" b="0" i="1" smtClean="0">
                              <a:solidFill>
                                <a:srgbClr val="C00000"/>
                              </a:solidFill>
                              <a:latin typeface="Cambria Math" panose="02040503050406030204" pitchFamily="18" charset="0"/>
                            </a:rPr>
                            <m:t>𝑚</m:t>
                          </m:r>
                        </m:e>
                        <m:sub>
                          <m:sSub>
                            <m:sSubPr>
                              <m:ctrlPr>
                                <a:rPr lang="en-US" sz="700" b="0" i="1" smtClean="0">
                                  <a:solidFill>
                                    <a:srgbClr val="C00000"/>
                                  </a:solidFill>
                                  <a:latin typeface="Cambria Math"/>
                                </a:rPr>
                              </m:ctrlPr>
                            </m:sSubPr>
                            <m:e>
                              <m:r>
                                <a:rPr lang="en-US" sz="700" b="0" i="1" smtClean="0">
                                  <a:solidFill>
                                    <a:srgbClr val="C00000"/>
                                  </a:solidFill>
                                  <a:latin typeface="Cambria Math" panose="02040503050406030204" pitchFamily="18" charset="0"/>
                                </a:rPr>
                                <m:t>𝑓</m:t>
                              </m:r>
                            </m:e>
                            <m:sub>
                              <m:r>
                                <a:rPr lang="en-US" sz="700" b="0" i="1" smtClean="0">
                                  <a:solidFill>
                                    <a:srgbClr val="C00000"/>
                                  </a:solidFill>
                                  <a:latin typeface="Cambria Math" panose="02040503050406030204" pitchFamily="18" charset="0"/>
                                </a:rPr>
                                <m:t>5</m:t>
                              </m:r>
                            </m:sub>
                          </m:sSub>
                          <m:r>
                            <a:rPr lang="en-US" sz="700" b="0" i="1" smtClean="0">
                              <a:solidFill>
                                <a:srgbClr val="C00000"/>
                              </a:solidFill>
                              <a:latin typeface="Cambria Math" panose="02040503050406030204" pitchFamily="18" charset="0"/>
                            </a:rPr>
                            <m:t>→</m:t>
                          </m:r>
                          <m:sSub>
                            <m:sSubPr>
                              <m:ctrlPr>
                                <a:rPr lang="en-US" sz="700" b="0" i="1" smtClean="0">
                                  <a:solidFill>
                                    <a:srgbClr val="C00000"/>
                                  </a:solidFill>
                                  <a:latin typeface="Cambria Math"/>
                                </a:rPr>
                              </m:ctrlPr>
                            </m:sSubPr>
                            <m:e>
                              <m:r>
                                <a:rPr lang="en-US" sz="700" b="0" i="1" smtClean="0">
                                  <a:solidFill>
                                    <a:srgbClr val="C00000"/>
                                  </a:solidFill>
                                  <a:latin typeface="Cambria Math" panose="02040503050406030204" pitchFamily="18" charset="0"/>
                                </a:rPr>
                                <m:t>𝑋</m:t>
                              </m:r>
                            </m:e>
                            <m:sub>
                              <m:r>
                                <a:rPr lang="en-US" sz="700" b="0" i="1" smtClean="0">
                                  <a:solidFill>
                                    <a:srgbClr val="C00000"/>
                                  </a:solidFill>
                                  <a:latin typeface="Cambria Math" panose="02040503050406030204" pitchFamily="18" charset="0"/>
                                </a:rPr>
                                <m:t>4</m:t>
                              </m:r>
                            </m:sub>
                          </m:sSub>
                        </m:sub>
                      </m:sSub>
                      <m:d>
                        <m:dPr>
                          <m:ctrlPr>
                            <a:rPr lang="en-US" sz="700" b="0" i="1" smtClean="0">
                              <a:solidFill>
                                <a:srgbClr val="C00000"/>
                              </a:solidFill>
                              <a:latin typeface="Cambria Math"/>
                            </a:rPr>
                          </m:ctrlPr>
                        </m:dPr>
                        <m:e>
                          <m:sSub>
                            <m:sSubPr>
                              <m:ctrlPr>
                                <a:rPr lang="en-US" sz="700" b="0" i="1" smtClean="0">
                                  <a:solidFill>
                                    <a:srgbClr val="C00000"/>
                                  </a:solidFill>
                                  <a:latin typeface="Cambria Math"/>
                                </a:rPr>
                              </m:ctrlPr>
                            </m:sSubPr>
                            <m:e>
                              <m:r>
                                <a:rPr lang="en-US" sz="700" b="0" i="1" smtClean="0">
                                  <a:solidFill>
                                    <a:srgbClr val="C00000"/>
                                  </a:solidFill>
                                  <a:latin typeface="Cambria Math" panose="02040503050406030204" pitchFamily="18" charset="0"/>
                                </a:rPr>
                                <m:t>𝑥</m:t>
                              </m:r>
                            </m:e>
                            <m:sub>
                              <m:r>
                                <a:rPr lang="en-US" sz="700" b="0" i="1" smtClean="0">
                                  <a:solidFill>
                                    <a:srgbClr val="C00000"/>
                                  </a:solidFill>
                                  <a:latin typeface="Cambria Math" panose="02040503050406030204" pitchFamily="18" charset="0"/>
                                </a:rPr>
                                <m:t>4</m:t>
                              </m:r>
                            </m:sub>
                          </m:sSub>
                        </m:e>
                      </m:d>
                    </m:oMath>
                  </m:oMathPara>
                </a14:m>
                <a:endParaRPr lang="x-none" sz="700" dirty="0">
                  <a:solidFill>
                    <a:srgbClr val="C00000"/>
                  </a:solidFill>
                </a:endParaRPr>
              </a:p>
            </p:txBody>
          </p:sp>
        </mc:Choice>
        <mc:Fallback xmlns="">
          <p:sp>
            <p:nvSpPr>
              <p:cNvPr id="68" name="Text Placeholder 53">
                <a:extLst>
                  <a:ext uri="{FF2B5EF4-FFF2-40B4-BE49-F238E27FC236}">
                    <a16:creationId xmlns:a16="http://schemas.microsoft.com/office/drawing/2014/main" id="{539335BC-E237-0DB6-9204-6CA69ADC5EDF}"/>
                  </a:ext>
                </a:extLst>
              </p:cNvPr>
              <p:cNvSpPr txBox="1">
                <a:spLocks noRot="1" noChangeAspect="1" noMove="1" noResize="1" noEditPoints="1" noAdjustHandles="1" noChangeArrowheads="1" noChangeShapeType="1" noTextEdit="1"/>
              </p:cNvSpPr>
              <p:nvPr/>
            </p:nvSpPr>
            <p:spPr bwMode="gray">
              <a:xfrm>
                <a:off x="3547707" y="1944607"/>
                <a:ext cx="670796" cy="215998"/>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 Placeholder 53">
                <a:extLst>
                  <a:ext uri="{FF2B5EF4-FFF2-40B4-BE49-F238E27FC236}">
                    <a16:creationId xmlns="" xmlns:a16="http://schemas.microsoft.com/office/drawing/2014/main" id="{F54E79BA-916C-46B8-BB43-7E971B260871}"/>
                  </a:ext>
                </a:extLst>
              </p:cNvPr>
              <p:cNvSpPr txBox="1">
                <a:spLocks/>
              </p:cNvSpPr>
              <p:nvPr/>
            </p:nvSpPr>
            <p:spPr bwMode="gray">
              <a:xfrm>
                <a:off x="4327157" y="1943289"/>
                <a:ext cx="670796" cy="215998"/>
              </a:xfrm>
              <a:prstGeom prst="rect">
                <a:avLst/>
              </a:prstGeom>
            </p:spPr>
            <p:txBody>
              <a:bodyPr/>
              <a:lstStyle>
                <a:lvl1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baseline="0">
                    <a:solidFill>
                      <a:schemeClr val="tx1"/>
                    </a:solidFill>
                    <a:latin typeface="+mn-lt"/>
                    <a:ea typeface="+mn-ea"/>
                    <a:cs typeface="+mn-cs"/>
                  </a:defRPr>
                </a:lvl1pPr>
                <a:lvl2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806450" indent="-269875"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4pPr>
                <a:lvl5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5pPr>
                <a:lvl6pPr marL="0" indent="0" algn="l" defTabSz="914400" rtl="0" eaLnBrk="1" latinLnBrk="0" hangingPunct="1">
                  <a:lnSpc>
                    <a:spcPct val="100000"/>
                  </a:lnSpc>
                  <a:spcBef>
                    <a:spcPts val="400"/>
                  </a:spcBef>
                  <a:spcAft>
                    <a:spcPts val="400"/>
                  </a:spcAft>
                  <a:buClr>
                    <a:schemeClr val="accent1"/>
                  </a:buClr>
                  <a:buSzPct val="100000"/>
                  <a:buFont typeface="+mj-lt"/>
                  <a:buNone/>
                  <a:defRPr sz="1600" kern="1200" cap="all" baseline="0">
                    <a:solidFill>
                      <a:schemeClr val="accent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700" b="0" i="1" smtClean="0">
                              <a:solidFill>
                                <a:srgbClr val="C00000"/>
                              </a:solidFill>
                              <a:latin typeface="Cambria Math"/>
                            </a:rPr>
                          </m:ctrlPr>
                        </m:sSubPr>
                        <m:e>
                          <m:r>
                            <a:rPr lang="en-US" sz="700" b="0" i="1" smtClean="0">
                              <a:solidFill>
                                <a:srgbClr val="C00000"/>
                              </a:solidFill>
                              <a:latin typeface="Cambria Math" panose="02040503050406030204" pitchFamily="18" charset="0"/>
                            </a:rPr>
                            <m:t>𝑚</m:t>
                          </m:r>
                        </m:e>
                        <m:sub>
                          <m:sSub>
                            <m:sSubPr>
                              <m:ctrlPr>
                                <a:rPr lang="en-US" sz="700" b="0" i="1" smtClean="0">
                                  <a:solidFill>
                                    <a:srgbClr val="C00000"/>
                                  </a:solidFill>
                                  <a:latin typeface="Cambria Math"/>
                                </a:rPr>
                              </m:ctrlPr>
                            </m:sSubPr>
                            <m:e>
                              <m:r>
                                <a:rPr lang="en-US" sz="700" b="0" i="1" smtClean="0">
                                  <a:solidFill>
                                    <a:srgbClr val="C00000"/>
                                  </a:solidFill>
                                  <a:latin typeface="Cambria Math" panose="02040503050406030204" pitchFamily="18" charset="0"/>
                                </a:rPr>
                                <m:t>𝑓</m:t>
                              </m:r>
                            </m:e>
                            <m:sub>
                              <m:r>
                                <a:rPr lang="en-US" sz="700" b="0" i="1" smtClean="0">
                                  <a:solidFill>
                                    <a:srgbClr val="C00000"/>
                                  </a:solidFill>
                                  <a:latin typeface="Cambria Math" panose="02040503050406030204" pitchFamily="18" charset="0"/>
                                </a:rPr>
                                <m:t>6</m:t>
                              </m:r>
                            </m:sub>
                          </m:sSub>
                          <m:r>
                            <a:rPr lang="en-US" sz="700" b="0" i="1" smtClean="0">
                              <a:solidFill>
                                <a:srgbClr val="C00000"/>
                              </a:solidFill>
                              <a:latin typeface="Cambria Math" panose="02040503050406030204" pitchFamily="18" charset="0"/>
                            </a:rPr>
                            <m:t>→</m:t>
                          </m:r>
                          <m:sSub>
                            <m:sSubPr>
                              <m:ctrlPr>
                                <a:rPr lang="en-US" sz="700" b="0" i="1" smtClean="0">
                                  <a:solidFill>
                                    <a:srgbClr val="C00000"/>
                                  </a:solidFill>
                                  <a:latin typeface="Cambria Math"/>
                                </a:rPr>
                              </m:ctrlPr>
                            </m:sSubPr>
                            <m:e>
                              <m:r>
                                <a:rPr lang="en-US" sz="700" b="0" i="1" smtClean="0">
                                  <a:solidFill>
                                    <a:srgbClr val="C00000"/>
                                  </a:solidFill>
                                  <a:latin typeface="Cambria Math" panose="02040503050406030204" pitchFamily="18" charset="0"/>
                                </a:rPr>
                                <m:t>𝑋</m:t>
                              </m:r>
                            </m:e>
                            <m:sub>
                              <m:r>
                                <a:rPr lang="en-US" sz="700" b="0" i="1" smtClean="0">
                                  <a:solidFill>
                                    <a:srgbClr val="C00000"/>
                                  </a:solidFill>
                                  <a:latin typeface="Cambria Math" panose="02040503050406030204" pitchFamily="18" charset="0"/>
                                </a:rPr>
                                <m:t>4</m:t>
                              </m:r>
                            </m:sub>
                          </m:sSub>
                        </m:sub>
                      </m:sSub>
                      <m:d>
                        <m:dPr>
                          <m:ctrlPr>
                            <a:rPr lang="en-US" sz="700" b="0" i="1" smtClean="0">
                              <a:solidFill>
                                <a:srgbClr val="C00000"/>
                              </a:solidFill>
                              <a:latin typeface="Cambria Math"/>
                            </a:rPr>
                          </m:ctrlPr>
                        </m:dPr>
                        <m:e>
                          <m:sSub>
                            <m:sSubPr>
                              <m:ctrlPr>
                                <a:rPr lang="en-US" sz="700" b="0" i="1" smtClean="0">
                                  <a:solidFill>
                                    <a:srgbClr val="C00000"/>
                                  </a:solidFill>
                                  <a:latin typeface="Cambria Math"/>
                                </a:rPr>
                              </m:ctrlPr>
                            </m:sSubPr>
                            <m:e>
                              <m:r>
                                <a:rPr lang="en-US" sz="700" b="0" i="1" smtClean="0">
                                  <a:solidFill>
                                    <a:srgbClr val="C00000"/>
                                  </a:solidFill>
                                  <a:latin typeface="Cambria Math" panose="02040503050406030204" pitchFamily="18" charset="0"/>
                                </a:rPr>
                                <m:t>𝑥</m:t>
                              </m:r>
                            </m:e>
                            <m:sub>
                              <m:r>
                                <a:rPr lang="en-US" sz="700" b="0" i="1" smtClean="0">
                                  <a:solidFill>
                                    <a:srgbClr val="C00000"/>
                                  </a:solidFill>
                                  <a:latin typeface="Cambria Math" panose="02040503050406030204" pitchFamily="18" charset="0"/>
                                </a:rPr>
                                <m:t>4</m:t>
                              </m:r>
                            </m:sub>
                          </m:sSub>
                        </m:e>
                      </m:d>
                    </m:oMath>
                  </m:oMathPara>
                </a14:m>
                <a:endParaRPr lang="x-none" sz="700" dirty="0">
                  <a:solidFill>
                    <a:srgbClr val="C00000"/>
                  </a:solidFill>
                </a:endParaRPr>
              </a:p>
            </p:txBody>
          </p:sp>
        </mc:Choice>
        <mc:Fallback xmlns="">
          <p:sp>
            <p:nvSpPr>
              <p:cNvPr id="69" name="Text Placeholder 53">
                <a:extLst>
                  <a:ext uri="{FF2B5EF4-FFF2-40B4-BE49-F238E27FC236}">
                    <a16:creationId xmlns:a16="http://schemas.microsoft.com/office/drawing/2014/main" id="{F54E79BA-916C-46B8-BB43-7E971B260871}"/>
                  </a:ext>
                </a:extLst>
              </p:cNvPr>
              <p:cNvSpPr txBox="1">
                <a:spLocks noRot="1" noChangeAspect="1" noMove="1" noResize="1" noEditPoints="1" noAdjustHandles="1" noChangeArrowheads="1" noChangeShapeType="1" noTextEdit="1"/>
              </p:cNvSpPr>
              <p:nvPr/>
            </p:nvSpPr>
            <p:spPr bwMode="gray">
              <a:xfrm>
                <a:off x="4327157" y="1943289"/>
                <a:ext cx="670796" cy="215998"/>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 xmlns:a16="http://schemas.microsoft.com/office/drawing/2014/main" id="{A75F4863-5576-13D2-036E-2A56A6F04318}"/>
                  </a:ext>
                </a:extLst>
              </p:cNvPr>
              <p:cNvSpPr/>
              <p:nvPr/>
            </p:nvSpPr>
            <p:spPr bwMode="gray">
              <a:xfrm>
                <a:off x="1732517" y="1635670"/>
                <a:ext cx="216000" cy="216000"/>
              </a:xfrm>
              <a:prstGeom prst="ellips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a:rPr>
                          </m:ctrlPr>
                        </m:sSubPr>
                        <m:e>
                          <m:r>
                            <a:rPr lang="en-US" sz="1000" b="0" i="1" dirty="0" smtClean="0">
                              <a:solidFill>
                                <a:schemeClr val="tx1"/>
                              </a:solidFill>
                              <a:latin typeface="Cambria Math" panose="02040503050406030204" pitchFamily="18" charset="0"/>
                            </a:rPr>
                            <m:t>𝑋</m:t>
                          </m:r>
                        </m:e>
                        <m:sub>
                          <m:r>
                            <a:rPr lang="en-US" sz="1000" b="0" i="1" dirty="0" smtClean="0">
                              <a:solidFill>
                                <a:schemeClr val="tx1"/>
                              </a:solidFill>
                              <a:latin typeface="Cambria Math" panose="02040503050406030204" pitchFamily="18" charset="0"/>
                            </a:rPr>
                            <m:t>1</m:t>
                          </m:r>
                        </m:sub>
                      </m:sSub>
                    </m:oMath>
                  </m:oMathPara>
                </a14:m>
                <a:endParaRPr lang="x-none" sz="1000" dirty="0">
                  <a:solidFill>
                    <a:schemeClr val="tx1"/>
                  </a:solidFill>
                </a:endParaRPr>
              </a:p>
            </p:txBody>
          </p:sp>
        </mc:Choice>
        <mc:Fallback xmlns="">
          <p:sp>
            <p:nvSpPr>
              <p:cNvPr id="15" name="Oval 14">
                <a:extLst>
                  <a:ext uri="{FF2B5EF4-FFF2-40B4-BE49-F238E27FC236}">
                    <a16:creationId xmlns:a16="http://schemas.microsoft.com/office/drawing/2014/main" id="{A75F4863-5576-13D2-036E-2A56A6F04318}"/>
                  </a:ext>
                </a:extLst>
              </p:cNvPr>
              <p:cNvSpPr>
                <a:spLocks noRot="1" noChangeAspect="1" noMove="1" noResize="1" noEditPoints="1" noAdjustHandles="1" noChangeArrowheads="1" noChangeShapeType="1" noTextEdit="1"/>
              </p:cNvSpPr>
              <p:nvPr/>
            </p:nvSpPr>
            <p:spPr bwMode="gray">
              <a:xfrm>
                <a:off x="1732517" y="1635670"/>
                <a:ext cx="216000" cy="216000"/>
              </a:xfrm>
              <a:prstGeom prst="ellipse">
                <a:avLst/>
              </a:prstGeom>
              <a:blipFill>
                <a:blip r:embed="rId17"/>
                <a:stretch>
                  <a:fillRect l="-5000"/>
                </a:stretch>
              </a:blipFill>
              <a:ln w="9525"/>
            </p:spPr>
            <p:txBody>
              <a:bodyPr/>
              <a:lstStyle/>
              <a:p>
                <a:r>
                  <a:rPr lang="en-US">
                    <a:noFill/>
                  </a:rPr>
                  <a:t> </a:t>
                </a:r>
              </a:p>
            </p:txBody>
          </p:sp>
        </mc:Fallback>
      </mc:AlternateContent>
      <p:sp>
        <p:nvSpPr>
          <p:cNvPr id="16" name="Rectangle 15">
            <a:extLst>
              <a:ext uri="{FF2B5EF4-FFF2-40B4-BE49-F238E27FC236}">
                <a16:creationId xmlns="" xmlns:a16="http://schemas.microsoft.com/office/drawing/2014/main" id="{038C75D8-BA6F-6A95-A10B-41A26FFA61BA}"/>
              </a:ext>
            </a:extLst>
          </p:cNvPr>
          <p:cNvSpPr/>
          <p:nvPr/>
        </p:nvSpPr>
        <p:spPr bwMode="gray">
          <a:xfrm>
            <a:off x="1076753" y="1680671"/>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x-none" sz="1200" b="1" dirty="0" err="1">
              <a:solidFill>
                <a:schemeClr val="bg1"/>
              </a:solidFill>
            </a:endParaRPr>
          </a:p>
        </p:txBody>
      </p:sp>
      <p:cxnSp>
        <p:nvCxnSpPr>
          <p:cNvPr id="17" name="Straight Arrow Connector 16">
            <a:extLst>
              <a:ext uri="{FF2B5EF4-FFF2-40B4-BE49-F238E27FC236}">
                <a16:creationId xmlns="" xmlns:a16="http://schemas.microsoft.com/office/drawing/2014/main" id="{DFCA5CA5-BF10-AE58-197D-17648D0685D2}"/>
              </a:ext>
            </a:extLst>
          </p:cNvPr>
          <p:cNvCxnSpPr>
            <a:cxnSpLocks/>
            <a:stCxn id="16" idx="3"/>
            <a:endCxn id="15" idx="2"/>
          </p:cNvCxnSpPr>
          <p:nvPr/>
        </p:nvCxnSpPr>
        <p:spPr bwMode="gray">
          <a:xfrm flipV="1">
            <a:off x="1202752" y="1743670"/>
            <a:ext cx="529765" cy="1"/>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 xmlns:a16="http://schemas.microsoft.com/office/drawing/2014/main" id="{0FA4E359-C255-20E7-FCDC-8B36A0EABEFD}"/>
              </a:ext>
            </a:extLst>
          </p:cNvPr>
          <p:cNvCxnSpPr>
            <a:cxnSpLocks/>
            <a:stCxn id="15" idx="6"/>
            <a:endCxn id="12" idx="1"/>
          </p:cNvCxnSpPr>
          <p:nvPr/>
        </p:nvCxnSpPr>
        <p:spPr bwMode="gray">
          <a:xfrm>
            <a:off x="1948517" y="1743670"/>
            <a:ext cx="436236" cy="1"/>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 xmlns:a16="http://schemas.microsoft.com/office/drawing/2014/main" id="{22778014-C042-03B2-4F83-C159BC6206B0}"/>
                  </a:ext>
                </a:extLst>
              </p:cNvPr>
              <p:cNvSpPr txBox="1"/>
              <p:nvPr/>
            </p:nvSpPr>
            <p:spPr bwMode="gray">
              <a:xfrm>
                <a:off x="1031753" y="1440787"/>
                <a:ext cx="216000" cy="236332"/>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000" b="0" i="1" smtClean="0">
                              <a:latin typeface="Cambria Math"/>
                            </a:rPr>
                          </m:ctrlPr>
                        </m:sSubPr>
                        <m:e>
                          <m:r>
                            <a:rPr lang="en-US" sz="1000" b="0" i="1" smtClean="0">
                              <a:latin typeface="Cambria Math" panose="02040503050406030204" pitchFamily="18" charset="0"/>
                            </a:rPr>
                            <m:t>𝑓</m:t>
                          </m:r>
                        </m:e>
                        <m:sub>
                          <m:r>
                            <a:rPr lang="en-US" sz="1000" b="0" i="1" smtClean="0">
                              <a:latin typeface="Cambria Math" panose="02040503050406030204" pitchFamily="18" charset="0"/>
                            </a:rPr>
                            <m:t>1</m:t>
                          </m:r>
                        </m:sub>
                      </m:sSub>
                    </m:oMath>
                  </m:oMathPara>
                </a14:m>
                <a:endParaRPr lang="x-none" sz="1000" dirty="0" err="1"/>
              </a:p>
            </p:txBody>
          </p:sp>
        </mc:Choice>
        <mc:Fallback xmlns="">
          <p:sp>
            <p:nvSpPr>
              <p:cNvPr id="23" name="TextBox 22">
                <a:extLst>
                  <a:ext uri="{FF2B5EF4-FFF2-40B4-BE49-F238E27FC236}">
                    <a16:creationId xmlns:a16="http://schemas.microsoft.com/office/drawing/2014/main" id="{22778014-C042-03B2-4F83-C159BC6206B0}"/>
                  </a:ext>
                </a:extLst>
              </p:cNvPr>
              <p:cNvSpPr txBox="1">
                <a:spLocks noRot="1" noChangeAspect="1" noMove="1" noResize="1" noEditPoints="1" noAdjustHandles="1" noChangeArrowheads="1" noChangeShapeType="1" noTextEdit="1"/>
              </p:cNvSpPr>
              <p:nvPr/>
            </p:nvSpPr>
            <p:spPr bwMode="gray">
              <a:xfrm>
                <a:off x="1031753" y="1440787"/>
                <a:ext cx="216000" cy="236332"/>
              </a:xfrm>
              <a:prstGeom prst="rect">
                <a:avLst/>
              </a:prstGeom>
              <a:blipFill>
                <a:blip r:embed="rId18"/>
                <a:stretch>
                  <a:fillRect l="-11111"/>
                </a:stretch>
              </a:blipFill>
            </p:spPr>
            <p:txBody>
              <a:bodyPr/>
              <a:lstStyle/>
              <a:p>
                <a:r>
                  <a:rPr lang="en-DE">
                    <a:noFill/>
                  </a:rPr>
                  <a:t> </a:t>
                </a:r>
              </a:p>
            </p:txBody>
          </p:sp>
        </mc:Fallback>
      </mc:AlternateContent>
      <p:sp>
        <p:nvSpPr>
          <p:cNvPr id="24" name="TextBox 23">
            <a:extLst>
              <a:ext uri="{FF2B5EF4-FFF2-40B4-BE49-F238E27FC236}">
                <a16:creationId xmlns="" xmlns:a16="http://schemas.microsoft.com/office/drawing/2014/main" id="{F467FFC2-291A-FE23-3614-99320666AB2D}"/>
              </a:ext>
            </a:extLst>
          </p:cNvPr>
          <p:cNvSpPr txBox="1"/>
          <p:nvPr/>
        </p:nvSpPr>
        <p:spPr bwMode="gray">
          <a:xfrm>
            <a:off x="186055" y="4355037"/>
            <a:ext cx="8064896" cy="639409"/>
          </a:xfrm>
          <a:prstGeom prst="rect">
            <a:avLst/>
          </a:prstGeom>
        </p:spPr>
        <p:style>
          <a:lnRef idx="2">
            <a:schemeClr val="accent1"/>
          </a:lnRef>
          <a:fillRef idx="1">
            <a:schemeClr val="lt1"/>
          </a:fillRef>
          <a:effectRef idx="0">
            <a:schemeClr val="accent1"/>
          </a:effectRef>
          <a:fontRef idx="minor">
            <a:schemeClr val="dk1"/>
          </a:fontRef>
        </p:style>
        <p:txBody>
          <a:bodyPr wrap="none" lIns="0" tIns="0" rIns="0" bIns="0" rtlCol="0" anchor="ctr">
            <a:noAutofit/>
          </a:bodyPr>
          <a:lstStyle/>
          <a:p>
            <a:pPr algn="ctr">
              <a:spcBef>
                <a:spcPts val="300"/>
              </a:spcBef>
              <a:spcAft>
                <a:spcPts val="300"/>
              </a:spcAft>
              <a:buClr>
                <a:schemeClr val="accent1"/>
              </a:buClr>
              <a:buSzPct val="90000"/>
            </a:pPr>
            <a:r>
              <a:rPr lang="x-none" sz="1400" dirty="0"/>
              <a:t>Non-normalized Marginals are the product of all incoming messages from neighbouring factors!</a:t>
            </a:r>
          </a:p>
        </p:txBody>
      </p:sp>
      <p:sp>
        <p:nvSpPr>
          <p:cNvPr id="31" name="Rectangle 30">
            <a:extLst>
              <a:ext uri="{FF2B5EF4-FFF2-40B4-BE49-F238E27FC236}">
                <a16:creationId xmlns="" xmlns:a16="http://schemas.microsoft.com/office/drawing/2014/main" id="{72334E59-F466-C50B-4B31-D802C3E71E47}"/>
              </a:ext>
            </a:extLst>
          </p:cNvPr>
          <p:cNvSpPr/>
          <p:nvPr/>
        </p:nvSpPr>
        <p:spPr bwMode="gray">
          <a:xfrm>
            <a:off x="2400010" y="1266300"/>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x-none" sz="1200" b="1" dirty="0" err="1">
              <a:solidFill>
                <a:schemeClr val="bg1"/>
              </a:solidFill>
            </a:endParaRPr>
          </a:p>
        </p:txBody>
      </p:sp>
      <p:cxnSp>
        <p:nvCxnSpPr>
          <p:cNvPr id="32" name="Straight Arrow Connector 31">
            <a:extLst>
              <a:ext uri="{FF2B5EF4-FFF2-40B4-BE49-F238E27FC236}">
                <a16:creationId xmlns="" xmlns:a16="http://schemas.microsoft.com/office/drawing/2014/main" id="{BAAEFFBD-AE24-3FE7-8AF5-50DFD8563A3F}"/>
              </a:ext>
            </a:extLst>
          </p:cNvPr>
          <p:cNvCxnSpPr>
            <a:cxnSpLocks/>
            <a:stCxn id="31" idx="3"/>
            <a:endCxn id="4" idx="1"/>
          </p:cNvCxnSpPr>
          <p:nvPr/>
        </p:nvCxnSpPr>
        <p:spPr bwMode="gray">
          <a:xfrm>
            <a:off x="2526009" y="1329300"/>
            <a:ext cx="469944" cy="130817"/>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 xmlns:a16="http://schemas.microsoft.com/office/drawing/2014/main" id="{3B556438-B464-C492-5642-A79ED516E600}"/>
                  </a:ext>
                </a:extLst>
              </p:cNvPr>
              <p:cNvSpPr txBox="1"/>
              <p:nvPr/>
            </p:nvSpPr>
            <p:spPr bwMode="gray">
              <a:xfrm>
                <a:off x="2355009" y="1036910"/>
                <a:ext cx="216000" cy="236332"/>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000" b="0" i="1" smtClean="0">
                              <a:latin typeface="Cambria Math"/>
                            </a:rPr>
                          </m:ctrlPr>
                        </m:sSubPr>
                        <m:e>
                          <m:r>
                            <a:rPr lang="en-US" sz="1000" b="0" i="1" smtClean="0">
                              <a:latin typeface="Cambria Math" panose="02040503050406030204" pitchFamily="18" charset="0"/>
                            </a:rPr>
                            <m:t>𝑓</m:t>
                          </m:r>
                        </m:e>
                        <m:sub>
                          <m:r>
                            <a:rPr lang="en-US" sz="1000" b="0" i="1" smtClean="0">
                              <a:latin typeface="Cambria Math" panose="02040503050406030204" pitchFamily="18" charset="0"/>
                            </a:rPr>
                            <m:t>3</m:t>
                          </m:r>
                        </m:sub>
                      </m:sSub>
                    </m:oMath>
                  </m:oMathPara>
                </a14:m>
                <a:endParaRPr lang="x-none" sz="1000" dirty="0" err="1"/>
              </a:p>
            </p:txBody>
          </p:sp>
        </mc:Choice>
        <mc:Fallback xmlns="">
          <p:sp>
            <p:nvSpPr>
              <p:cNvPr id="33" name="TextBox 32">
                <a:extLst>
                  <a:ext uri="{FF2B5EF4-FFF2-40B4-BE49-F238E27FC236}">
                    <a16:creationId xmlns:a16="http://schemas.microsoft.com/office/drawing/2014/main" id="{3B556438-B464-C492-5642-A79ED516E600}"/>
                  </a:ext>
                </a:extLst>
              </p:cNvPr>
              <p:cNvSpPr txBox="1">
                <a:spLocks noRot="1" noChangeAspect="1" noMove="1" noResize="1" noEditPoints="1" noAdjustHandles="1" noChangeArrowheads="1" noChangeShapeType="1" noTextEdit="1"/>
              </p:cNvSpPr>
              <p:nvPr/>
            </p:nvSpPr>
            <p:spPr bwMode="gray">
              <a:xfrm>
                <a:off x="2355009" y="1036910"/>
                <a:ext cx="216000" cy="236332"/>
              </a:xfrm>
              <a:prstGeom prst="rect">
                <a:avLst/>
              </a:prstGeom>
              <a:blipFill>
                <a:blip r:embed="rId19"/>
                <a:stretch>
                  <a:fillRect l="-11111"/>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8" name="Text Placeholder 53">
                <a:extLst>
                  <a:ext uri="{FF2B5EF4-FFF2-40B4-BE49-F238E27FC236}">
                    <a16:creationId xmlns="" xmlns:a16="http://schemas.microsoft.com/office/drawing/2014/main" id="{F17CED76-3EA3-70A8-3896-1424ED5E2F9B}"/>
                  </a:ext>
                </a:extLst>
              </p:cNvPr>
              <p:cNvSpPr txBox="1">
                <a:spLocks/>
              </p:cNvSpPr>
              <p:nvPr/>
            </p:nvSpPr>
            <p:spPr bwMode="gray">
              <a:xfrm>
                <a:off x="4854521" y="2173302"/>
                <a:ext cx="4222383" cy="561223"/>
              </a:xfrm>
              <a:prstGeom prst="rect">
                <a:avLst/>
              </a:prstGeom>
            </p:spPr>
            <p:style>
              <a:lnRef idx="2">
                <a:schemeClr val="accent1"/>
              </a:lnRef>
              <a:fillRef idx="1">
                <a:schemeClr val="lt1"/>
              </a:fillRef>
              <a:effectRef idx="0">
                <a:schemeClr val="accent1"/>
              </a:effectRef>
              <a:fontRef idx="minor">
                <a:schemeClr val="dk1"/>
              </a:fontRef>
            </p:style>
            <p:txBody>
              <a:bodyPr/>
              <a:lstStyle>
                <a:lvl1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baseline="0">
                    <a:solidFill>
                      <a:schemeClr val="tx1"/>
                    </a:solidFill>
                    <a:latin typeface="+mn-lt"/>
                    <a:ea typeface="+mn-ea"/>
                    <a:cs typeface="+mn-cs"/>
                  </a:defRPr>
                </a:lvl1pPr>
                <a:lvl2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806450" indent="-269875"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4pPr>
                <a:lvl5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5pPr>
                <a:lvl6pPr marL="0" indent="0" algn="l" defTabSz="914400" rtl="0" eaLnBrk="1" latinLnBrk="0" hangingPunct="1">
                  <a:lnSpc>
                    <a:spcPct val="100000"/>
                  </a:lnSpc>
                  <a:spcBef>
                    <a:spcPts val="400"/>
                  </a:spcBef>
                  <a:spcAft>
                    <a:spcPts val="400"/>
                  </a:spcAft>
                  <a:buClr>
                    <a:schemeClr val="accent1"/>
                  </a:buClr>
                  <a:buSzPct val="100000"/>
                  <a:buFont typeface="+mj-lt"/>
                  <a:buNone/>
                  <a:defRPr sz="1600" kern="1200" cap="all" baseline="0">
                    <a:solidFill>
                      <a:schemeClr val="accent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marL="0" indent="0">
                  <a:buNone/>
                </a:pPr>
                <a:r>
                  <a:rPr lang="en-US" b="0" dirty="0">
                    <a:solidFill>
                      <a:srgbClr val="C00000"/>
                    </a:solidFill>
                  </a:rPr>
                  <a:t>Message </a:t>
                </a:r>
                <a14:m>
                  <m:oMath xmlns:m="http://schemas.openxmlformats.org/officeDocument/2006/math">
                    <m:sSub>
                      <m:sSubPr>
                        <m:ctrlPr>
                          <a:rPr lang="en-US" b="0" i="1" smtClean="0">
                            <a:solidFill>
                              <a:srgbClr val="C00000"/>
                            </a:solidFill>
                            <a:latin typeface="Cambria Math"/>
                          </a:rPr>
                        </m:ctrlPr>
                      </m:sSubPr>
                      <m:e>
                        <m:r>
                          <a:rPr lang="en-US" b="0" i="1" smtClean="0">
                            <a:solidFill>
                              <a:srgbClr val="C00000"/>
                            </a:solidFill>
                            <a:latin typeface="Cambria Math" panose="02040503050406030204" pitchFamily="18" charset="0"/>
                          </a:rPr>
                          <m:t>𝑚</m:t>
                        </m:r>
                      </m:e>
                      <m:sub>
                        <m:sSub>
                          <m:sSubPr>
                            <m:ctrlPr>
                              <a:rPr lang="en-US" b="0" i="1" smtClean="0">
                                <a:solidFill>
                                  <a:srgbClr val="C00000"/>
                                </a:solidFill>
                                <a:latin typeface="Cambria Math"/>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𝑗</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a:rPr>
                            </m:ctrlPr>
                          </m:sSubPr>
                          <m:e>
                            <m:r>
                              <a:rPr lang="en-US" b="0" i="1" smtClean="0">
                                <a:solidFill>
                                  <a:srgbClr val="C00000"/>
                                </a:solidFill>
                                <a:latin typeface="Cambria Math" panose="02040503050406030204" pitchFamily="18" charset="0"/>
                              </a:rPr>
                              <m:t>𝑋</m:t>
                            </m:r>
                          </m:e>
                          <m:sub>
                            <m:r>
                              <a:rPr lang="en-US" b="0" i="1" smtClean="0">
                                <a:solidFill>
                                  <a:srgbClr val="C00000"/>
                                </a:solidFill>
                                <a:latin typeface="Cambria Math" panose="02040503050406030204" pitchFamily="18" charset="0"/>
                              </a:rPr>
                              <m:t>𝑖</m:t>
                            </m:r>
                          </m:sub>
                        </m:sSub>
                      </m:sub>
                    </m:sSub>
                    <m:d>
                      <m:dPr>
                        <m:ctrlPr>
                          <a:rPr lang="en-US" b="0" i="1" smtClean="0">
                            <a:solidFill>
                              <a:srgbClr val="C00000"/>
                            </a:solidFill>
                            <a:latin typeface="Cambria Math"/>
                          </a:rPr>
                        </m:ctrlPr>
                      </m:dPr>
                      <m:e>
                        <m:sSub>
                          <m:sSubPr>
                            <m:ctrlPr>
                              <a:rPr lang="en-US" b="0" i="1" smtClean="0">
                                <a:solidFill>
                                  <a:srgbClr val="C00000"/>
                                </a:solidFill>
                                <a:latin typeface="Cambria Math"/>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𝑖</m:t>
                            </m:r>
                          </m:sub>
                        </m:sSub>
                      </m:e>
                    </m:d>
                  </m:oMath>
                </a14:m>
                <a:r>
                  <a:rPr lang="x-none" dirty="0">
                    <a:solidFill>
                      <a:srgbClr val="C00000"/>
                    </a:solidFill>
                  </a:rPr>
                  <a:t> is the sum over all variables in the subtree rooted at </a:t>
                </a:r>
                <a14:m>
                  <m:oMath xmlns:m="http://schemas.openxmlformats.org/officeDocument/2006/math">
                    <m:sSub>
                      <m:sSubPr>
                        <m:ctrlPr>
                          <a:rPr lang="en-US" i="1">
                            <a:solidFill>
                              <a:srgbClr val="C00000"/>
                            </a:solidFill>
                            <a:latin typeface="Cambria Math"/>
                          </a:rPr>
                        </m:ctrlPr>
                      </m:sSubPr>
                      <m:e>
                        <m:r>
                          <a:rPr lang="en-US" i="1">
                            <a:solidFill>
                              <a:srgbClr val="C00000"/>
                            </a:solidFill>
                            <a:latin typeface="Cambria Math" panose="02040503050406030204" pitchFamily="18" charset="0"/>
                          </a:rPr>
                          <m:t>𝑓</m:t>
                        </m:r>
                      </m:e>
                      <m:sub>
                        <m:r>
                          <a:rPr lang="en-US" i="1">
                            <a:solidFill>
                              <a:srgbClr val="C00000"/>
                            </a:solidFill>
                            <a:latin typeface="Cambria Math" panose="02040503050406030204" pitchFamily="18" charset="0"/>
                          </a:rPr>
                          <m:t>𝑗</m:t>
                        </m:r>
                      </m:sub>
                    </m:sSub>
                  </m:oMath>
                </a14:m>
                <a:r>
                  <a:rPr lang="x-none" dirty="0">
                    <a:solidFill>
                      <a:srgbClr val="C00000"/>
                    </a:solidFill>
                  </a:rPr>
                  <a:t> with </a:t>
                </a:r>
                <a14:m>
                  <m:oMath xmlns:m="http://schemas.openxmlformats.org/officeDocument/2006/math">
                    <m:sSub>
                      <m:sSubPr>
                        <m:ctrlPr>
                          <a:rPr lang="en-US" i="1">
                            <a:solidFill>
                              <a:srgbClr val="C00000"/>
                            </a:solidFill>
                            <a:latin typeface="Cambria Math"/>
                          </a:rPr>
                        </m:ctrlPr>
                      </m:sSubPr>
                      <m:e>
                        <m:r>
                          <a:rPr lang="en-US" i="1">
                            <a:solidFill>
                              <a:srgbClr val="C00000"/>
                            </a:solidFill>
                            <a:latin typeface="Cambria Math" panose="02040503050406030204" pitchFamily="18" charset="0"/>
                          </a:rPr>
                          <m:t>𝑋</m:t>
                        </m:r>
                      </m:e>
                      <m:sub>
                        <m:r>
                          <a:rPr lang="en-US" i="1">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𝑖</m:t>
                        </m:r>
                      </m:sub>
                    </m:sSub>
                  </m:oMath>
                </a14:m>
                <a:r>
                  <a:rPr lang="x-none" dirty="0">
                    <a:solidFill>
                      <a:srgbClr val="C00000"/>
                    </a:solidFill>
                  </a:rPr>
                  <a:t> </a:t>
                </a:r>
              </a:p>
            </p:txBody>
          </p:sp>
        </mc:Choice>
        <mc:Fallback xmlns="">
          <p:sp>
            <p:nvSpPr>
              <p:cNvPr id="18" name="Text Placeholder 53">
                <a:extLst>
                  <a:ext uri="{FF2B5EF4-FFF2-40B4-BE49-F238E27FC236}">
                    <a16:creationId xmlns:a16="http://schemas.microsoft.com/office/drawing/2014/main" id="{F17CED76-3EA3-70A8-3896-1424ED5E2F9B}"/>
                  </a:ext>
                </a:extLst>
              </p:cNvPr>
              <p:cNvSpPr txBox="1">
                <a:spLocks noRot="1" noChangeAspect="1" noMove="1" noResize="1" noEditPoints="1" noAdjustHandles="1" noChangeArrowheads="1" noChangeShapeType="1" noTextEdit="1"/>
              </p:cNvSpPr>
              <p:nvPr/>
            </p:nvSpPr>
            <p:spPr bwMode="gray">
              <a:xfrm>
                <a:off x="4854521" y="2173302"/>
                <a:ext cx="4222383" cy="561223"/>
              </a:xfrm>
              <a:prstGeom prst="rect">
                <a:avLst/>
              </a:prstGeom>
              <a:blipFill>
                <a:blip r:embed="rId20"/>
                <a:stretch>
                  <a:fillRect l="-299" b="-8511"/>
                </a:stretch>
              </a:blipFill>
            </p:spPr>
            <p:txBody>
              <a:bodyPr/>
              <a:lstStyle/>
              <a:p>
                <a:r>
                  <a:rPr lang="en-US">
                    <a:noFill/>
                  </a:rPr>
                  <a:t> </a:t>
                </a:r>
              </a:p>
            </p:txBody>
          </p:sp>
        </mc:Fallback>
      </mc:AlternateContent>
    </p:spTree>
    <p:extLst>
      <p:ext uri="{BB962C8B-B14F-4D97-AF65-F5344CB8AC3E}">
        <p14:creationId xmlns:p14="http://schemas.microsoft.com/office/powerpoint/2010/main" val="20711625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par>
                                <p:cTn id="23" presetID="9"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par>
                                <p:cTn id="32" presetID="9"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dissolve">
                                      <p:cBhvr>
                                        <p:cTn id="34" dur="500"/>
                                        <p:tgtEl>
                                          <p:spTgt spid="13"/>
                                        </p:tgtEl>
                                      </p:cBhvr>
                                    </p:animEffect>
                                  </p:childTnLst>
                                </p:cTn>
                              </p:par>
                              <p:par>
                                <p:cTn id="35" presetID="9"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dissolve">
                                      <p:cBhvr>
                                        <p:cTn id="40" dur="500"/>
                                        <p:tgtEl>
                                          <p:spTgt spid="36"/>
                                        </p:tgtEl>
                                      </p:cBhvr>
                                    </p:animEffect>
                                  </p:childTnLst>
                                </p:cTn>
                              </p:par>
                              <p:par>
                                <p:cTn id="41" presetID="9"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dissolve">
                                      <p:cBhvr>
                                        <p:cTn id="43" dur="500"/>
                                        <p:tgtEl>
                                          <p:spTgt spid="37"/>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dissolve">
                                      <p:cBhvr>
                                        <p:cTn id="46" dur="500"/>
                                        <p:tgtEl>
                                          <p:spTgt spid="40"/>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dissolve">
                                      <p:cBhvr>
                                        <p:cTn id="49" dur="500"/>
                                        <p:tgtEl>
                                          <p:spTgt spid="41"/>
                                        </p:tgtEl>
                                      </p:cBhvr>
                                    </p:animEffect>
                                  </p:childTnLst>
                                </p:cTn>
                              </p:par>
                              <p:par>
                                <p:cTn id="50" presetID="9" presetClass="entr" presetSubtype="0" fill="hold" nodeType="with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dissolve">
                                      <p:cBhvr>
                                        <p:cTn id="52" dur="500"/>
                                        <p:tgtEl>
                                          <p:spTgt spid="42"/>
                                        </p:tgtEl>
                                      </p:cBhvr>
                                    </p:animEffect>
                                  </p:childTnLst>
                                </p:cTn>
                              </p:par>
                              <p:par>
                                <p:cTn id="53" presetID="9" presetClass="entr" presetSubtype="0" fill="hold" nodeType="with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dissolve">
                                      <p:cBhvr>
                                        <p:cTn id="55" dur="500"/>
                                        <p:tgtEl>
                                          <p:spTgt spid="45"/>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dissolve">
                                      <p:cBhvr>
                                        <p:cTn id="58" dur="500"/>
                                        <p:tgtEl>
                                          <p:spTgt spid="48"/>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animEffect transition="in" filter="dissolve">
                                      <p:cBhvr>
                                        <p:cTn id="61" dur="500"/>
                                        <p:tgtEl>
                                          <p:spTgt spid="49"/>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dissolve">
                                      <p:cBhvr>
                                        <p:cTn id="64" dur="500"/>
                                        <p:tgtEl>
                                          <p:spTgt spid="50"/>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dissolve">
                                      <p:cBhvr>
                                        <p:cTn id="67" dur="500"/>
                                        <p:tgtEl>
                                          <p:spTgt spid="51"/>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dissolve">
                                      <p:cBhvr>
                                        <p:cTn id="70" dur="500"/>
                                        <p:tgtEl>
                                          <p:spTgt spid="52"/>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dissolve">
                                      <p:cBhvr>
                                        <p:cTn id="73" dur="500"/>
                                        <p:tgtEl>
                                          <p:spTgt spid="15"/>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dissolve">
                                      <p:cBhvr>
                                        <p:cTn id="76" dur="500"/>
                                        <p:tgtEl>
                                          <p:spTgt spid="16"/>
                                        </p:tgtEl>
                                      </p:cBhvr>
                                    </p:animEffect>
                                  </p:childTnLst>
                                </p:cTn>
                              </p:par>
                              <p:par>
                                <p:cTn id="77" presetID="9" presetClass="entr" presetSubtype="0" fill="hold" nodeType="withEffect">
                                  <p:stCondLst>
                                    <p:cond delay="0"/>
                                  </p:stCondLst>
                                  <p:childTnLst>
                                    <p:set>
                                      <p:cBhvr>
                                        <p:cTn id="78" dur="1" fill="hold">
                                          <p:stCondLst>
                                            <p:cond delay="0"/>
                                          </p:stCondLst>
                                        </p:cTn>
                                        <p:tgtEl>
                                          <p:spTgt spid="17"/>
                                        </p:tgtEl>
                                        <p:attrNameLst>
                                          <p:attrName>style.visibility</p:attrName>
                                        </p:attrNameLst>
                                      </p:cBhvr>
                                      <p:to>
                                        <p:strVal val="visible"/>
                                      </p:to>
                                    </p:set>
                                    <p:animEffect transition="in" filter="dissolve">
                                      <p:cBhvr>
                                        <p:cTn id="79" dur="500"/>
                                        <p:tgtEl>
                                          <p:spTgt spid="17"/>
                                        </p:tgtEl>
                                      </p:cBhvr>
                                    </p:animEffect>
                                  </p:childTnLst>
                                </p:cTn>
                              </p:par>
                              <p:par>
                                <p:cTn id="80" presetID="9" presetClass="entr" presetSubtype="0" fill="hold" nodeType="with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dissolve">
                                      <p:cBhvr>
                                        <p:cTn id="82" dur="500"/>
                                        <p:tgtEl>
                                          <p:spTgt spid="20"/>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23"/>
                                        </p:tgtEl>
                                        <p:attrNameLst>
                                          <p:attrName>style.visibility</p:attrName>
                                        </p:attrNameLst>
                                      </p:cBhvr>
                                      <p:to>
                                        <p:strVal val="visible"/>
                                      </p:to>
                                    </p:set>
                                    <p:animEffect transition="in" filter="dissolve">
                                      <p:cBhvr>
                                        <p:cTn id="85" dur="500"/>
                                        <p:tgtEl>
                                          <p:spTgt spid="23"/>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dissolve">
                                      <p:cBhvr>
                                        <p:cTn id="88" dur="500"/>
                                        <p:tgtEl>
                                          <p:spTgt spid="31"/>
                                        </p:tgtEl>
                                      </p:cBhvr>
                                    </p:animEffect>
                                  </p:childTnLst>
                                </p:cTn>
                              </p:par>
                              <p:par>
                                <p:cTn id="89" presetID="9" presetClass="entr" presetSubtype="0" fill="hold" nodeType="with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dissolve">
                                      <p:cBhvr>
                                        <p:cTn id="91" dur="500"/>
                                        <p:tgtEl>
                                          <p:spTgt spid="32"/>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dissolve">
                                      <p:cBhvr>
                                        <p:cTn id="94" dur="500"/>
                                        <p:tgtEl>
                                          <p:spTgt spid="33"/>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1" fill="hold" nodeType="clickEffect">
                                  <p:stCondLst>
                                    <p:cond delay="0"/>
                                  </p:stCondLst>
                                  <p:childTnLst>
                                    <p:set>
                                      <p:cBhvr>
                                        <p:cTn id="98" dur="1" fill="hold">
                                          <p:stCondLst>
                                            <p:cond delay="0"/>
                                          </p:stCondLst>
                                        </p:cTn>
                                        <p:tgtEl>
                                          <p:spTgt spid="55"/>
                                        </p:tgtEl>
                                        <p:attrNameLst>
                                          <p:attrName>style.visibility</p:attrName>
                                        </p:attrNameLst>
                                      </p:cBhvr>
                                      <p:to>
                                        <p:strVal val="visible"/>
                                      </p:to>
                                    </p:set>
                                    <p:animEffect transition="in" filter="wipe(up)">
                                      <p:cBhvr>
                                        <p:cTn id="99" dur="500"/>
                                        <p:tgtEl>
                                          <p:spTgt spid="55"/>
                                        </p:tgtEl>
                                      </p:cBhvr>
                                    </p:animEffect>
                                  </p:childTnLst>
                                </p:cTn>
                              </p:par>
                            </p:childTnLst>
                          </p:cTn>
                        </p:par>
                      </p:childTnLst>
                    </p:cTn>
                  </p:par>
                  <p:par>
                    <p:cTn id="100" fill="hold">
                      <p:stCondLst>
                        <p:cond delay="indefinite"/>
                      </p:stCondLst>
                      <p:childTnLst>
                        <p:par>
                          <p:cTn id="101" fill="hold">
                            <p:stCondLst>
                              <p:cond delay="0"/>
                            </p:stCondLst>
                            <p:childTnLst>
                              <p:par>
                                <p:cTn id="102" presetID="9" presetClass="entr" presetSubtype="0" fill="hold" grpId="0" nodeType="clickEffect">
                                  <p:stCondLst>
                                    <p:cond delay="0"/>
                                  </p:stCondLst>
                                  <p:childTnLst>
                                    <p:set>
                                      <p:cBhvr>
                                        <p:cTn id="103" dur="1" fill="hold">
                                          <p:stCondLst>
                                            <p:cond delay="0"/>
                                          </p:stCondLst>
                                        </p:cTn>
                                        <p:tgtEl>
                                          <p:spTgt spid="54">
                                            <p:txEl>
                                              <p:pRg st="0" end="0"/>
                                            </p:txEl>
                                          </p:spTgt>
                                        </p:tgtEl>
                                        <p:attrNameLst>
                                          <p:attrName>style.visibility</p:attrName>
                                        </p:attrNameLst>
                                      </p:cBhvr>
                                      <p:to>
                                        <p:strVal val="visible"/>
                                      </p:to>
                                    </p:set>
                                    <p:animEffect transition="in" filter="dissolve">
                                      <p:cBhvr>
                                        <p:cTn id="104" dur="500"/>
                                        <p:tgtEl>
                                          <p:spTgt spid="54">
                                            <p:txEl>
                                              <p:pRg st="0" end="0"/>
                                            </p:txEl>
                                          </p:spTgt>
                                        </p:tgtEl>
                                      </p:cBhvr>
                                    </p:animEffect>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grpId="0" nodeType="clickEffect">
                                  <p:stCondLst>
                                    <p:cond delay="0"/>
                                  </p:stCondLst>
                                  <p:childTnLst>
                                    <p:set>
                                      <p:cBhvr>
                                        <p:cTn id="108" dur="1" fill="hold">
                                          <p:stCondLst>
                                            <p:cond delay="0"/>
                                          </p:stCondLst>
                                        </p:cTn>
                                        <p:tgtEl>
                                          <p:spTgt spid="56"/>
                                        </p:tgtEl>
                                        <p:attrNameLst>
                                          <p:attrName>style.visibility</p:attrName>
                                        </p:attrNameLst>
                                      </p:cBhvr>
                                      <p:to>
                                        <p:strVal val="visible"/>
                                      </p:to>
                                    </p:set>
                                    <p:animEffect transition="in" filter="dissolve">
                                      <p:cBhvr>
                                        <p:cTn id="109" dur="500"/>
                                        <p:tgtEl>
                                          <p:spTgt spid="56"/>
                                        </p:tgtEl>
                                      </p:cBhvr>
                                    </p:animEffect>
                                  </p:childTnLst>
                                </p:cTn>
                              </p:par>
                            </p:childTnLst>
                          </p:cTn>
                        </p:par>
                      </p:childTnLst>
                    </p:cTn>
                  </p:par>
                  <p:par>
                    <p:cTn id="110" fill="hold">
                      <p:stCondLst>
                        <p:cond delay="indefinite"/>
                      </p:stCondLst>
                      <p:childTnLst>
                        <p:par>
                          <p:cTn id="111" fill="hold">
                            <p:stCondLst>
                              <p:cond delay="0"/>
                            </p:stCondLst>
                            <p:childTnLst>
                              <p:par>
                                <p:cTn id="112" presetID="9" presetClass="entr" presetSubtype="0" fill="hold" grpId="0" nodeType="clickEffect">
                                  <p:stCondLst>
                                    <p:cond delay="0"/>
                                  </p:stCondLst>
                                  <p:childTnLst>
                                    <p:set>
                                      <p:cBhvr>
                                        <p:cTn id="113" dur="1" fill="hold">
                                          <p:stCondLst>
                                            <p:cond delay="0"/>
                                          </p:stCondLst>
                                        </p:cTn>
                                        <p:tgtEl>
                                          <p:spTgt spid="58"/>
                                        </p:tgtEl>
                                        <p:attrNameLst>
                                          <p:attrName>style.visibility</p:attrName>
                                        </p:attrNameLst>
                                      </p:cBhvr>
                                      <p:to>
                                        <p:strVal val="visible"/>
                                      </p:to>
                                    </p:set>
                                    <p:animEffect transition="in" filter="dissolve">
                                      <p:cBhvr>
                                        <p:cTn id="114" dur="500"/>
                                        <p:tgtEl>
                                          <p:spTgt spid="58"/>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59"/>
                                        </p:tgtEl>
                                        <p:attrNameLst>
                                          <p:attrName>style.visibility</p:attrName>
                                        </p:attrNameLst>
                                      </p:cBhvr>
                                      <p:to>
                                        <p:strVal val="visible"/>
                                      </p:to>
                                    </p:set>
                                    <p:animEffect transition="in" filter="dissolve">
                                      <p:cBhvr>
                                        <p:cTn id="117" dur="500"/>
                                        <p:tgtEl>
                                          <p:spTgt spid="59"/>
                                        </p:tgtEl>
                                      </p:cBhvr>
                                    </p:animEffect>
                                  </p:childTnLst>
                                </p:cTn>
                              </p:par>
                            </p:childTnLst>
                          </p:cTn>
                        </p:par>
                      </p:childTnLst>
                    </p:cTn>
                  </p:par>
                  <p:par>
                    <p:cTn id="118" fill="hold">
                      <p:stCondLst>
                        <p:cond delay="indefinite"/>
                      </p:stCondLst>
                      <p:childTnLst>
                        <p:par>
                          <p:cTn id="119" fill="hold">
                            <p:stCondLst>
                              <p:cond delay="0"/>
                            </p:stCondLst>
                            <p:childTnLst>
                              <p:par>
                                <p:cTn id="120" presetID="9" presetClass="entr" presetSubtype="0" fill="hold" grpId="0" nodeType="clickEffect">
                                  <p:stCondLst>
                                    <p:cond delay="0"/>
                                  </p:stCondLst>
                                  <p:childTnLst>
                                    <p:set>
                                      <p:cBhvr>
                                        <p:cTn id="121" dur="1" fill="hold">
                                          <p:stCondLst>
                                            <p:cond delay="0"/>
                                          </p:stCondLst>
                                        </p:cTn>
                                        <p:tgtEl>
                                          <p:spTgt spid="60"/>
                                        </p:tgtEl>
                                        <p:attrNameLst>
                                          <p:attrName>style.visibility</p:attrName>
                                        </p:attrNameLst>
                                      </p:cBhvr>
                                      <p:to>
                                        <p:strVal val="visible"/>
                                      </p:to>
                                    </p:set>
                                    <p:animEffect transition="in" filter="dissolve">
                                      <p:cBhvr>
                                        <p:cTn id="122" dur="500"/>
                                        <p:tgtEl>
                                          <p:spTgt spid="60"/>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61"/>
                                        </p:tgtEl>
                                        <p:attrNameLst>
                                          <p:attrName>style.visibility</p:attrName>
                                        </p:attrNameLst>
                                      </p:cBhvr>
                                      <p:to>
                                        <p:strVal val="visible"/>
                                      </p:to>
                                    </p:set>
                                    <p:animEffect transition="in" filter="dissolve">
                                      <p:cBhvr>
                                        <p:cTn id="125" dur="500"/>
                                        <p:tgtEl>
                                          <p:spTgt spid="61"/>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68"/>
                                        </p:tgtEl>
                                        <p:attrNameLst>
                                          <p:attrName>style.visibility</p:attrName>
                                        </p:attrNameLst>
                                      </p:cBhvr>
                                      <p:to>
                                        <p:strVal val="visible"/>
                                      </p:to>
                                    </p:set>
                                    <p:animEffect transition="in" filter="dissolve">
                                      <p:cBhvr>
                                        <p:cTn id="128" dur="500"/>
                                        <p:tgtEl>
                                          <p:spTgt spid="68"/>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69"/>
                                        </p:tgtEl>
                                        <p:attrNameLst>
                                          <p:attrName>style.visibility</p:attrName>
                                        </p:attrNameLst>
                                      </p:cBhvr>
                                      <p:to>
                                        <p:strVal val="visible"/>
                                      </p:to>
                                    </p:set>
                                    <p:animEffect transition="in" filter="dissolve">
                                      <p:cBhvr>
                                        <p:cTn id="131" dur="500"/>
                                        <p:tgtEl>
                                          <p:spTgt spid="69"/>
                                        </p:tgtEl>
                                      </p:cBhvr>
                                    </p:animEffect>
                                  </p:childTnLst>
                                </p:cTn>
                              </p:par>
                              <p:par>
                                <p:cTn id="132" presetID="22" presetClass="entr" presetSubtype="8" fill="hold" nodeType="withEffect">
                                  <p:stCondLst>
                                    <p:cond delay="0"/>
                                  </p:stCondLst>
                                  <p:childTnLst>
                                    <p:set>
                                      <p:cBhvr>
                                        <p:cTn id="133" dur="1" fill="hold">
                                          <p:stCondLst>
                                            <p:cond delay="0"/>
                                          </p:stCondLst>
                                        </p:cTn>
                                        <p:tgtEl>
                                          <p:spTgt spid="62"/>
                                        </p:tgtEl>
                                        <p:attrNameLst>
                                          <p:attrName>style.visibility</p:attrName>
                                        </p:attrNameLst>
                                      </p:cBhvr>
                                      <p:to>
                                        <p:strVal val="visible"/>
                                      </p:to>
                                    </p:set>
                                    <p:animEffect transition="in" filter="wipe(left)">
                                      <p:cBhvr>
                                        <p:cTn id="134" dur="500"/>
                                        <p:tgtEl>
                                          <p:spTgt spid="62"/>
                                        </p:tgtEl>
                                      </p:cBhvr>
                                    </p:animEffect>
                                  </p:childTnLst>
                                </p:cTn>
                              </p:par>
                              <p:par>
                                <p:cTn id="135" presetID="22" presetClass="entr" presetSubtype="2" fill="hold" nodeType="withEffect">
                                  <p:stCondLst>
                                    <p:cond delay="0"/>
                                  </p:stCondLst>
                                  <p:childTnLst>
                                    <p:set>
                                      <p:cBhvr>
                                        <p:cTn id="136" dur="1" fill="hold">
                                          <p:stCondLst>
                                            <p:cond delay="0"/>
                                          </p:stCondLst>
                                        </p:cTn>
                                        <p:tgtEl>
                                          <p:spTgt spid="67"/>
                                        </p:tgtEl>
                                        <p:attrNameLst>
                                          <p:attrName>style.visibility</p:attrName>
                                        </p:attrNameLst>
                                      </p:cBhvr>
                                      <p:to>
                                        <p:strVal val="visible"/>
                                      </p:to>
                                    </p:set>
                                    <p:animEffect transition="in" filter="wipe(right)">
                                      <p:cBhvr>
                                        <p:cTn id="137" dur="500"/>
                                        <p:tgtEl>
                                          <p:spTgt spid="67"/>
                                        </p:tgtEl>
                                      </p:cBhvr>
                                    </p:animEffect>
                                  </p:childTnLst>
                                </p:cTn>
                              </p:par>
                            </p:childTnLst>
                          </p:cTn>
                        </p:par>
                      </p:childTnLst>
                    </p:cTn>
                  </p:par>
                  <p:par>
                    <p:cTn id="138" fill="hold">
                      <p:stCondLst>
                        <p:cond delay="indefinite"/>
                      </p:stCondLst>
                      <p:childTnLst>
                        <p:par>
                          <p:cTn id="139" fill="hold">
                            <p:stCondLst>
                              <p:cond delay="0"/>
                            </p:stCondLst>
                            <p:childTnLst>
                              <p:par>
                                <p:cTn id="140" presetID="9" presetClass="entr" presetSubtype="0" fill="hold" grpId="0" nodeType="clickEffect">
                                  <p:stCondLst>
                                    <p:cond delay="0"/>
                                  </p:stCondLst>
                                  <p:childTnLst>
                                    <p:set>
                                      <p:cBhvr>
                                        <p:cTn id="141" dur="1" fill="hold">
                                          <p:stCondLst>
                                            <p:cond delay="0"/>
                                          </p:stCondLst>
                                        </p:cTn>
                                        <p:tgtEl>
                                          <p:spTgt spid="18"/>
                                        </p:tgtEl>
                                        <p:attrNameLst>
                                          <p:attrName>style.visibility</p:attrName>
                                        </p:attrNameLst>
                                      </p:cBhvr>
                                      <p:to>
                                        <p:strVal val="visible"/>
                                      </p:to>
                                    </p:set>
                                    <p:animEffect transition="in" filter="dissolve">
                                      <p:cBhvr>
                                        <p:cTn id="142" dur="500"/>
                                        <p:tgtEl>
                                          <p:spTgt spid="18"/>
                                        </p:tgtEl>
                                      </p:cBhvr>
                                    </p:animEffect>
                                  </p:childTnLst>
                                </p:cTn>
                              </p:par>
                            </p:childTnLst>
                          </p:cTn>
                        </p:par>
                      </p:childTnLst>
                    </p:cTn>
                  </p:par>
                  <p:par>
                    <p:cTn id="143" fill="hold">
                      <p:stCondLst>
                        <p:cond delay="indefinite"/>
                      </p:stCondLst>
                      <p:childTnLst>
                        <p:par>
                          <p:cTn id="144" fill="hold">
                            <p:stCondLst>
                              <p:cond delay="0"/>
                            </p:stCondLst>
                            <p:childTnLst>
                              <p:par>
                                <p:cTn id="145" presetID="9" presetClass="entr" presetSubtype="0" fill="hold" grpId="0" nodeType="clickEffect">
                                  <p:stCondLst>
                                    <p:cond delay="0"/>
                                  </p:stCondLst>
                                  <p:childTnLst>
                                    <p:set>
                                      <p:cBhvr>
                                        <p:cTn id="146" dur="1" fill="hold">
                                          <p:stCondLst>
                                            <p:cond delay="0"/>
                                          </p:stCondLst>
                                        </p:cTn>
                                        <p:tgtEl>
                                          <p:spTgt spid="24"/>
                                        </p:tgtEl>
                                        <p:attrNameLst>
                                          <p:attrName>style.visibility</p:attrName>
                                        </p:attrNameLst>
                                      </p:cBhvr>
                                      <p:to>
                                        <p:strVal val="visible"/>
                                      </p:to>
                                    </p:set>
                                    <p:animEffect transition="in" filter="dissolve">
                                      <p:cBhvr>
                                        <p:cTn id="14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1" grpId="0" animBg="1"/>
      <p:bldP spid="12" grpId="0" animBg="1"/>
      <p:bldP spid="36" grpId="0" animBg="1"/>
      <p:bldP spid="40" grpId="0" animBg="1"/>
      <p:bldP spid="41" grpId="0" animBg="1"/>
      <p:bldP spid="48" grpId="0"/>
      <p:bldP spid="49" grpId="0"/>
      <p:bldP spid="50" grpId="0"/>
      <p:bldP spid="51" grpId="0"/>
      <p:bldP spid="52" grpId="0"/>
      <p:bldP spid="54" grpId="0" build="p"/>
      <p:bldP spid="56" grpId="0"/>
      <p:bldP spid="58" grpId="0" animBg="1"/>
      <p:bldP spid="59" grpId="0" animBg="1"/>
      <p:bldP spid="60" grpId="0"/>
      <p:bldP spid="61" grpId="0"/>
      <p:bldP spid="68" grpId="0"/>
      <p:bldP spid="69" grpId="0"/>
      <p:bldP spid="15" grpId="0" animBg="1"/>
      <p:bldP spid="16" grpId="0" animBg="1"/>
      <p:bldP spid="23" grpId="0"/>
      <p:bldP spid="24" grpId="0" animBg="1"/>
      <p:bldP spid="31" grpId="0" animBg="1"/>
      <p:bldP spid="33" grpId="0"/>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7CA2CEEC-57F9-E0C5-653B-08D0ABCA2CF6}"/>
              </a:ext>
            </a:extLst>
          </p:cNvPr>
          <p:cNvSpPr>
            <a:spLocks noGrp="1"/>
          </p:cNvSpPr>
          <p:nvPr>
            <p:ph type="title"/>
          </p:nvPr>
        </p:nvSpPr>
        <p:spPr/>
        <p:txBody>
          <a:bodyPr/>
          <a:lstStyle/>
          <a:p>
            <a:r>
              <a:rPr lang="x-none" dirty="0"/>
              <a:t>Sum-Product Algorithm: Message from Factor to Variable</a:t>
            </a:r>
          </a:p>
        </p:txBody>
      </p:sp>
      <mc:AlternateContent xmlns:mc="http://schemas.openxmlformats.org/markup-compatibility/2006" xmlns:a14="http://schemas.microsoft.com/office/drawing/2010/main">
        <mc:Choice Requires="a14">
          <p:sp>
            <p:nvSpPr>
              <p:cNvPr id="4" name="Oval 3">
                <a:extLst>
                  <a:ext uri="{FF2B5EF4-FFF2-40B4-BE49-F238E27FC236}">
                    <a16:creationId xmlns="" xmlns:a16="http://schemas.microsoft.com/office/drawing/2014/main" id="{631D89F7-0775-9946-2DC0-246162CB6841}"/>
                  </a:ext>
                </a:extLst>
              </p:cNvPr>
              <p:cNvSpPr/>
              <p:nvPr/>
            </p:nvSpPr>
            <p:spPr bwMode="gray">
              <a:xfrm>
                <a:off x="2964321" y="1428485"/>
                <a:ext cx="216000" cy="216000"/>
              </a:xfrm>
              <a:prstGeom prst="ellips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a:rPr>
                          </m:ctrlPr>
                        </m:sSubPr>
                        <m:e>
                          <m:r>
                            <a:rPr lang="en-US" sz="1000" b="0" i="1" dirty="0" smtClean="0">
                              <a:solidFill>
                                <a:schemeClr val="tx1"/>
                              </a:solidFill>
                              <a:latin typeface="Cambria Math" panose="02040503050406030204" pitchFamily="18" charset="0"/>
                            </a:rPr>
                            <m:t>𝑋</m:t>
                          </m:r>
                        </m:e>
                        <m:sub>
                          <m:r>
                            <a:rPr lang="en-US" sz="1000" b="0" i="1" dirty="0" smtClean="0">
                              <a:solidFill>
                                <a:schemeClr val="tx1"/>
                              </a:solidFill>
                              <a:latin typeface="Cambria Math" panose="02040503050406030204" pitchFamily="18" charset="0"/>
                            </a:rPr>
                            <m:t>3</m:t>
                          </m:r>
                        </m:sub>
                      </m:sSub>
                    </m:oMath>
                  </m:oMathPara>
                </a14:m>
                <a:endParaRPr lang="x-none" sz="1000" dirty="0">
                  <a:solidFill>
                    <a:schemeClr val="tx1"/>
                  </a:solidFill>
                </a:endParaRPr>
              </a:p>
            </p:txBody>
          </p:sp>
        </mc:Choice>
        <mc:Fallback xmlns="">
          <p:sp>
            <p:nvSpPr>
              <p:cNvPr id="4" name="Oval 3">
                <a:extLst>
                  <a:ext uri="{FF2B5EF4-FFF2-40B4-BE49-F238E27FC236}">
                    <a16:creationId xmlns:a16="http://schemas.microsoft.com/office/drawing/2014/main" id="{631D89F7-0775-9946-2DC0-246162CB6841}"/>
                  </a:ext>
                </a:extLst>
              </p:cNvPr>
              <p:cNvSpPr>
                <a:spLocks noRot="1" noChangeAspect="1" noMove="1" noResize="1" noEditPoints="1" noAdjustHandles="1" noChangeArrowheads="1" noChangeShapeType="1" noTextEdit="1"/>
              </p:cNvSpPr>
              <p:nvPr/>
            </p:nvSpPr>
            <p:spPr bwMode="gray">
              <a:xfrm>
                <a:off x="2964321" y="1428485"/>
                <a:ext cx="216000" cy="216000"/>
              </a:xfrm>
              <a:prstGeom prst="ellipse">
                <a:avLst/>
              </a:prstGeom>
              <a:blipFill>
                <a:blip r:embed="rId2"/>
                <a:stretch>
                  <a:fillRect l="-5000"/>
                </a:stretch>
              </a:blipFill>
              <a:ln w="9525"/>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 xmlns:a16="http://schemas.microsoft.com/office/drawing/2014/main" id="{4A280BB5-BE67-5CA3-DC6D-159F7B454247}"/>
                  </a:ext>
                </a:extLst>
              </p:cNvPr>
              <p:cNvSpPr/>
              <p:nvPr/>
            </p:nvSpPr>
            <p:spPr bwMode="gray">
              <a:xfrm>
                <a:off x="4116449" y="1762631"/>
                <a:ext cx="216000" cy="216000"/>
              </a:xfrm>
              <a:prstGeom prst="ellips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a:rPr>
                          </m:ctrlPr>
                        </m:sSubPr>
                        <m:e>
                          <m:r>
                            <a:rPr lang="en-US" sz="1000" b="0" i="1" dirty="0" smtClean="0">
                              <a:solidFill>
                                <a:schemeClr val="tx1"/>
                              </a:solidFill>
                              <a:latin typeface="Cambria Math" panose="02040503050406030204" pitchFamily="18" charset="0"/>
                            </a:rPr>
                            <m:t>𝑋</m:t>
                          </m:r>
                        </m:e>
                        <m:sub>
                          <m:r>
                            <a:rPr lang="en-US" sz="1000" b="0" i="1" dirty="0" smtClean="0">
                              <a:solidFill>
                                <a:schemeClr val="tx1"/>
                              </a:solidFill>
                              <a:latin typeface="Cambria Math" panose="02040503050406030204" pitchFamily="18" charset="0"/>
                            </a:rPr>
                            <m:t>4</m:t>
                          </m:r>
                        </m:sub>
                      </m:sSub>
                    </m:oMath>
                  </m:oMathPara>
                </a14:m>
                <a:endParaRPr lang="x-none" sz="1000" dirty="0">
                  <a:solidFill>
                    <a:schemeClr val="tx1"/>
                  </a:solidFill>
                </a:endParaRPr>
              </a:p>
            </p:txBody>
          </p:sp>
        </mc:Choice>
        <mc:Fallback xmlns="">
          <p:sp>
            <p:nvSpPr>
              <p:cNvPr id="5" name="Oval 4">
                <a:extLst>
                  <a:ext uri="{FF2B5EF4-FFF2-40B4-BE49-F238E27FC236}">
                    <a16:creationId xmlns:a16="http://schemas.microsoft.com/office/drawing/2014/main" id="{4A280BB5-BE67-5CA3-DC6D-159F7B454247}"/>
                  </a:ext>
                </a:extLst>
              </p:cNvPr>
              <p:cNvSpPr>
                <a:spLocks noRot="1" noChangeAspect="1" noMove="1" noResize="1" noEditPoints="1" noAdjustHandles="1" noChangeArrowheads="1" noChangeShapeType="1" noTextEdit="1"/>
              </p:cNvSpPr>
              <p:nvPr/>
            </p:nvSpPr>
            <p:spPr bwMode="gray">
              <a:xfrm>
                <a:off x="4116449" y="1762631"/>
                <a:ext cx="216000" cy="216000"/>
              </a:xfrm>
              <a:prstGeom prst="ellipse">
                <a:avLst/>
              </a:prstGeom>
              <a:blipFill>
                <a:blip r:embed="rId3"/>
                <a:stretch>
                  <a:fillRect l="-5263"/>
                </a:stretch>
              </a:blipFill>
              <a:ln w="9525"/>
            </p:spPr>
            <p:txBody>
              <a:bodyPr/>
              <a:lstStyle/>
              <a:p>
                <a:r>
                  <a:rPr lang="en-US">
                    <a:noFill/>
                  </a:rPr>
                  <a:t> </a:t>
                </a:r>
              </a:p>
            </p:txBody>
          </p:sp>
        </mc:Fallback>
      </mc:AlternateContent>
      <p:cxnSp>
        <p:nvCxnSpPr>
          <p:cNvPr id="6" name="Straight Arrow Connector 5">
            <a:extLst>
              <a:ext uri="{FF2B5EF4-FFF2-40B4-BE49-F238E27FC236}">
                <a16:creationId xmlns="" xmlns:a16="http://schemas.microsoft.com/office/drawing/2014/main" id="{8EE08265-5A6D-B3F2-F2DE-359127B7B5C2}"/>
              </a:ext>
            </a:extLst>
          </p:cNvPr>
          <p:cNvCxnSpPr>
            <a:cxnSpLocks/>
            <a:stCxn id="5" idx="2"/>
            <a:endCxn id="8" idx="3"/>
          </p:cNvCxnSpPr>
          <p:nvPr/>
        </p:nvCxnSpPr>
        <p:spPr bwMode="gray">
          <a:xfrm flipH="1">
            <a:off x="3594376" y="1870631"/>
            <a:ext cx="522073"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Oval 6">
                <a:extLst>
                  <a:ext uri="{FF2B5EF4-FFF2-40B4-BE49-F238E27FC236}">
                    <a16:creationId xmlns="" xmlns:a16="http://schemas.microsoft.com/office/drawing/2014/main" id="{D239620B-EF8B-9848-0B8A-37AC0BC52E2F}"/>
                  </a:ext>
                </a:extLst>
              </p:cNvPr>
              <p:cNvSpPr/>
              <p:nvPr/>
            </p:nvSpPr>
            <p:spPr bwMode="gray">
              <a:xfrm>
                <a:off x="2958617" y="2093847"/>
                <a:ext cx="216000" cy="216000"/>
              </a:xfrm>
              <a:prstGeom prst="ellips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a:rPr>
                          </m:ctrlPr>
                        </m:sSubPr>
                        <m:e>
                          <m:r>
                            <a:rPr lang="en-US" sz="1000" b="0" i="1" dirty="0" smtClean="0">
                              <a:solidFill>
                                <a:schemeClr val="tx1"/>
                              </a:solidFill>
                              <a:latin typeface="Cambria Math" panose="02040503050406030204" pitchFamily="18" charset="0"/>
                            </a:rPr>
                            <m:t>𝑋</m:t>
                          </m:r>
                        </m:e>
                        <m:sub>
                          <m:r>
                            <a:rPr lang="en-US" sz="1000" b="0" i="1" dirty="0" smtClean="0">
                              <a:solidFill>
                                <a:schemeClr val="tx1"/>
                              </a:solidFill>
                              <a:latin typeface="Cambria Math" panose="02040503050406030204" pitchFamily="18" charset="0"/>
                            </a:rPr>
                            <m:t>2</m:t>
                          </m:r>
                        </m:sub>
                      </m:sSub>
                    </m:oMath>
                  </m:oMathPara>
                </a14:m>
                <a:endParaRPr lang="x-none" sz="1000" dirty="0">
                  <a:solidFill>
                    <a:schemeClr val="tx1"/>
                  </a:solidFill>
                </a:endParaRPr>
              </a:p>
            </p:txBody>
          </p:sp>
        </mc:Choice>
        <mc:Fallback xmlns="">
          <p:sp>
            <p:nvSpPr>
              <p:cNvPr id="7" name="Oval 6">
                <a:extLst>
                  <a:ext uri="{FF2B5EF4-FFF2-40B4-BE49-F238E27FC236}">
                    <a16:creationId xmlns:a16="http://schemas.microsoft.com/office/drawing/2014/main" id="{D239620B-EF8B-9848-0B8A-37AC0BC52E2F}"/>
                  </a:ext>
                </a:extLst>
              </p:cNvPr>
              <p:cNvSpPr>
                <a:spLocks noRot="1" noChangeAspect="1" noMove="1" noResize="1" noEditPoints="1" noAdjustHandles="1" noChangeArrowheads="1" noChangeShapeType="1" noTextEdit="1"/>
              </p:cNvSpPr>
              <p:nvPr/>
            </p:nvSpPr>
            <p:spPr bwMode="gray">
              <a:xfrm>
                <a:off x="2958617" y="2093847"/>
                <a:ext cx="216000" cy="216000"/>
              </a:xfrm>
              <a:prstGeom prst="ellipse">
                <a:avLst/>
              </a:prstGeom>
              <a:blipFill>
                <a:blip r:embed="rId4"/>
                <a:stretch>
                  <a:fillRect l="-10526"/>
                </a:stretch>
              </a:blipFill>
              <a:ln w="9525"/>
            </p:spPr>
            <p:txBody>
              <a:bodyPr/>
              <a:lstStyle/>
              <a:p>
                <a:r>
                  <a:rPr lang="en-US">
                    <a:noFill/>
                  </a:rPr>
                  <a:t> </a:t>
                </a:r>
              </a:p>
            </p:txBody>
          </p:sp>
        </mc:Fallback>
      </mc:AlternateContent>
      <p:sp>
        <p:nvSpPr>
          <p:cNvPr id="8" name="Rectangle 7">
            <a:extLst>
              <a:ext uri="{FF2B5EF4-FFF2-40B4-BE49-F238E27FC236}">
                <a16:creationId xmlns="" xmlns:a16="http://schemas.microsoft.com/office/drawing/2014/main" id="{501AB434-28EF-60A5-598E-6BCBA793F38D}"/>
              </a:ext>
            </a:extLst>
          </p:cNvPr>
          <p:cNvSpPr/>
          <p:nvPr/>
        </p:nvSpPr>
        <p:spPr bwMode="gray">
          <a:xfrm>
            <a:off x="3468377" y="1807631"/>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x-none" sz="1200" b="1" dirty="0" err="1">
              <a:solidFill>
                <a:schemeClr val="bg1"/>
              </a:solidFill>
            </a:endParaRPr>
          </a:p>
        </p:txBody>
      </p:sp>
      <p:cxnSp>
        <p:nvCxnSpPr>
          <p:cNvPr id="9" name="Straight Arrow Connector 8">
            <a:extLst>
              <a:ext uri="{FF2B5EF4-FFF2-40B4-BE49-F238E27FC236}">
                <a16:creationId xmlns="" xmlns:a16="http://schemas.microsoft.com/office/drawing/2014/main" id="{3E34AFA6-DF28-48E4-D25B-21AE516B0ACB}"/>
              </a:ext>
            </a:extLst>
          </p:cNvPr>
          <p:cNvCxnSpPr>
            <a:cxnSpLocks/>
            <a:stCxn id="8" idx="0"/>
            <a:endCxn id="4" idx="6"/>
          </p:cNvCxnSpPr>
          <p:nvPr/>
        </p:nvCxnSpPr>
        <p:spPr bwMode="gray">
          <a:xfrm flipH="1" flipV="1">
            <a:off x="3180321" y="1536485"/>
            <a:ext cx="351056" cy="271146"/>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 xmlns:a16="http://schemas.microsoft.com/office/drawing/2014/main" id="{795F67F8-9BC1-2711-B9EE-40175137B6EB}"/>
              </a:ext>
            </a:extLst>
          </p:cNvPr>
          <p:cNvCxnSpPr>
            <a:cxnSpLocks/>
            <a:stCxn id="8" idx="2"/>
            <a:endCxn id="7" idx="6"/>
          </p:cNvCxnSpPr>
          <p:nvPr/>
        </p:nvCxnSpPr>
        <p:spPr bwMode="gray">
          <a:xfrm flipH="1">
            <a:off x="3174617" y="1933630"/>
            <a:ext cx="356760" cy="268217"/>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 xmlns:a16="http://schemas.microsoft.com/office/drawing/2014/main" id="{CEBF9A14-F8E4-4AC3-CE57-50FA8C34470E}"/>
              </a:ext>
            </a:extLst>
          </p:cNvPr>
          <p:cNvSpPr/>
          <p:nvPr/>
        </p:nvSpPr>
        <p:spPr bwMode="gray">
          <a:xfrm>
            <a:off x="2384753" y="2146530"/>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x-none" sz="1200" b="1" dirty="0" err="1">
              <a:solidFill>
                <a:schemeClr val="bg1"/>
              </a:solidFill>
            </a:endParaRPr>
          </a:p>
        </p:txBody>
      </p:sp>
      <p:sp>
        <p:nvSpPr>
          <p:cNvPr id="12" name="Rectangle 11">
            <a:extLst>
              <a:ext uri="{FF2B5EF4-FFF2-40B4-BE49-F238E27FC236}">
                <a16:creationId xmlns="" xmlns:a16="http://schemas.microsoft.com/office/drawing/2014/main" id="{D363A4BC-89D1-78A9-44E6-41F0F6422CBD}"/>
              </a:ext>
            </a:extLst>
          </p:cNvPr>
          <p:cNvSpPr/>
          <p:nvPr/>
        </p:nvSpPr>
        <p:spPr bwMode="gray">
          <a:xfrm>
            <a:off x="2384753" y="1680671"/>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x-none" sz="1200" b="1" dirty="0" err="1">
              <a:solidFill>
                <a:schemeClr val="bg1"/>
              </a:solidFill>
            </a:endParaRPr>
          </a:p>
        </p:txBody>
      </p:sp>
      <p:cxnSp>
        <p:nvCxnSpPr>
          <p:cNvPr id="13" name="Straight Arrow Connector 12">
            <a:extLst>
              <a:ext uri="{FF2B5EF4-FFF2-40B4-BE49-F238E27FC236}">
                <a16:creationId xmlns="" xmlns:a16="http://schemas.microsoft.com/office/drawing/2014/main" id="{BB767F72-6E6D-D9F2-8F6E-BF72EF4CA229}"/>
              </a:ext>
            </a:extLst>
          </p:cNvPr>
          <p:cNvCxnSpPr>
            <a:cxnSpLocks/>
            <a:stCxn id="11" idx="3"/>
            <a:endCxn id="7" idx="2"/>
          </p:cNvCxnSpPr>
          <p:nvPr/>
        </p:nvCxnSpPr>
        <p:spPr bwMode="gray">
          <a:xfrm flipV="1">
            <a:off x="2510752" y="2201847"/>
            <a:ext cx="447865" cy="7683"/>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 xmlns:a16="http://schemas.microsoft.com/office/drawing/2014/main" id="{FB84F1DF-DE97-4AC3-85EA-36BE0183A193}"/>
              </a:ext>
            </a:extLst>
          </p:cNvPr>
          <p:cNvCxnSpPr>
            <a:cxnSpLocks/>
            <a:stCxn id="12" idx="3"/>
            <a:endCxn id="4" idx="3"/>
          </p:cNvCxnSpPr>
          <p:nvPr/>
        </p:nvCxnSpPr>
        <p:spPr bwMode="gray">
          <a:xfrm flipV="1">
            <a:off x="2510752" y="1612853"/>
            <a:ext cx="485201" cy="130818"/>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 xmlns:a16="http://schemas.microsoft.com/office/drawing/2014/main" id="{36413225-5AEC-B66B-D8BB-DD0DB8A69E6D}"/>
              </a:ext>
            </a:extLst>
          </p:cNvPr>
          <p:cNvSpPr/>
          <p:nvPr/>
        </p:nvSpPr>
        <p:spPr bwMode="gray">
          <a:xfrm>
            <a:off x="4854521" y="1807631"/>
            <a:ext cx="125999" cy="125999"/>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x-none" sz="1200" b="1" dirty="0" err="1">
              <a:solidFill>
                <a:schemeClr val="bg1"/>
              </a:solidFill>
            </a:endParaRPr>
          </a:p>
        </p:txBody>
      </p:sp>
      <p:cxnSp>
        <p:nvCxnSpPr>
          <p:cNvPr id="37" name="Straight Arrow Connector 36">
            <a:extLst>
              <a:ext uri="{FF2B5EF4-FFF2-40B4-BE49-F238E27FC236}">
                <a16:creationId xmlns="" xmlns:a16="http://schemas.microsoft.com/office/drawing/2014/main" id="{E7E590D7-0203-C1C0-D1BA-D81994C14500}"/>
              </a:ext>
            </a:extLst>
          </p:cNvPr>
          <p:cNvCxnSpPr>
            <a:cxnSpLocks/>
            <a:stCxn id="36" idx="1"/>
            <a:endCxn id="5" idx="6"/>
          </p:cNvCxnSpPr>
          <p:nvPr/>
        </p:nvCxnSpPr>
        <p:spPr bwMode="gray">
          <a:xfrm flipH="1">
            <a:off x="4332449" y="1870631"/>
            <a:ext cx="522072" cy="0"/>
          </a:xfrm>
          <a:prstGeom prst="straightConnector1">
            <a:avLst/>
          </a:prstGeom>
          <a:ln>
            <a:solidFill>
              <a:schemeClr val="accent6"/>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Oval 39">
                <a:extLst>
                  <a:ext uri="{FF2B5EF4-FFF2-40B4-BE49-F238E27FC236}">
                    <a16:creationId xmlns="" xmlns:a16="http://schemas.microsoft.com/office/drawing/2014/main" id="{25AF6597-E87F-B2E2-9D42-97A86CED858F}"/>
                  </a:ext>
                </a:extLst>
              </p:cNvPr>
              <p:cNvSpPr/>
              <p:nvPr/>
            </p:nvSpPr>
            <p:spPr bwMode="gray">
              <a:xfrm>
                <a:off x="5501328" y="1762630"/>
                <a:ext cx="216000" cy="216000"/>
              </a:xfrm>
              <a:prstGeom prst="ellipse">
                <a:avLst/>
              </a:prstGeom>
              <a:ln w="9525">
                <a:solidFill>
                  <a:schemeClr val="accent6"/>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accent6"/>
                              </a:solidFill>
                              <a:latin typeface="Cambria Math"/>
                            </a:rPr>
                          </m:ctrlPr>
                        </m:sSubPr>
                        <m:e>
                          <m:r>
                            <a:rPr lang="en-US" sz="1000" b="0" i="1" dirty="0" smtClean="0">
                              <a:solidFill>
                                <a:schemeClr val="accent6"/>
                              </a:solidFill>
                              <a:latin typeface="Cambria Math" panose="02040503050406030204" pitchFamily="18" charset="0"/>
                            </a:rPr>
                            <m:t>𝑋</m:t>
                          </m:r>
                        </m:e>
                        <m:sub>
                          <m:r>
                            <a:rPr lang="en-US" sz="1000" b="0" i="1" dirty="0" smtClean="0">
                              <a:solidFill>
                                <a:schemeClr val="accent6"/>
                              </a:solidFill>
                              <a:latin typeface="Cambria Math" panose="02040503050406030204" pitchFamily="18" charset="0"/>
                            </a:rPr>
                            <m:t>5</m:t>
                          </m:r>
                        </m:sub>
                      </m:sSub>
                    </m:oMath>
                  </m:oMathPara>
                </a14:m>
                <a:endParaRPr lang="x-none" sz="1000" dirty="0">
                  <a:solidFill>
                    <a:schemeClr val="accent6"/>
                  </a:solidFill>
                </a:endParaRPr>
              </a:p>
            </p:txBody>
          </p:sp>
        </mc:Choice>
        <mc:Fallback xmlns="">
          <p:sp>
            <p:nvSpPr>
              <p:cNvPr id="40" name="Oval 39">
                <a:extLst>
                  <a:ext uri="{FF2B5EF4-FFF2-40B4-BE49-F238E27FC236}">
                    <a16:creationId xmlns:a16="http://schemas.microsoft.com/office/drawing/2014/main" id="{25AF6597-E87F-B2E2-9D42-97A86CED858F}"/>
                  </a:ext>
                </a:extLst>
              </p:cNvPr>
              <p:cNvSpPr>
                <a:spLocks noRot="1" noChangeAspect="1" noMove="1" noResize="1" noEditPoints="1" noAdjustHandles="1" noChangeArrowheads="1" noChangeShapeType="1" noTextEdit="1"/>
              </p:cNvSpPr>
              <p:nvPr/>
            </p:nvSpPr>
            <p:spPr bwMode="gray">
              <a:xfrm>
                <a:off x="5501328" y="1762630"/>
                <a:ext cx="216000" cy="216000"/>
              </a:xfrm>
              <a:prstGeom prst="ellipse">
                <a:avLst/>
              </a:prstGeom>
              <a:blipFill>
                <a:blip r:embed="rId5"/>
                <a:stretch>
                  <a:fillRect l="-5263"/>
                </a:stretch>
              </a:blipFill>
              <a:ln w="9525">
                <a:solidFill>
                  <a:schemeClr val="accent6"/>
                </a:solidFill>
              </a:ln>
            </p:spPr>
            <p:txBody>
              <a:bodyPr/>
              <a:lstStyle/>
              <a:p>
                <a:r>
                  <a:rPr lang="en-US">
                    <a:noFill/>
                  </a:rPr>
                  <a:t> </a:t>
                </a:r>
              </a:p>
            </p:txBody>
          </p:sp>
        </mc:Fallback>
      </mc:AlternateContent>
      <p:sp>
        <p:nvSpPr>
          <p:cNvPr id="41" name="Rectangle 40">
            <a:extLst>
              <a:ext uri="{FF2B5EF4-FFF2-40B4-BE49-F238E27FC236}">
                <a16:creationId xmlns="" xmlns:a16="http://schemas.microsoft.com/office/drawing/2014/main" id="{41501F5A-8BC5-7B1A-C5AA-17249949F381}"/>
              </a:ext>
            </a:extLst>
          </p:cNvPr>
          <p:cNvSpPr/>
          <p:nvPr/>
        </p:nvSpPr>
        <p:spPr bwMode="gray">
          <a:xfrm>
            <a:off x="6238136" y="1807631"/>
            <a:ext cx="125999" cy="125999"/>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x-none" sz="1200" b="1" dirty="0" err="1">
              <a:solidFill>
                <a:schemeClr val="bg1"/>
              </a:solidFill>
            </a:endParaRPr>
          </a:p>
        </p:txBody>
      </p:sp>
      <p:cxnSp>
        <p:nvCxnSpPr>
          <p:cNvPr id="42" name="Straight Arrow Connector 41">
            <a:extLst>
              <a:ext uri="{FF2B5EF4-FFF2-40B4-BE49-F238E27FC236}">
                <a16:creationId xmlns="" xmlns:a16="http://schemas.microsoft.com/office/drawing/2014/main" id="{2E4CD406-EA8F-23AC-6B72-EF2D651C31EA}"/>
              </a:ext>
            </a:extLst>
          </p:cNvPr>
          <p:cNvCxnSpPr>
            <a:cxnSpLocks/>
            <a:stCxn id="40" idx="2"/>
            <a:endCxn id="36" idx="3"/>
          </p:cNvCxnSpPr>
          <p:nvPr/>
        </p:nvCxnSpPr>
        <p:spPr bwMode="gray">
          <a:xfrm flipH="1">
            <a:off x="4980520" y="1870630"/>
            <a:ext cx="520808" cy="1"/>
          </a:xfrm>
          <a:prstGeom prst="straightConnector1">
            <a:avLst/>
          </a:prstGeom>
          <a:ln>
            <a:solidFill>
              <a:schemeClr val="accent6"/>
            </a:solidFill>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 xmlns:a16="http://schemas.microsoft.com/office/drawing/2014/main" id="{7AD2C218-BB01-A1FC-8A53-F97105B3892A}"/>
              </a:ext>
            </a:extLst>
          </p:cNvPr>
          <p:cNvCxnSpPr>
            <a:cxnSpLocks/>
            <a:stCxn id="41" idx="1"/>
            <a:endCxn id="40" idx="6"/>
          </p:cNvCxnSpPr>
          <p:nvPr/>
        </p:nvCxnSpPr>
        <p:spPr bwMode="gray">
          <a:xfrm flipH="1" flipV="1">
            <a:off x="5717328" y="1870630"/>
            <a:ext cx="520808" cy="1"/>
          </a:xfrm>
          <a:prstGeom prst="straightConnector1">
            <a:avLst/>
          </a:prstGeom>
          <a:ln>
            <a:solidFill>
              <a:schemeClr val="accent6"/>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 xmlns:a16="http://schemas.microsoft.com/office/drawing/2014/main" id="{60A207A4-7AF4-41E9-BD74-3803AB97EDB1}"/>
                  </a:ext>
                </a:extLst>
              </p:cNvPr>
              <p:cNvSpPr txBox="1"/>
              <p:nvPr/>
            </p:nvSpPr>
            <p:spPr bwMode="gray">
              <a:xfrm>
                <a:off x="2339752" y="1451281"/>
                <a:ext cx="216000" cy="236332"/>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000" b="0" i="1" smtClean="0">
                              <a:latin typeface="Cambria Math"/>
                            </a:rPr>
                          </m:ctrlPr>
                        </m:sSubPr>
                        <m:e>
                          <m:r>
                            <a:rPr lang="en-US" sz="1000" b="0" i="1" smtClean="0">
                              <a:latin typeface="Cambria Math" panose="02040503050406030204" pitchFamily="18" charset="0"/>
                            </a:rPr>
                            <m:t>𝑓</m:t>
                          </m:r>
                        </m:e>
                        <m:sub>
                          <m:r>
                            <a:rPr lang="en-US" sz="1000" b="0" i="1" smtClean="0">
                              <a:latin typeface="Cambria Math" panose="02040503050406030204" pitchFamily="18" charset="0"/>
                            </a:rPr>
                            <m:t>4</m:t>
                          </m:r>
                        </m:sub>
                      </m:sSub>
                    </m:oMath>
                  </m:oMathPara>
                </a14:m>
                <a:endParaRPr lang="x-none" sz="1000" dirty="0" err="1"/>
              </a:p>
            </p:txBody>
          </p:sp>
        </mc:Choice>
        <mc:Fallback xmlns="">
          <p:sp>
            <p:nvSpPr>
              <p:cNvPr id="48" name="TextBox 47">
                <a:extLst>
                  <a:ext uri="{FF2B5EF4-FFF2-40B4-BE49-F238E27FC236}">
                    <a16:creationId xmlns:a16="http://schemas.microsoft.com/office/drawing/2014/main" id="{60A207A4-7AF4-41E9-BD74-3803AB97EDB1}"/>
                  </a:ext>
                </a:extLst>
              </p:cNvPr>
              <p:cNvSpPr txBox="1">
                <a:spLocks noRot="1" noChangeAspect="1" noMove="1" noResize="1" noEditPoints="1" noAdjustHandles="1" noChangeArrowheads="1" noChangeShapeType="1" noTextEdit="1"/>
              </p:cNvSpPr>
              <p:nvPr/>
            </p:nvSpPr>
            <p:spPr bwMode="gray">
              <a:xfrm>
                <a:off x="2339752" y="1451281"/>
                <a:ext cx="216000" cy="236332"/>
              </a:xfrm>
              <a:prstGeom prst="rect">
                <a:avLst/>
              </a:prstGeom>
              <a:blipFill>
                <a:blip r:embed="rId6"/>
                <a:stretch>
                  <a:fillRect l="-11111"/>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 xmlns:a16="http://schemas.microsoft.com/office/drawing/2014/main" id="{4CA0EFC6-B32C-D4E7-70FC-B433BB88000D}"/>
                  </a:ext>
                </a:extLst>
              </p:cNvPr>
              <p:cNvSpPr txBox="1"/>
              <p:nvPr/>
            </p:nvSpPr>
            <p:spPr bwMode="gray">
              <a:xfrm>
                <a:off x="2356552" y="1928575"/>
                <a:ext cx="216000" cy="236332"/>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000" b="0" i="1" smtClean="0">
                              <a:latin typeface="Cambria Math"/>
                            </a:rPr>
                          </m:ctrlPr>
                        </m:sSubPr>
                        <m:e>
                          <m:r>
                            <a:rPr lang="en-US" sz="1000" b="0" i="1" smtClean="0">
                              <a:latin typeface="Cambria Math" panose="02040503050406030204" pitchFamily="18" charset="0"/>
                            </a:rPr>
                            <m:t>𝑓</m:t>
                          </m:r>
                        </m:e>
                        <m:sub>
                          <m:r>
                            <a:rPr lang="en-US" sz="1000" b="0" i="1" smtClean="0">
                              <a:latin typeface="Cambria Math" panose="02040503050406030204" pitchFamily="18" charset="0"/>
                            </a:rPr>
                            <m:t>2</m:t>
                          </m:r>
                        </m:sub>
                      </m:sSub>
                    </m:oMath>
                  </m:oMathPara>
                </a14:m>
                <a:endParaRPr lang="x-none" sz="1000" dirty="0" err="1"/>
              </a:p>
            </p:txBody>
          </p:sp>
        </mc:Choice>
        <mc:Fallback xmlns="">
          <p:sp>
            <p:nvSpPr>
              <p:cNvPr id="49" name="TextBox 48">
                <a:extLst>
                  <a:ext uri="{FF2B5EF4-FFF2-40B4-BE49-F238E27FC236}">
                    <a16:creationId xmlns:a16="http://schemas.microsoft.com/office/drawing/2014/main" id="{4CA0EFC6-B32C-D4E7-70FC-B433BB88000D}"/>
                  </a:ext>
                </a:extLst>
              </p:cNvPr>
              <p:cNvSpPr txBox="1">
                <a:spLocks noRot="1" noChangeAspect="1" noMove="1" noResize="1" noEditPoints="1" noAdjustHandles="1" noChangeArrowheads="1" noChangeShapeType="1" noTextEdit="1"/>
              </p:cNvSpPr>
              <p:nvPr/>
            </p:nvSpPr>
            <p:spPr bwMode="gray">
              <a:xfrm>
                <a:off x="2356552" y="1928575"/>
                <a:ext cx="216000" cy="236332"/>
              </a:xfrm>
              <a:prstGeom prst="rect">
                <a:avLst/>
              </a:prstGeom>
              <a:blipFill>
                <a:blip r:embed="rId7"/>
                <a:stretch>
                  <a:fillRect l="-11111"/>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 xmlns:a16="http://schemas.microsoft.com/office/drawing/2014/main" id="{32751508-EB2F-61AE-DE50-DCF456D77186}"/>
                  </a:ext>
                </a:extLst>
              </p:cNvPr>
              <p:cNvSpPr txBox="1"/>
              <p:nvPr/>
            </p:nvSpPr>
            <p:spPr bwMode="gray">
              <a:xfrm>
                <a:off x="3530780" y="1572837"/>
                <a:ext cx="216000" cy="236332"/>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000" b="0" i="1" smtClean="0">
                              <a:latin typeface="Cambria Math"/>
                            </a:rPr>
                          </m:ctrlPr>
                        </m:sSubPr>
                        <m:e>
                          <m:r>
                            <a:rPr lang="en-US" sz="1000" b="0" i="1" smtClean="0">
                              <a:latin typeface="Cambria Math" panose="02040503050406030204" pitchFamily="18" charset="0"/>
                            </a:rPr>
                            <m:t>𝑓</m:t>
                          </m:r>
                        </m:e>
                        <m:sub>
                          <m:r>
                            <a:rPr lang="en-US" sz="1000" b="0" i="1" smtClean="0">
                              <a:latin typeface="Cambria Math" panose="02040503050406030204" pitchFamily="18" charset="0"/>
                            </a:rPr>
                            <m:t>5</m:t>
                          </m:r>
                        </m:sub>
                      </m:sSub>
                    </m:oMath>
                  </m:oMathPara>
                </a14:m>
                <a:endParaRPr lang="x-none" sz="1000" dirty="0" err="1"/>
              </a:p>
            </p:txBody>
          </p:sp>
        </mc:Choice>
        <mc:Fallback xmlns="">
          <p:sp>
            <p:nvSpPr>
              <p:cNvPr id="50" name="TextBox 49">
                <a:extLst>
                  <a:ext uri="{FF2B5EF4-FFF2-40B4-BE49-F238E27FC236}">
                    <a16:creationId xmlns:a16="http://schemas.microsoft.com/office/drawing/2014/main" id="{32751508-EB2F-61AE-DE50-DCF456D77186}"/>
                  </a:ext>
                </a:extLst>
              </p:cNvPr>
              <p:cNvSpPr txBox="1">
                <a:spLocks noRot="1" noChangeAspect="1" noMove="1" noResize="1" noEditPoints="1" noAdjustHandles="1" noChangeArrowheads="1" noChangeShapeType="1" noTextEdit="1"/>
              </p:cNvSpPr>
              <p:nvPr/>
            </p:nvSpPr>
            <p:spPr bwMode="gray">
              <a:xfrm>
                <a:off x="3530780" y="1572837"/>
                <a:ext cx="216000" cy="236332"/>
              </a:xfrm>
              <a:prstGeom prst="rect">
                <a:avLst/>
              </a:prstGeom>
              <a:blipFill>
                <a:blip r:embed="rId8"/>
                <a:stretch>
                  <a:fillRect l="-526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 xmlns:a16="http://schemas.microsoft.com/office/drawing/2014/main" id="{0DD941C0-84E8-9611-D926-C1018663B6FE}"/>
                  </a:ext>
                </a:extLst>
              </p:cNvPr>
              <p:cNvSpPr txBox="1"/>
              <p:nvPr/>
            </p:nvSpPr>
            <p:spPr bwMode="gray">
              <a:xfrm>
                <a:off x="4806310" y="1580298"/>
                <a:ext cx="216000" cy="236332"/>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000" b="0" i="1" smtClean="0">
                              <a:solidFill>
                                <a:schemeClr val="accent6"/>
                              </a:solidFill>
                              <a:latin typeface="Cambria Math"/>
                            </a:rPr>
                          </m:ctrlPr>
                        </m:sSubPr>
                        <m:e>
                          <m:r>
                            <a:rPr lang="en-US" sz="1000" b="0" i="1" smtClean="0">
                              <a:solidFill>
                                <a:schemeClr val="accent6"/>
                              </a:solidFill>
                              <a:latin typeface="Cambria Math" panose="02040503050406030204" pitchFamily="18" charset="0"/>
                            </a:rPr>
                            <m:t>𝑓</m:t>
                          </m:r>
                        </m:e>
                        <m:sub>
                          <m:r>
                            <a:rPr lang="en-US" sz="1000" b="0" i="1" smtClean="0">
                              <a:solidFill>
                                <a:schemeClr val="accent6"/>
                              </a:solidFill>
                              <a:latin typeface="Cambria Math" panose="02040503050406030204" pitchFamily="18" charset="0"/>
                            </a:rPr>
                            <m:t>6</m:t>
                          </m:r>
                        </m:sub>
                      </m:sSub>
                    </m:oMath>
                  </m:oMathPara>
                </a14:m>
                <a:endParaRPr lang="x-none" sz="1000" dirty="0" err="1">
                  <a:solidFill>
                    <a:schemeClr val="accent6"/>
                  </a:solidFill>
                </a:endParaRPr>
              </a:p>
            </p:txBody>
          </p:sp>
        </mc:Choice>
        <mc:Fallback xmlns="">
          <p:sp>
            <p:nvSpPr>
              <p:cNvPr id="51" name="TextBox 50">
                <a:extLst>
                  <a:ext uri="{FF2B5EF4-FFF2-40B4-BE49-F238E27FC236}">
                    <a16:creationId xmlns:a16="http://schemas.microsoft.com/office/drawing/2014/main" id="{0DD941C0-84E8-9611-D926-C1018663B6FE}"/>
                  </a:ext>
                </a:extLst>
              </p:cNvPr>
              <p:cNvSpPr txBox="1">
                <a:spLocks noRot="1" noChangeAspect="1" noMove="1" noResize="1" noEditPoints="1" noAdjustHandles="1" noChangeArrowheads="1" noChangeShapeType="1" noTextEdit="1"/>
              </p:cNvSpPr>
              <p:nvPr/>
            </p:nvSpPr>
            <p:spPr bwMode="gray">
              <a:xfrm>
                <a:off x="4806310" y="1580298"/>
                <a:ext cx="216000" cy="236332"/>
              </a:xfrm>
              <a:prstGeom prst="rect">
                <a:avLst/>
              </a:prstGeom>
              <a:blipFill>
                <a:blip r:embed="rId9"/>
                <a:stretch>
                  <a:fillRect l="-11111"/>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 xmlns:a16="http://schemas.microsoft.com/office/drawing/2014/main" id="{7782EFA3-FF79-A5DA-AE8D-9AA6F6A062C9}"/>
                  </a:ext>
                </a:extLst>
              </p:cNvPr>
              <p:cNvSpPr txBox="1"/>
              <p:nvPr/>
            </p:nvSpPr>
            <p:spPr bwMode="gray">
              <a:xfrm>
                <a:off x="6228208" y="1580298"/>
                <a:ext cx="216000" cy="236332"/>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000" b="0" i="1" smtClean="0">
                              <a:solidFill>
                                <a:schemeClr val="accent6"/>
                              </a:solidFill>
                              <a:latin typeface="Cambria Math"/>
                            </a:rPr>
                          </m:ctrlPr>
                        </m:sSubPr>
                        <m:e>
                          <m:r>
                            <a:rPr lang="en-US" sz="1000" b="0" i="1" smtClean="0">
                              <a:solidFill>
                                <a:schemeClr val="accent6"/>
                              </a:solidFill>
                              <a:latin typeface="Cambria Math" panose="02040503050406030204" pitchFamily="18" charset="0"/>
                            </a:rPr>
                            <m:t>𝑓</m:t>
                          </m:r>
                        </m:e>
                        <m:sub>
                          <m:r>
                            <a:rPr lang="en-US" sz="1000" b="0" i="1" smtClean="0">
                              <a:solidFill>
                                <a:schemeClr val="accent6"/>
                              </a:solidFill>
                              <a:latin typeface="Cambria Math" panose="02040503050406030204" pitchFamily="18" charset="0"/>
                            </a:rPr>
                            <m:t>7</m:t>
                          </m:r>
                        </m:sub>
                      </m:sSub>
                    </m:oMath>
                  </m:oMathPara>
                </a14:m>
                <a:endParaRPr lang="x-none" sz="1000" dirty="0" err="1">
                  <a:solidFill>
                    <a:schemeClr val="accent6"/>
                  </a:solidFill>
                </a:endParaRPr>
              </a:p>
            </p:txBody>
          </p:sp>
        </mc:Choice>
        <mc:Fallback xmlns="">
          <p:sp>
            <p:nvSpPr>
              <p:cNvPr id="52" name="TextBox 51">
                <a:extLst>
                  <a:ext uri="{FF2B5EF4-FFF2-40B4-BE49-F238E27FC236}">
                    <a16:creationId xmlns:a16="http://schemas.microsoft.com/office/drawing/2014/main" id="{7782EFA3-FF79-A5DA-AE8D-9AA6F6A062C9}"/>
                  </a:ext>
                </a:extLst>
              </p:cNvPr>
              <p:cNvSpPr txBox="1">
                <a:spLocks noRot="1" noChangeAspect="1" noMove="1" noResize="1" noEditPoints="1" noAdjustHandles="1" noChangeArrowheads="1" noChangeShapeType="1" noTextEdit="1"/>
              </p:cNvSpPr>
              <p:nvPr/>
            </p:nvSpPr>
            <p:spPr bwMode="gray">
              <a:xfrm>
                <a:off x="6228208" y="1580298"/>
                <a:ext cx="216000" cy="236332"/>
              </a:xfrm>
              <a:prstGeom prst="rect">
                <a:avLst/>
              </a:prstGeom>
              <a:blipFill>
                <a:blip r:embed="rId10"/>
                <a:stretch>
                  <a:fillRect l="-11111"/>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54" name="Text Placeholder 53">
                <a:extLst>
                  <a:ext uri="{FF2B5EF4-FFF2-40B4-BE49-F238E27FC236}">
                    <a16:creationId xmlns="" xmlns:a16="http://schemas.microsoft.com/office/drawing/2014/main" id="{2C4C0710-2B1D-EB24-5D7F-D046FE9F03C5}"/>
                  </a:ext>
                </a:extLst>
              </p:cNvPr>
              <p:cNvSpPr>
                <a:spLocks noGrp="1"/>
              </p:cNvSpPr>
              <p:nvPr>
                <p:ph type="body" sz="quarter" idx="13"/>
              </p:nvPr>
            </p:nvSpPr>
            <p:spPr>
              <a:xfrm>
                <a:off x="179043" y="2656101"/>
                <a:ext cx="7056784" cy="639409"/>
              </a:xfrm>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panose="02040503050406030204" pitchFamily="18" charset="0"/>
                            </a:rPr>
                            <m:t>𝑚</m:t>
                          </m:r>
                        </m:e>
                        <m:sub>
                          <m:sSub>
                            <m:sSubPr>
                              <m:ctrlPr>
                                <a:rPr lang="en-US" b="0" i="1" smtClean="0">
                                  <a:latin typeface="Cambria Math"/>
                                </a:rPr>
                              </m:ctrlPr>
                            </m:sSubPr>
                            <m:e>
                              <m:r>
                                <a:rPr lang="en-US" b="0" i="1" smtClean="0">
                                  <a:latin typeface="Cambria Math" panose="02040503050406030204" pitchFamily="18" charset="0"/>
                                </a:rPr>
                                <m:t>𝑓</m:t>
                              </m:r>
                            </m:e>
                            <m:sub>
                              <m:r>
                                <a:rPr lang="en-US" b="0" i="1" smtClean="0">
                                  <a:latin typeface="Cambria Math" panose="02040503050406030204" pitchFamily="18" charset="0"/>
                                </a:rPr>
                                <m:t>5</m:t>
                              </m:r>
                            </m:sub>
                          </m:sSub>
                          <m:r>
                            <a:rPr lang="en-US" b="0" i="1" smtClean="0">
                              <a:latin typeface="Cambria Math" panose="02040503050406030204" pitchFamily="18" charset="0"/>
                            </a:rPr>
                            <m:t>→</m:t>
                          </m:r>
                          <m:sSub>
                            <m:sSubPr>
                              <m:ctrlPr>
                                <a:rPr lang="en-US" b="0" i="1" smtClean="0">
                                  <a:latin typeface="Cambria Math"/>
                                </a:rPr>
                              </m:ctrlPr>
                            </m:sSubPr>
                            <m:e>
                              <m:r>
                                <a:rPr lang="en-US" b="0" i="1" smtClean="0">
                                  <a:latin typeface="Cambria Math" panose="02040503050406030204" pitchFamily="18" charset="0"/>
                                </a:rPr>
                                <m:t>𝑋</m:t>
                              </m:r>
                            </m:e>
                            <m:sub>
                              <m:r>
                                <a:rPr lang="en-US" b="0" i="1" smtClean="0">
                                  <a:latin typeface="Cambria Math" panose="02040503050406030204" pitchFamily="18" charset="0"/>
                                </a:rPr>
                                <m:t>4</m:t>
                              </m:r>
                            </m:sub>
                          </m:sSub>
                        </m:sub>
                      </m:sSub>
                      <m:d>
                        <m:dPr>
                          <m:ctrlPr>
                            <a:rPr lang="en-US" b="0" i="1" smtClean="0">
                              <a:latin typeface="Cambria Math"/>
                            </a:rPr>
                          </m:ctrlPr>
                        </m:dPr>
                        <m:e>
                          <m:sSub>
                            <m:sSubPr>
                              <m:ctrlPr>
                                <a:rPr lang="en-US" b="0" i="1" smtClean="0">
                                  <a:latin typeface="Cambria Math"/>
                                </a:rPr>
                              </m:ctrlPr>
                            </m:sSubPr>
                            <m:e>
                              <m:r>
                                <a:rPr lang="en-US" b="0" i="1" smtClean="0">
                                  <a:latin typeface="Cambria Math" panose="02040503050406030204" pitchFamily="18" charset="0"/>
                                </a:rPr>
                                <m:t>𝑥</m:t>
                              </m:r>
                            </m:e>
                            <m:sub>
                              <m:r>
                                <a:rPr lang="en-US" b="0" i="1" smtClean="0">
                                  <a:latin typeface="Cambria Math" panose="02040503050406030204" pitchFamily="18" charset="0"/>
                                </a:rPr>
                                <m:t>4</m:t>
                              </m:r>
                            </m:sub>
                          </m:sSub>
                        </m:e>
                      </m:d>
                      <m:r>
                        <a:rPr lang="en-US" b="0" i="1" smtClean="0">
                          <a:latin typeface="Cambria Math" panose="02040503050406030204" pitchFamily="18" charset="0"/>
                        </a:rPr>
                        <m:t>=</m:t>
                      </m:r>
                      <m:nary>
                        <m:naryPr>
                          <m:chr m:val="∑"/>
                          <m:supHide m:val="on"/>
                          <m:ctrlPr>
                            <a:rPr lang="en-US" i="1">
                              <a:latin typeface="Cambria Math"/>
                            </a:rPr>
                          </m:ctrlPr>
                        </m:naryPr>
                        <m:sub>
                          <m:d>
                            <m:dPr>
                              <m:begChr m:val="{"/>
                              <m:endChr m:val="}"/>
                              <m:ctrlPr>
                                <a:rPr lang="en-US" i="1">
                                  <a:latin typeface="Cambria Math"/>
                                </a:rPr>
                              </m:ctrlPr>
                            </m:dPr>
                            <m:e>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1</m:t>
                                  </m:r>
                                </m:sub>
                              </m:sSub>
                            </m:e>
                          </m:d>
                        </m:sub>
                        <m:sup/>
                        <m:e>
                          <m:nary>
                            <m:naryPr>
                              <m:chr m:val="∑"/>
                              <m:supHide m:val="on"/>
                              <m:ctrlPr>
                                <a:rPr lang="en-US" i="1">
                                  <a:latin typeface="Cambria Math"/>
                                </a:rPr>
                              </m:ctrlPr>
                            </m:naryPr>
                            <m:sub>
                              <m:d>
                                <m:dPr>
                                  <m:begChr m:val="{"/>
                                  <m:endChr m:val="}"/>
                                  <m:ctrlPr>
                                    <a:rPr lang="en-US" i="1">
                                      <a:latin typeface="Cambria Math"/>
                                    </a:rPr>
                                  </m:ctrlPr>
                                </m:dPr>
                                <m:e>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2</m:t>
                                      </m:r>
                                    </m:sub>
                                  </m:sSub>
                                </m:e>
                              </m:d>
                            </m:sub>
                            <m:sup/>
                            <m:e>
                              <m:nary>
                                <m:naryPr>
                                  <m:chr m:val="∑"/>
                                  <m:supHide m:val="on"/>
                                  <m:ctrlPr>
                                    <a:rPr lang="en-US" i="1">
                                      <a:latin typeface="Cambria Math"/>
                                    </a:rPr>
                                  </m:ctrlPr>
                                </m:naryPr>
                                <m:sub>
                                  <m:d>
                                    <m:dPr>
                                      <m:begChr m:val="{"/>
                                      <m:endChr m:val="}"/>
                                      <m:ctrlPr>
                                        <a:rPr lang="en-US" i="1">
                                          <a:latin typeface="Cambria Math"/>
                                        </a:rPr>
                                      </m:ctrlPr>
                                    </m:dPr>
                                    <m:e>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3</m:t>
                                          </m:r>
                                        </m:sub>
                                      </m:sSub>
                                    </m:e>
                                  </m:d>
                                </m:sub>
                                <m:sup/>
                                <m:e>
                                  <m:sSub>
                                    <m:sSubPr>
                                      <m:ctrlPr>
                                        <a:rPr lang="en-US" i="1">
                                          <a:latin typeface="Cambria Math"/>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a:rPr>
                                      </m:ctrlPr>
                                    </m:dPr>
                                    <m:e>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1</m:t>
                                          </m:r>
                                        </m:sub>
                                      </m:sSub>
                                    </m:e>
                                  </m:d>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a:rPr>
                                      </m:ctrlPr>
                                    </m:dPr>
                                    <m:e>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a:rPr>
                                      </m:ctrlPr>
                                    </m:dPr>
                                    <m:e>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3</m:t>
                                          </m:r>
                                        </m:sub>
                                      </m:sSub>
                                    </m:e>
                                  </m:d>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𝑓</m:t>
                                      </m:r>
                                    </m:e>
                                    <m:sub>
                                      <m:r>
                                        <a:rPr lang="en-US" i="1">
                                          <a:latin typeface="Cambria Math" panose="02040503050406030204" pitchFamily="18" charset="0"/>
                                        </a:rPr>
                                        <m:t>4</m:t>
                                      </m:r>
                                    </m:sub>
                                  </m:sSub>
                                  <m:d>
                                    <m:dPr>
                                      <m:ctrlPr>
                                        <a:rPr lang="en-US" i="1">
                                          <a:latin typeface="Cambria Math"/>
                                        </a:rPr>
                                      </m:ctrlPr>
                                    </m:dPr>
                                    <m:e>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3</m:t>
                                          </m:r>
                                        </m:sub>
                                      </m:sSub>
                                    </m:e>
                                  </m:d>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𝑓</m:t>
                                      </m:r>
                                    </m:e>
                                    <m:sub>
                                      <m:r>
                                        <a:rPr lang="en-US" i="1">
                                          <a:latin typeface="Cambria Math" panose="02040503050406030204" pitchFamily="18" charset="0"/>
                                        </a:rPr>
                                        <m:t>5</m:t>
                                      </m:r>
                                    </m:sub>
                                  </m:sSub>
                                  <m:d>
                                    <m:dPr>
                                      <m:ctrlPr>
                                        <a:rPr lang="en-US" i="1">
                                          <a:latin typeface="Cambria Math"/>
                                        </a:rPr>
                                      </m:ctrlPr>
                                    </m:dPr>
                                    <m:e>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4</m:t>
                                          </m:r>
                                        </m:sub>
                                      </m:sSub>
                                    </m:e>
                                  </m:d>
                                </m:e>
                              </m:nary>
                            </m:e>
                          </m:nary>
                        </m:e>
                      </m:nary>
                    </m:oMath>
                  </m:oMathPara>
                </a14:m>
                <a:endParaRPr lang="x-none" dirty="0"/>
              </a:p>
            </p:txBody>
          </p:sp>
        </mc:Choice>
        <mc:Fallback xmlns="">
          <p:sp>
            <p:nvSpPr>
              <p:cNvPr id="54" name="Text Placeholder 53">
                <a:extLst>
                  <a:ext uri="{FF2B5EF4-FFF2-40B4-BE49-F238E27FC236}">
                    <a16:creationId xmlns:a16="http://schemas.microsoft.com/office/drawing/2014/main" id="{2C4C0710-2B1D-EB24-5D7F-D046FE9F03C5}"/>
                  </a:ext>
                </a:extLst>
              </p:cNvPr>
              <p:cNvSpPr>
                <a:spLocks noGrp="1" noRot="1" noChangeAspect="1" noMove="1" noResize="1" noEditPoints="1" noAdjustHandles="1" noChangeArrowheads="1" noChangeShapeType="1" noTextEdit="1"/>
              </p:cNvSpPr>
              <p:nvPr>
                <p:ph type="body" sz="quarter" idx="13"/>
              </p:nvPr>
            </p:nvSpPr>
            <p:spPr>
              <a:xfrm>
                <a:off x="179043" y="2656101"/>
                <a:ext cx="7056784" cy="639409"/>
              </a:xfrm>
              <a:blipFill>
                <a:blip r:embed="rId11"/>
                <a:stretch>
                  <a:fillRect t="-113725" b="-158824"/>
                </a:stretch>
              </a:blipFill>
            </p:spPr>
            <p:txBody>
              <a:bodyPr/>
              <a:lstStyle/>
              <a:p>
                <a:r>
                  <a:rPr lang="en-US">
                    <a:noFill/>
                  </a:rPr>
                  <a:t> </a:t>
                </a:r>
              </a:p>
            </p:txBody>
          </p:sp>
        </mc:Fallback>
      </mc:AlternateContent>
      <p:cxnSp>
        <p:nvCxnSpPr>
          <p:cNvPr id="55" name="Straight Arrow Connector 54">
            <a:extLst>
              <a:ext uri="{FF2B5EF4-FFF2-40B4-BE49-F238E27FC236}">
                <a16:creationId xmlns="" xmlns:a16="http://schemas.microsoft.com/office/drawing/2014/main" id="{87E95E43-9CC9-CB5E-65F7-35D6E11C1570}"/>
              </a:ext>
            </a:extLst>
          </p:cNvPr>
          <p:cNvCxnSpPr>
            <a:cxnSpLocks/>
          </p:cNvCxnSpPr>
          <p:nvPr/>
        </p:nvCxnSpPr>
        <p:spPr bwMode="gray">
          <a:xfrm flipH="1">
            <a:off x="4282285" y="1619509"/>
            <a:ext cx="134887" cy="10572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 Placeholder 53">
                <a:extLst>
                  <a:ext uri="{FF2B5EF4-FFF2-40B4-BE49-F238E27FC236}">
                    <a16:creationId xmlns="" xmlns:a16="http://schemas.microsoft.com/office/drawing/2014/main" id="{D233AB66-A807-D348-57BD-4160A4DC3522}"/>
                  </a:ext>
                </a:extLst>
              </p:cNvPr>
              <p:cNvSpPr txBox="1">
                <a:spLocks/>
              </p:cNvSpPr>
              <p:nvPr/>
            </p:nvSpPr>
            <p:spPr bwMode="gray">
              <a:xfrm>
                <a:off x="558741" y="3275132"/>
                <a:ext cx="7469643" cy="639409"/>
              </a:xfrm>
              <a:prstGeom prst="rect">
                <a:avLst/>
              </a:prstGeom>
            </p:spPr>
            <p:txBody>
              <a:bodyPr/>
              <a:lstStyle>
                <a:lvl1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baseline="0">
                    <a:solidFill>
                      <a:schemeClr val="tx1"/>
                    </a:solidFill>
                    <a:latin typeface="+mn-lt"/>
                    <a:ea typeface="+mn-ea"/>
                    <a:cs typeface="+mn-cs"/>
                  </a:defRPr>
                </a:lvl1pPr>
                <a:lvl2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806450" indent="-269875"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4pPr>
                <a:lvl5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5pPr>
                <a:lvl6pPr marL="0" indent="0" algn="l" defTabSz="914400" rtl="0" eaLnBrk="1" latinLnBrk="0" hangingPunct="1">
                  <a:lnSpc>
                    <a:spcPct val="100000"/>
                  </a:lnSpc>
                  <a:spcBef>
                    <a:spcPts val="400"/>
                  </a:spcBef>
                  <a:spcAft>
                    <a:spcPts val="400"/>
                  </a:spcAft>
                  <a:buClr>
                    <a:schemeClr val="accent1"/>
                  </a:buClr>
                  <a:buSzPct val="100000"/>
                  <a:buFont typeface="+mj-lt"/>
                  <a:buNone/>
                  <a:defRPr sz="1600" kern="1200" cap="all" baseline="0">
                    <a:solidFill>
                      <a:schemeClr val="accent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nary>
                        <m:naryPr>
                          <m:chr m:val="∑"/>
                          <m:supHide m:val="on"/>
                          <m:ctrlPr>
                            <a:rPr lang="en-US" i="1">
                              <a:latin typeface="Cambria Math"/>
                            </a:rPr>
                          </m:ctrlPr>
                        </m:naryPr>
                        <m:sub>
                          <m:d>
                            <m:dPr>
                              <m:begChr m:val="{"/>
                              <m:endChr m:val="}"/>
                              <m:ctrlPr>
                                <a:rPr lang="en-US" i="1">
                                  <a:latin typeface="Cambria Math"/>
                                </a:rPr>
                              </m:ctrlPr>
                            </m:dPr>
                            <m:e>
                              <m:sSub>
                                <m:sSubPr>
                                  <m:ctrlPr>
                                    <a:rPr lang="en-US" i="1">
                                      <a:latin typeface="Cambria Math"/>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d>
                        </m:sub>
                        <m:sup/>
                        <m:e>
                          <m:nary>
                            <m:naryPr>
                              <m:chr m:val="∑"/>
                              <m:supHide m:val="on"/>
                              <m:ctrlPr>
                                <a:rPr lang="en-US" i="1">
                                  <a:latin typeface="Cambria Math"/>
                                </a:rPr>
                              </m:ctrlPr>
                            </m:naryPr>
                            <m:sub>
                              <m:d>
                                <m:dPr>
                                  <m:begChr m:val="{"/>
                                  <m:endChr m:val="}"/>
                                  <m:ctrlPr>
                                    <a:rPr lang="en-US" i="1">
                                      <a:latin typeface="Cambria Math"/>
                                    </a:rPr>
                                  </m:ctrlPr>
                                </m:dPr>
                                <m:e>
                                  <m:sSub>
                                    <m:sSubPr>
                                      <m:ctrlPr>
                                        <a:rPr lang="en-US" i="1">
                                          <a:latin typeface="Cambria Math"/>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e>
                              </m:d>
                            </m:sub>
                            <m:sup/>
                            <m:e>
                              <m:sSub>
                                <m:sSubPr>
                                  <m:ctrlPr>
                                    <a:rPr lang="en-US" i="1">
                                      <a:latin typeface="Cambria Math"/>
                                    </a:rPr>
                                  </m:ctrlPr>
                                </m:sSubPr>
                                <m:e>
                                  <m:r>
                                    <a:rPr lang="en-US" i="1">
                                      <a:latin typeface="Cambria Math" panose="02040503050406030204" pitchFamily="18" charset="0"/>
                                    </a:rPr>
                                    <m:t>𝑓</m:t>
                                  </m:r>
                                </m:e>
                                <m:sub>
                                  <m:r>
                                    <a:rPr lang="en-US" i="1">
                                      <a:latin typeface="Cambria Math" panose="02040503050406030204" pitchFamily="18" charset="0"/>
                                    </a:rPr>
                                    <m:t>5</m:t>
                                  </m:r>
                                </m:sub>
                              </m:sSub>
                              <m:d>
                                <m:dPr>
                                  <m:ctrlPr>
                                    <a:rPr lang="en-US" i="1">
                                      <a:latin typeface="Cambria Math"/>
                                    </a:rPr>
                                  </m:ctrlPr>
                                </m:dPr>
                                <m:e>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4</m:t>
                                      </m:r>
                                    </m:sub>
                                  </m:sSub>
                                </m:e>
                              </m:d>
                              <m:r>
                                <a:rPr lang="en-US" b="0" i="1" smtClean="0">
                                  <a:latin typeface="Cambria Math" panose="02040503050406030204" pitchFamily="18" charset="0"/>
                                </a:rPr>
                                <m:t>⋅</m:t>
                              </m:r>
                              <m:d>
                                <m:dPr>
                                  <m:begChr m:val="["/>
                                  <m:endChr m:val="]"/>
                                  <m:ctrlPr>
                                    <a:rPr lang="en-US" b="0" i="1" smtClean="0">
                                      <a:latin typeface="Cambria Math"/>
                                    </a:rPr>
                                  </m:ctrlPr>
                                </m:dPr>
                                <m:e>
                                  <m:sSub>
                                    <m:sSubPr>
                                      <m:ctrlPr>
                                        <a:rPr lang="en-US" i="1">
                                          <a:latin typeface="Cambria Math"/>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a:rPr>
                                      </m:ctrlPr>
                                    </m:dPr>
                                    <m:e>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2</m:t>
                                          </m:r>
                                        </m:sub>
                                      </m:sSub>
                                    </m:e>
                                  </m:d>
                                </m:e>
                              </m:d>
                              <m:r>
                                <a:rPr lang="en-US" b="0" i="1" smtClean="0">
                                  <a:latin typeface="Cambria Math" panose="02040503050406030204" pitchFamily="18" charset="0"/>
                                </a:rPr>
                                <m:t>⋅</m:t>
                              </m:r>
                              <m:d>
                                <m:dPr>
                                  <m:begChr m:val="["/>
                                  <m:endChr m:val="]"/>
                                  <m:ctrlPr>
                                    <a:rPr lang="en-US" b="0" i="1" smtClean="0">
                                      <a:latin typeface="Cambria Math"/>
                                    </a:rPr>
                                  </m:ctrlPr>
                                </m:dPr>
                                <m:e>
                                  <m:nary>
                                    <m:naryPr>
                                      <m:chr m:val="∑"/>
                                      <m:supHide m:val="on"/>
                                      <m:ctrlPr>
                                        <a:rPr lang="en-US" i="1">
                                          <a:latin typeface="Cambria Math"/>
                                        </a:rPr>
                                      </m:ctrlPr>
                                    </m:naryPr>
                                    <m:sub>
                                      <m:d>
                                        <m:dPr>
                                          <m:begChr m:val="{"/>
                                          <m:endChr m:val="}"/>
                                          <m:ctrlPr>
                                            <a:rPr lang="en-US" i="1">
                                              <a:latin typeface="Cambria Math"/>
                                            </a:rPr>
                                          </m:ctrlPr>
                                        </m:dPr>
                                        <m:e>
                                          <m:sSub>
                                            <m:sSubPr>
                                              <m:ctrlPr>
                                                <a:rPr lang="en-US" b="0" i="1" smtClean="0">
                                                  <a:latin typeface="Cambria Math"/>
                                                </a:rPr>
                                              </m:ctrlPr>
                                            </m:sSubPr>
                                            <m:e>
                                              <m:r>
                                                <a:rPr lang="en-US" i="1" smtClean="0">
                                                  <a:latin typeface="Cambria Math" panose="02040503050406030204" pitchFamily="18" charset="0"/>
                                                </a:rPr>
                                                <m:t>𝑥</m:t>
                                              </m:r>
                                            </m:e>
                                            <m:sub>
                                              <m:r>
                                                <a:rPr lang="en-US" b="0" i="1" smtClean="0">
                                                  <a:latin typeface="Cambria Math" panose="02040503050406030204" pitchFamily="18" charset="0"/>
                                                </a:rPr>
                                                <m:t>1</m:t>
                                              </m:r>
                                            </m:sub>
                                          </m:sSub>
                                        </m:e>
                                      </m:d>
                                    </m:sub>
                                    <m:sup/>
                                    <m:e>
                                      <m:sSub>
                                        <m:sSubPr>
                                          <m:ctrlPr>
                                            <a:rPr lang="en-US" i="1">
                                              <a:latin typeface="Cambria Math"/>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a:rPr>
                                          </m:ctrlPr>
                                        </m:dPr>
                                        <m:e>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1</m:t>
                                              </m:r>
                                            </m:sub>
                                          </m:sSub>
                                        </m:e>
                                      </m:d>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a:rPr>
                                          </m:ctrlPr>
                                        </m:dPr>
                                        <m:e>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3</m:t>
                                              </m:r>
                                            </m:sub>
                                          </m:sSub>
                                        </m:e>
                                      </m:d>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𝑓</m:t>
                                          </m:r>
                                        </m:e>
                                        <m:sub>
                                          <m:r>
                                            <a:rPr lang="en-US" i="1">
                                              <a:latin typeface="Cambria Math" panose="02040503050406030204" pitchFamily="18" charset="0"/>
                                            </a:rPr>
                                            <m:t>4</m:t>
                                          </m:r>
                                        </m:sub>
                                      </m:sSub>
                                      <m:d>
                                        <m:dPr>
                                          <m:ctrlPr>
                                            <a:rPr lang="en-US" i="1">
                                              <a:latin typeface="Cambria Math"/>
                                            </a:rPr>
                                          </m:ctrlPr>
                                        </m:dPr>
                                        <m:e>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3</m:t>
                                              </m:r>
                                            </m:sub>
                                          </m:sSub>
                                        </m:e>
                                      </m:d>
                                    </m:e>
                                  </m:nary>
                                </m:e>
                              </m:d>
                            </m:e>
                          </m:nary>
                        </m:e>
                      </m:nary>
                    </m:oMath>
                  </m:oMathPara>
                </a14:m>
                <a:endParaRPr lang="x-none" dirty="0"/>
              </a:p>
            </p:txBody>
          </p:sp>
        </mc:Choice>
        <mc:Fallback xmlns="">
          <p:sp>
            <p:nvSpPr>
              <p:cNvPr id="56" name="Text Placeholder 53">
                <a:extLst>
                  <a:ext uri="{FF2B5EF4-FFF2-40B4-BE49-F238E27FC236}">
                    <a16:creationId xmlns:a16="http://schemas.microsoft.com/office/drawing/2014/main" id="{D233AB66-A807-D348-57BD-4160A4DC3522}"/>
                  </a:ext>
                </a:extLst>
              </p:cNvPr>
              <p:cNvSpPr txBox="1">
                <a:spLocks noRot="1" noChangeAspect="1" noMove="1" noResize="1" noEditPoints="1" noAdjustHandles="1" noChangeArrowheads="1" noChangeShapeType="1" noTextEdit="1"/>
              </p:cNvSpPr>
              <p:nvPr/>
            </p:nvSpPr>
            <p:spPr bwMode="gray">
              <a:xfrm>
                <a:off x="558741" y="3275132"/>
                <a:ext cx="7469643" cy="639409"/>
              </a:xfrm>
              <a:prstGeom prst="rect">
                <a:avLst/>
              </a:prstGeom>
              <a:blipFill>
                <a:blip r:embed="rId12"/>
                <a:stretch>
                  <a:fillRect t="-109615" b="-155769"/>
                </a:stretch>
              </a:blipFill>
            </p:spPr>
            <p:txBody>
              <a:bodyPr/>
              <a:lstStyle/>
              <a:p>
                <a:r>
                  <a:rPr lang="en-DE">
                    <a:noFill/>
                  </a:rPr>
                  <a:t> </a:t>
                </a:r>
              </a:p>
            </p:txBody>
          </p:sp>
        </mc:Fallback>
      </mc:AlternateContent>
      <p:sp>
        <p:nvSpPr>
          <p:cNvPr id="58" name="Rounded Rectangle 57">
            <a:extLst>
              <a:ext uri="{FF2B5EF4-FFF2-40B4-BE49-F238E27FC236}">
                <a16:creationId xmlns="" xmlns:a16="http://schemas.microsoft.com/office/drawing/2014/main" id="{1B44F16D-2F96-BC14-FF62-8D5A23BC7522}"/>
              </a:ext>
            </a:extLst>
          </p:cNvPr>
          <p:cNvSpPr/>
          <p:nvPr/>
        </p:nvSpPr>
        <p:spPr bwMode="gray">
          <a:xfrm>
            <a:off x="3635896" y="3321490"/>
            <a:ext cx="643892" cy="562538"/>
          </a:xfrm>
          <a:prstGeom prst="roundRect">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x-none" sz="1200" b="1" dirty="0" err="1">
              <a:solidFill>
                <a:schemeClr val="bg1"/>
              </a:solidFill>
            </a:endParaRPr>
          </a:p>
        </p:txBody>
      </p:sp>
      <p:sp>
        <p:nvSpPr>
          <p:cNvPr id="59" name="Rounded Rectangle 58">
            <a:extLst>
              <a:ext uri="{FF2B5EF4-FFF2-40B4-BE49-F238E27FC236}">
                <a16:creationId xmlns="" xmlns:a16="http://schemas.microsoft.com/office/drawing/2014/main" id="{B1E5E985-CC3B-B060-53D1-FFB843F7B5C0}"/>
              </a:ext>
            </a:extLst>
          </p:cNvPr>
          <p:cNvSpPr/>
          <p:nvPr/>
        </p:nvSpPr>
        <p:spPr bwMode="gray">
          <a:xfrm>
            <a:off x="4355976" y="3323756"/>
            <a:ext cx="2410706" cy="562538"/>
          </a:xfrm>
          <a:prstGeom prst="roundRect">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x-none" sz="1200" b="1" dirty="0" err="1">
              <a:solidFill>
                <a:schemeClr val="bg1"/>
              </a:solidFill>
            </a:endParaRPr>
          </a:p>
        </p:txBody>
      </p:sp>
      <mc:AlternateContent xmlns:mc="http://schemas.openxmlformats.org/markup-compatibility/2006" xmlns:a14="http://schemas.microsoft.com/office/drawing/2010/main">
        <mc:Choice Requires="a14">
          <p:sp>
            <p:nvSpPr>
              <p:cNvPr id="60" name="Text Placeholder 53">
                <a:extLst>
                  <a:ext uri="{FF2B5EF4-FFF2-40B4-BE49-F238E27FC236}">
                    <a16:creationId xmlns="" xmlns:a16="http://schemas.microsoft.com/office/drawing/2014/main" id="{34BA7682-3EF9-41B3-51D2-06C22C05FE1C}"/>
                  </a:ext>
                </a:extLst>
              </p:cNvPr>
              <p:cNvSpPr txBox="1">
                <a:spLocks/>
              </p:cNvSpPr>
              <p:nvPr/>
            </p:nvSpPr>
            <p:spPr bwMode="gray">
              <a:xfrm>
                <a:off x="3421551" y="3834693"/>
                <a:ext cx="1003815" cy="333426"/>
              </a:xfrm>
              <a:prstGeom prst="rect">
                <a:avLst/>
              </a:prstGeom>
            </p:spPr>
            <p:txBody>
              <a:bodyPr/>
              <a:lstStyle>
                <a:lvl1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baseline="0">
                    <a:solidFill>
                      <a:schemeClr val="tx1"/>
                    </a:solidFill>
                    <a:latin typeface="+mn-lt"/>
                    <a:ea typeface="+mn-ea"/>
                    <a:cs typeface="+mn-cs"/>
                  </a:defRPr>
                </a:lvl1pPr>
                <a:lvl2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806450" indent="-269875"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4pPr>
                <a:lvl5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5pPr>
                <a:lvl6pPr marL="0" indent="0" algn="l" defTabSz="914400" rtl="0" eaLnBrk="1" latinLnBrk="0" hangingPunct="1">
                  <a:lnSpc>
                    <a:spcPct val="100000"/>
                  </a:lnSpc>
                  <a:spcBef>
                    <a:spcPts val="400"/>
                  </a:spcBef>
                  <a:spcAft>
                    <a:spcPts val="400"/>
                  </a:spcAft>
                  <a:buClr>
                    <a:schemeClr val="accent1"/>
                  </a:buClr>
                  <a:buSzPct val="100000"/>
                  <a:buFont typeface="+mj-lt"/>
                  <a:buNone/>
                  <a:defRPr sz="1600" kern="1200" cap="all" baseline="0">
                    <a:solidFill>
                      <a:schemeClr val="accent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smtClean="0">
                              <a:solidFill>
                                <a:srgbClr val="C00000"/>
                              </a:solidFill>
                              <a:latin typeface="Cambria Math"/>
                            </a:rPr>
                          </m:ctrlPr>
                        </m:sSubPr>
                        <m:e>
                          <m:r>
                            <a:rPr lang="en-US" b="0" i="1" smtClean="0">
                              <a:solidFill>
                                <a:srgbClr val="C00000"/>
                              </a:solidFill>
                              <a:latin typeface="Cambria Math" panose="02040503050406030204" pitchFamily="18" charset="0"/>
                            </a:rPr>
                            <m:t>𝑚</m:t>
                          </m:r>
                        </m:e>
                        <m:sub>
                          <m:sSub>
                            <m:sSubPr>
                              <m:ctrlPr>
                                <a:rPr lang="en-US" b="0" i="1" smtClean="0">
                                  <a:solidFill>
                                    <a:srgbClr val="C00000"/>
                                  </a:solidFill>
                                  <a:latin typeface="Cambria Math"/>
                                </a:rPr>
                              </m:ctrlPr>
                            </m:sSubPr>
                            <m:e>
                              <m:r>
                                <a:rPr lang="en-US" b="0" i="1" smtClean="0">
                                  <a:solidFill>
                                    <a:srgbClr val="C00000"/>
                                  </a:solidFill>
                                  <a:latin typeface="Cambria Math" panose="02040503050406030204" pitchFamily="18" charset="0"/>
                                </a:rPr>
                                <m:t>𝑋</m:t>
                              </m:r>
                            </m:e>
                            <m:sub>
                              <m:r>
                                <a:rPr lang="en-US" b="0" i="1" smtClean="0">
                                  <a:solidFill>
                                    <a:srgbClr val="C00000"/>
                                  </a:solidFill>
                                  <a:latin typeface="Cambria Math" panose="02040503050406030204" pitchFamily="18" charset="0"/>
                                </a:rPr>
                                <m:t>2</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5</m:t>
                              </m:r>
                            </m:sub>
                          </m:sSub>
                        </m:sub>
                      </m:sSub>
                      <m:d>
                        <m:dPr>
                          <m:ctrlPr>
                            <a:rPr lang="en-US" b="0" i="1" smtClean="0">
                              <a:solidFill>
                                <a:srgbClr val="C00000"/>
                              </a:solidFill>
                              <a:latin typeface="Cambria Math"/>
                            </a:rPr>
                          </m:ctrlPr>
                        </m:dPr>
                        <m:e>
                          <m:sSub>
                            <m:sSubPr>
                              <m:ctrlPr>
                                <a:rPr lang="en-US" b="0" i="1" smtClean="0">
                                  <a:solidFill>
                                    <a:srgbClr val="C00000"/>
                                  </a:solidFill>
                                  <a:latin typeface="Cambria Math"/>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2</m:t>
                              </m:r>
                            </m:sub>
                          </m:sSub>
                        </m:e>
                      </m:d>
                    </m:oMath>
                  </m:oMathPara>
                </a14:m>
                <a:endParaRPr lang="x-none" dirty="0">
                  <a:solidFill>
                    <a:srgbClr val="C00000"/>
                  </a:solidFill>
                </a:endParaRPr>
              </a:p>
            </p:txBody>
          </p:sp>
        </mc:Choice>
        <mc:Fallback xmlns="">
          <p:sp>
            <p:nvSpPr>
              <p:cNvPr id="60" name="Text Placeholder 53">
                <a:extLst>
                  <a:ext uri="{FF2B5EF4-FFF2-40B4-BE49-F238E27FC236}">
                    <a16:creationId xmlns:a16="http://schemas.microsoft.com/office/drawing/2014/main" id="{34BA7682-3EF9-41B3-51D2-06C22C05FE1C}"/>
                  </a:ext>
                </a:extLst>
              </p:cNvPr>
              <p:cNvSpPr txBox="1">
                <a:spLocks noRot="1" noChangeAspect="1" noMove="1" noResize="1" noEditPoints="1" noAdjustHandles="1" noChangeArrowheads="1" noChangeShapeType="1" noTextEdit="1"/>
              </p:cNvSpPr>
              <p:nvPr/>
            </p:nvSpPr>
            <p:spPr bwMode="gray">
              <a:xfrm>
                <a:off x="3421551" y="3834693"/>
                <a:ext cx="1003815" cy="333426"/>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 Placeholder 53">
                <a:extLst>
                  <a:ext uri="{FF2B5EF4-FFF2-40B4-BE49-F238E27FC236}">
                    <a16:creationId xmlns="" xmlns:a16="http://schemas.microsoft.com/office/drawing/2014/main" id="{89335A4E-5498-6FA8-23BD-09FF44D52D32}"/>
                  </a:ext>
                </a:extLst>
              </p:cNvPr>
              <p:cNvSpPr txBox="1">
                <a:spLocks/>
              </p:cNvSpPr>
              <p:nvPr/>
            </p:nvSpPr>
            <p:spPr bwMode="gray">
              <a:xfrm>
                <a:off x="4955040" y="3834693"/>
                <a:ext cx="1003815" cy="333426"/>
              </a:xfrm>
              <a:prstGeom prst="rect">
                <a:avLst/>
              </a:prstGeom>
            </p:spPr>
            <p:txBody>
              <a:bodyPr/>
              <a:lstStyle>
                <a:lvl1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baseline="0">
                    <a:solidFill>
                      <a:schemeClr val="tx1"/>
                    </a:solidFill>
                    <a:latin typeface="+mn-lt"/>
                    <a:ea typeface="+mn-ea"/>
                    <a:cs typeface="+mn-cs"/>
                  </a:defRPr>
                </a:lvl1pPr>
                <a:lvl2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806450" indent="-269875"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4pPr>
                <a:lvl5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5pPr>
                <a:lvl6pPr marL="0" indent="0" algn="l" defTabSz="914400" rtl="0" eaLnBrk="1" latinLnBrk="0" hangingPunct="1">
                  <a:lnSpc>
                    <a:spcPct val="100000"/>
                  </a:lnSpc>
                  <a:spcBef>
                    <a:spcPts val="400"/>
                  </a:spcBef>
                  <a:spcAft>
                    <a:spcPts val="400"/>
                  </a:spcAft>
                  <a:buClr>
                    <a:schemeClr val="accent1"/>
                  </a:buClr>
                  <a:buSzPct val="100000"/>
                  <a:buFont typeface="+mj-lt"/>
                  <a:buNone/>
                  <a:defRPr sz="1600" kern="1200" cap="all" baseline="0">
                    <a:solidFill>
                      <a:schemeClr val="accent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smtClean="0">
                              <a:solidFill>
                                <a:srgbClr val="C00000"/>
                              </a:solidFill>
                              <a:latin typeface="Cambria Math"/>
                            </a:rPr>
                          </m:ctrlPr>
                        </m:sSubPr>
                        <m:e>
                          <m:r>
                            <a:rPr lang="en-US" b="0" i="1" smtClean="0">
                              <a:solidFill>
                                <a:srgbClr val="C00000"/>
                              </a:solidFill>
                              <a:latin typeface="Cambria Math" panose="02040503050406030204" pitchFamily="18" charset="0"/>
                            </a:rPr>
                            <m:t>𝑚</m:t>
                          </m:r>
                        </m:e>
                        <m:sub>
                          <m:sSub>
                            <m:sSubPr>
                              <m:ctrlPr>
                                <a:rPr lang="en-US" b="0" i="1" smtClean="0">
                                  <a:solidFill>
                                    <a:srgbClr val="C00000"/>
                                  </a:solidFill>
                                  <a:latin typeface="Cambria Math"/>
                                </a:rPr>
                              </m:ctrlPr>
                            </m:sSubPr>
                            <m:e>
                              <m:r>
                                <a:rPr lang="en-US" b="0" i="1" smtClean="0">
                                  <a:solidFill>
                                    <a:srgbClr val="C00000"/>
                                  </a:solidFill>
                                  <a:latin typeface="Cambria Math" panose="02040503050406030204" pitchFamily="18" charset="0"/>
                                </a:rPr>
                                <m:t>𝑋</m:t>
                              </m:r>
                            </m:e>
                            <m:sub>
                              <m:r>
                                <a:rPr lang="en-US" b="0" i="1" smtClean="0">
                                  <a:solidFill>
                                    <a:srgbClr val="C00000"/>
                                  </a:solidFill>
                                  <a:latin typeface="Cambria Math" panose="02040503050406030204" pitchFamily="18" charset="0"/>
                                </a:rPr>
                                <m:t>3</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5</m:t>
                              </m:r>
                            </m:sub>
                          </m:sSub>
                        </m:sub>
                      </m:sSub>
                      <m:d>
                        <m:dPr>
                          <m:ctrlPr>
                            <a:rPr lang="en-US" b="0" i="1" smtClean="0">
                              <a:solidFill>
                                <a:srgbClr val="C00000"/>
                              </a:solidFill>
                              <a:latin typeface="Cambria Math"/>
                            </a:rPr>
                          </m:ctrlPr>
                        </m:dPr>
                        <m:e>
                          <m:sSub>
                            <m:sSubPr>
                              <m:ctrlPr>
                                <a:rPr lang="en-US" b="0" i="1" smtClean="0">
                                  <a:solidFill>
                                    <a:srgbClr val="C00000"/>
                                  </a:solidFill>
                                  <a:latin typeface="Cambria Math"/>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3</m:t>
                              </m:r>
                            </m:sub>
                          </m:sSub>
                        </m:e>
                      </m:d>
                    </m:oMath>
                  </m:oMathPara>
                </a14:m>
                <a:endParaRPr lang="x-none" dirty="0">
                  <a:solidFill>
                    <a:srgbClr val="C00000"/>
                  </a:solidFill>
                </a:endParaRPr>
              </a:p>
            </p:txBody>
          </p:sp>
        </mc:Choice>
        <mc:Fallback xmlns="">
          <p:sp>
            <p:nvSpPr>
              <p:cNvPr id="61" name="Text Placeholder 53">
                <a:extLst>
                  <a:ext uri="{FF2B5EF4-FFF2-40B4-BE49-F238E27FC236}">
                    <a16:creationId xmlns:a16="http://schemas.microsoft.com/office/drawing/2014/main" id="{89335A4E-5498-6FA8-23BD-09FF44D52D32}"/>
                  </a:ext>
                </a:extLst>
              </p:cNvPr>
              <p:cNvSpPr txBox="1">
                <a:spLocks noRot="1" noChangeAspect="1" noMove="1" noResize="1" noEditPoints="1" noAdjustHandles="1" noChangeArrowheads="1" noChangeShapeType="1" noTextEdit="1"/>
              </p:cNvSpPr>
              <p:nvPr/>
            </p:nvSpPr>
            <p:spPr bwMode="gray">
              <a:xfrm>
                <a:off x="4955040" y="3834693"/>
                <a:ext cx="1003815" cy="333426"/>
              </a:xfrm>
              <a:prstGeom prst="rect">
                <a:avLst/>
              </a:prstGeom>
              <a:blipFill>
                <a:blip r:embed="rId14"/>
                <a:stretch>
                  <a:fillRect/>
                </a:stretch>
              </a:blipFill>
            </p:spPr>
            <p:txBody>
              <a:bodyPr/>
              <a:lstStyle/>
              <a:p>
                <a:r>
                  <a:rPr lang="en-US">
                    <a:noFill/>
                  </a:rPr>
                  <a:t> </a:t>
                </a:r>
              </a:p>
            </p:txBody>
          </p:sp>
        </mc:Fallback>
      </mc:AlternateContent>
      <p:cxnSp>
        <p:nvCxnSpPr>
          <p:cNvPr id="62" name="Straight Arrow Connector 61">
            <a:extLst>
              <a:ext uri="{FF2B5EF4-FFF2-40B4-BE49-F238E27FC236}">
                <a16:creationId xmlns="" xmlns:a16="http://schemas.microsoft.com/office/drawing/2014/main" id="{D3132E9B-3C8B-B1F1-751C-6322C638C15C}"/>
              </a:ext>
            </a:extLst>
          </p:cNvPr>
          <p:cNvCxnSpPr>
            <a:cxnSpLocks/>
          </p:cNvCxnSpPr>
          <p:nvPr/>
        </p:nvCxnSpPr>
        <p:spPr bwMode="gray">
          <a:xfrm>
            <a:off x="3680566" y="1928575"/>
            <a:ext cx="359347"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 xmlns:a16="http://schemas.microsoft.com/office/drawing/2014/main" id="{5B75B9CA-D85A-C1D4-BFB1-1A4CDAEEC3EE}"/>
              </a:ext>
            </a:extLst>
          </p:cNvPr>
          <p:cNvCxnSpPr>
            <a:cxnSpLocks/>
          </p:cNvCxnSpPr>
          <p:nvPr/>
        </p:nvCxnSpPr>
        <p:spPr bwMode="gray">
          <a:xfrm>
            <a:off x="4413810" y="1932556"/>
            <a:ext cx="359347" cy="0"/>
          </a:xfrm>
          <a:prstGeom prst="straightConnector1">
            <a:avLst/>
          </a:prstGeom>
          <a:ln>
            <a:solidFill>
              <a:schemeClr val="accent6"/>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Text Placeholder 53">
                <a:extLst>
                  <a:ext uri="{FF2B5EF4-FFF2-40B4-BE49-F238E27FC236}">
                    <a16:creationId xmlns="" xmlns:a16="http://schemas.microsoft.com/office/drawing/2014/main" id="{539335BC-E237-0DB6-9204-6CA69ADC5EDF}"/>
                  </a:ext>
                </a:extLst>
              </p:cNvPr>
              <p:cNvSpPr txBox="1">
                <a:spLocks/>
              </p:cNvSpPr>
              <p:nvPr/>
            </p:nvSpPr>
            <p:spPr bwMode="gray">
              <a:xfrm>
                <a:off x="3547707" y="1944607"/>
                <a:ext cx="670796" cy="215998"/>
              </a:xfrm>
              <a:prstGeom prst="rect">
                <a:avLst/>
              </a:prstGeom>
            </p:spPr>
            <p:txBody>
              <a:bodyPr/>
              <a:lstStyle>
                <a:lvl1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baseline="0">
                    <a:solidFill>
                      <a:schemeClr val="tx1"/>
                    </a:solidFill>
                    <a:latin typeface="+mn-lt"/>
                    <a:ea typeface="+mn-ea"/>
                    <a:cs typeface="+mn-cs"/>
                  </a:defRPr>
                </a:lvl1pPr>
                <a:lvl2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806450" indent="-269875"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4pPr>
                <a:lvl5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5pPr>
                <a:lvl6pPr marL="0" indent="0" algn="l" defTabSz="914400" rtl="0" eaLnBrk="1" latinLnBrk="0" hangingPunct="1">
                  <a:lnSpc>
                    <a:spcPct val="100000"/>
                  </a:lnSpc>
                  <a:spcBef>
                    <a:spcPts val="400"/>
                  </a:spcBef>
                  <a:spcAft>
                    <a:spcPts val="400"/>
                  </a:spcAft>
                  <a:buClr>
                    <a:schemeClr val="accent1"/>
                  </a:buClr>
                  <a:buSzPct val="100000"/>
                  <a:buFont typeface="+mj-lt"/>
                  <a:buNone/>
                  <a:defRPr sz="1600" kern="1200" cap="all" baseline="0">
                    <a:solidFill>
                      <a:schemeClr val="accent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700" b="0" i="1" smtClean="0">
                              <a:solidFill>
                                <a:srgbClr val="C00000"/>
                              </a:solidFill>
                              <a:latin typeface="Cambria Math"/>
                            </a:rPr>
                          </m:ctrlPr>
                        </m:sSubPr>
                        <m:e>
                          <m:r>
                            <a:rPr lang="en-US" sz="700" b="0" i="1" smtClean="0">
                              <a:solidFill>
                                <a:srgbClr val="C00000"/>
                              </a:solidFill>
                              <a:latin typeface="Cambria Math" panose="02040503050406030204" pitchFamily="18" charset="0"/>
                            </a:rPr>
                            <m:t>𝑚</m:t>
                          </m:r>
                        </m:e>
                        <m:sub>
                          <m:sSub>
                            <m:sSubPr>
                              <m:ctrlPr>
                                <a:rPr lang="en-US" sz="700" b="0" i="1" smtClean="0">
                                  <a:solidFill>
                                    <a:srgbClr val="C00000"/>
                                  </a:solidFill>
                                  <a:latin typeface="Cambria Math"/>
                                </a:rPr>
                              </m:ctrlPr>
                            </m:sSubPr>
                            <m:e>
                              <m:r>
                                <a:rPr lang="en-US" sz="700" b="0" i="1" smtClean="0">
                                  <a:solidFill>
                                    <a:srgbClr val="C00000"/>
                                  </a:solidFill>
                                  <a:latin typeface="Cambria Math" panose="02040503050406030204" pitchFamily="18" charset="0"/>
                                </a:rPr>
                                <m:t>𝑓</m:t>
                              </m:r>
                            </m:e>
                            <m:sub>
                              <m:r>
                                <a:rPr lang="en-US" sz="700" b="0" i="1" smtClean="0">
                                  <a:solidFill>
                                    <a:srgbClr val="C00000"/>
                                  </a:solidFill>
                                  <a:latin typeface="Cambria Math" panose="02040503050406030204" pitchFamily="18" charset="0"/>
                                </a:rPr>
                                <m:t>5</m:t>
                              </m:r>
                            </m:sub>
                          </m:sSub>
                          <m:r>
                            <a:rPr lang="en-US" sz="700" b="0" i="1" smtClean="0">
                              <a:solidFill>
                                <a:srgbClr val="C00000"/>
                              </a:solidFill>
                              <a:latin typeface="Cambria Math" panose="02040503050406030204" pitchFamily="18" charset="0"/>
                            </a:rPr>
                            <m:t>→</m:t>
                          </m:r>
                          <m:sSub>
                            <m:sSubPr>
                              <m:ctrlPr>
                                <a:rPr lang="en-US" sz="700" b="0" i="1" smtClean="0">
                                  <a:solidFill>
                                    <a:srgbClr val="C00000"/>
                                  </a:solidFill>
                                  <a:latin typeface="Cambria Math"/>
                                </a:rPr>
                              </m:ctrlPr>
                            </m:sSubPr>
                            <m:e>
                              <m:r>
                                <a:rPr lang="en-US" sz="700" b="0" i="1" smtClean="0">
                                  <a:solidFill>
                                    <a:srgbClr val="C00000"/>
                                  </a:solidFill>
                                  <a:latin typeface="Cambria Math" panose="02040503050406030204" pitchFamily="18" charset="0"/>
                                </a:rPr>
                                <m:t>𝑋</m:t>
                              </m:r>
                            </m:e>
                            <m:sub>
                              <m:r>
                                <a:rPr lang="en-US" sz="700" b="0" i="1" smtClean="0">
                                  <a:solidFill>
                                    <a:srgbClr val="C00000"/>
                                  </a:solidFill>
                                  <a:latin typeface="Cambria Math" panose="02040503050406030204" pitchFamily="18" charset="0"/>
                                </a:rPr>
                                <m:t>4</m:t>
                              </m:r>
                            </m:sub>
                          </m:sSub>
                        </m:sub>
                      </m:sSub>
                      <m:d>
                        <m:dPr>
                          <m:ctrlPr>
                            <a:rPr lang="en-US" sz="700" b="0" i="1" smtClean="0">
                              <a:solidFill>
                                <a:srgbClr val="C00000"/>
                              </a:solidFill>
                              <a:latin typeface="Cambria Math"/>
                            </a:rPr>
                          </m:ctrlPr>
                        </m:dPr>
                        <m:e>
                          <m:sSub>
                            <m:sSubPr>
                              <m:ctrlPr>
                                <a:rPr lang="en-US" sz="700" b="0" i="1" smtClean="0">
                                  <a:solidFill>
                                    <a:srgbClr val="C00000"/>
                                  </a:solidFill>
                                  <a:latin typeface="Cambria Math"/>
                                </a:rPr>
                              </m:ctrlPr>
                            </m:sSubPr>
                            <m:e>
                              <m:r>
                                <a:rPr lang="en-US" sz="700" b="0" i="1" smtClean="0">
                                  <a:solidFill>
                                    <a:srgbClr val="C00000"/>
                                  </a:solidFill>
                                  <a:latin typeface="Cambria Math" panose="02040503050406030204" pitchFamily="18" charset="0"/>
                                </a:rPr>
                                <m:t>𝑥</m:t>
                              </m:r>
                            </m:e>
                            <m:sub>
                              <m:r>
                                <a:rPr lang="en-US" sz="700" b="0" i="1" smtClean="0">
                                  <a:solidFill>
                                    <a:srgbClr val="C00000"/>
                                  </a:solidFill>
                                  <a:latin typeface="Cambria Math" panose="02040503050406030204" pitchFamily="18" charset="0"/>
                                </a:rPr>
                                <m:t>4</m:t>
                              </m:r>
                            </m:sub>
                          </m:sSub>
                        </m:e>
                      </m:d>
                    </m:oMath>
                  </m:oMathPara>
                </a14:m>
                <a:endParaRPr lang="x-none" sz="700" dirty="0">
                  <a:solidFill>
                    <a:srgbClr val="C00000"/>
                  </a:solidFill>
                </a:endParaRPr>
              </a:p>
            </p:txBody>
          </p:sp>
        </mc:Choice>
        <mc:Fallback xmlns="">
          <p:sp>
            <p:nvSpPr>
              <p:cNvPr id="68" name="Text Placeholder 53">
                <a:extLst>
                  <a:ext uri="{FF2B5EF4-FFF2-40B4-BE49-F238E27FC236}">
                    <a16:creationId xmlns:a16="http://schemas.microsoft.com/office/drawing/2014/main" id="{539335BC-E237-0DB6-9204-6CA69ADC5EDF}"/>
                  </a:ext>
                </a:extLst>
              </p:cNvPr>
              <p:cNvSpPr txBox="1">
                <a:spLocks noRot="1" noChangeAspect="1" noMove="1" noResize="1" noEditPoints="1" noAdjustHandles="1" noChangeArrowheads="1" noChangeShapeType="1" noTextEdit="1"/>
              </p:cNvSpPr>
              <p:nvPr/>
            </p:nvSpPr>
            <p:spPr bwMode="gray">
              <a:xfrm>
                <a:off x="3547707" y="1944607"/>
                <a:ext cx="670796" cy="215998"/>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 Placeholder 53">
                <a:extLst>
                  <a:ext uri="{FF2B5EF4-FFF2-40B4-BE49-F238E27FC236}">
                    <a16:creationId xmlns="" xmlns:a16="http://schemas.microsoft.com/office/drawing/2014/main" id="{F54E79BA-916C-46B8-BB43-7E971B260871}"/>
                  </a:ext>
                </a:extLst>
              </p:cNvPr>
              <p:cNvSpPr txBox="1">
                <a:spLocks/>
              </p:cNvSpPr>
              <p:nvPr/>
            </p:nvSpPr>
            <p:spPr bwMode="gray">
              <a:xfrm>
                <a:off x="4327157" y="1943289"/>
                <a:ext cx="670796" cy="215998"/>
              </a:xfrm>
              <a:prstGeom prst="rect">
                <a:avLst/>
              </a:prstGeom>
            </p:spPr>
            <p:txBody>
              <a:bodyPr/>
              <a:lstStyle>
                <a:lvl1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baseline="0">
                    <a:solidFill>
                      <a:schemeClr val="tx1"/>
                    </a:solidFill>
                    <a:latin typeface="+mn-lt"/>
                    <a:ea typeface="+mn-ea"/>
                    <a:cs typeface="+mn-cs"/>
                  </a:defRPr>
                </a:lvl1pPr>
                <a:lvl2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806450" indent="-269875"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4pPr>
                <a:lvl5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5pPr>
                <a:lvl6pPr marL="0" indent="0" algn="l" defTabSz="914400" rtl="0" eaLnBrk="1" latinLnBrk="0" hangingPunct="1">
                  <a:lnSpc>
                    <a:spcPct val="100000"/>
                  </a:lnSpc>
                  <a:spcBef>
                    <a:spcPts val="400"/>
                  </a:spcBef>
                  <a:spcAft>
                    <a:spcPts val="400"/>
                  </a:spcAft>
                  <a:buClr>
                    <a:schemeClr val="accent1"/>
                  </a:buClr>
                  <a:buSzPct val="100000"/>
                  <a:buFont typeface="+mj-lt"/>
                  <a:buNone/>
                  <a:defRPr sz="1600" kern="1200" cap="all" baseline="0">
                    <a:solidFill>
                      <a:schemeClr val="accent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700" b="0" i="1" smtClean="0">
                              <a:solidFill>
                                <a:schemeClr val="accent6"/>
                              </a:solidFill>
                              <a:latin typeface="Cambria Math"/>
                            </a:rPr>
                          </m:ctrlPr>
                        </m:sSubPr>
                        <m:e>
                          <m:r>
                            <a:rPr lang="en-US" sz="700" b="0" i="1" smtClean="0">
                              <a:solidFill>
                                <a:schemeClr val="accent6"/>
                              </a:solidFill>
                              <a:latin typeface="Cambria Math" panose="02040503050406030204" pitchFamily="18" charset="0"/>
                            </a:rPr>
                            <m:t>𝑚</m:t>
                          </m:r>
                        </m:e>
                        <m:sub>
                          <m:sSub>
                            <m:sSubPr>
                              <m:ctrlPr>
                                <a:rPr lang="en-US" sz="700" b="0" i="1" smtClean="0">
                                  <a:solidFill>
                                    <a:schemeClr val="accent6"/>
                                  </a:solidFill>
                                  <a:latin typeface="Cambria Math"/>
                                </a:rPr>
                              </m:ctrlPr>
                            </m:sSubPr>
                            <m:e>
                              <m:r>
                                <a:rPr lang="en-US" sz="700" b="0" i="1" smtClean="0">
                                  <a:solidFill>
                                    <a:schemeClr val="accent6"/>
                                  </a:solidFill>
                                  <a:latin typeface="Cambria Math" panose="02040503050406030204" pitchFamily="18" charset="0"/>
                                </a:rPr>
                                <m:t>𝑓</m:t>
                              </m:r>
                            </m:e>
                            <m:sub>
                              <m:r>
                                <a:rPr lang="en-US" sz="700" b="0" i="1" smtClean="0">
                                  <a:solidFill>
                                    <a:schemeClr val="accent6"/>
                                  </a:solidFill>
                                  <a:latin typeface="Cambria Math" panose="02040503050406030204" pitchFamily="18" charset="0"/>
                                </a:rPr>
                                <m:t>6</m:t>
                              </m:r>
                            </m:sub>
                          </m:sSub>
                          <m:r>
                            <a:rPr lang="en-US" sz="700" b="0" i="1" smtClean="0">
                              <a:solidFill>
                                <a:schemeClr val="accent6"/>
                              </a:solidFill>
                              <a:latin typeface="Cambria Math" panose="02040503050406030204" pitchFamily="18" charset="0"/>
                            </a:rPr>
                            <m:t>→</m:t>
                          </m:r>
                          <m:sSub>
                            <m:sSubPr>
                              <m:ctrlPr>
                                <a:rPr lang="en-US" sz="700" b="0" i="1" smtClean="0">
                                  <a:solidFill>
                                    <a:schemeClr val="accent6"/>
                                  </a:solidFill>
                                  <a:latin typeface="Cambria Math"/>
                                </a:rPr>
                              </m:ctrlPr>
                            </m:sSubPr>
                            <m:e>
                              <m:r>
                                <a:rPr lang="en-US" sz="700" b="0" i="1" smtClean="0">
                                  <a:solidFill>
                                    <a:schemeClr val="accent6"/>
                                  </a:solidFill>
                                  <a:latin typeface="Cambria Math" panose="02040503050406030204" pitchFamily="18" charset="0"/>
                                </a:rPr>
                                <m:t>𝑋</m:t>
                              </m:r>
                            </m:e>
                            <m:sub>
                              <m:r>
                                <a:rPr lang="en-US" sz="700" b="0" i="1" smtClean="0">
                                  <a:solidFill>
                                    <a:schemeClr val="accent6"/>
                                  </a:solidFill>
                                  <a:latin typeface="Cambria Math" panose="02040503050406030204" pitchFamily="18" charset="0"/>
                                </a:rPr>
                                <m:t>4</m:t>
                              </m:r>
                            </m:sub>
                          </m:sSub>
                        </m:sub>
                      </m:sSub>
                      <m:d>
                        <m:dPr>
                          <m:ctrlPr>
                            <a:rPr lang="en-US" sz="700" b="0" i="1" smtClean="0">
                              <a:solidFill>
                                <a:schemeClr val="accent6"/>
                              </a:solidFill>
                              <a:latin typeface="Cambria Math"/>
                            </a:rPr>
                          </m:ctrlPr>
                        </m:dPr>
                        <m:e>
                          <m:sSub>
                            <m:sSubPr>
                              <m:ctrlPr>
                                <a:rPr lang="en-US" sz="700" b="0" i="1" smtClean="0">
                                  <a:solidFill>
                                    <a:schemeClr val="accent6"/>
                                  </a:solidFill>
                                  <a:latin typeface="Cambria Math"/>
                                </a:rPr>
                              </m:ctrlPr>
                            </m:sSubPr>
                            <m:e>
                              <m:r>
                                <a:rPr lang="en-US" sz="700" b="0" i="1" smtClean="0">
                                  <a:solidFill>
                                    <a:schemeClr val="accent6"/>
                                  </a:solidFill>
                                  <a:latin typeface="Cambria Math" panose="02040503050406030204" pitchFamily="18" charset="0"/>
                                </a:rPr>
                                <m:t>𝑥</m:t>
                              </m:r>
                            </m:e>
                            <m:sub>
                              <m:r>
                                <a:rPr lang="en-US" sz="700" b="0" i="1" smtClean="0">
                                  <a:solidFill>
                                    <a:schemeClr val="accent6"/>
                                  </a:solidFill>
                                  <a:latin typeface="Cambria Math" panose="02040503050406030204" pitchFamily="18" charset="0"/>
                                </a:rPr>
                                <m:t>4</m:t>
                              </m:r>
                            </m:sub>
                          </m:sSub>
                        </m:e>
                      </m:d>
                    </m:oMath>
                  </m:oMathPara>
                </a14:m>
                <a:endParaRPr lang="x-none" sz="700" dirty="0">
                  <a:solidFill>
                    <a:schemeClr val="accent6"/>
                  </a:solidFill>
                </a:endParaRPr>
              </a:p>
            </p:txBody>
          </p:sp>
        </mc:Choice>
        <mc:Fallback xmlns="">
          <p:sp>
            <p:nvSpPr>
              <p:cNvPr id="69" name="Text Placeholder 53">
                <a:extLst>
                  <a:ext uri="{FF2B5EF4-FFF2-40B4-BE49-F238E27FC236}">
                    <a16:creationId xmlns:a16="http://schemas.microsoft.com/office/drawing/2014/main" id="{F54E79BA-916C-46B8-BB43-7E971B260871}"/>
                  </a:ext>
                </a:extLst>
              </p:cNvPr>
              <p:cNvSpPr txBox="1">
                <a:spLocks noRot="1" noChangeAspect="1" noMove="1" noResize="1" noEditPoints="1" noAdjustHandles="1" noChangeArrowheads="1" noChangeShapeType="1" noTextEdit="1"/>
              </p:cNvSpPr>
              <p:nvPr/>
            </p:nvSpPr>
            <p:spPr bwMode="gray">
              <a:xfrm>
                <a:off x="4327157" y="1943289"/>
                <a:ext cx="670796" cy="215998"/>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 xmlns:a16="http://schemas.microsoft.com/office/drawing/2014/main" id="{A75F4863-5576-13D2-036E-2A56A6F04318}"/>
                  </a:ext>
                </a:extLst>
              </p:cNvPr>
              <p:cNvSpPr/>
              <p:nvPr/>
            </p:nvSpPr>
            <p:spPr bwMode="gray">
              <a:xfrm>
                <a:off x="1732517" y="1635670"/>
                <a:ext cx="216000" cy="216000"/>
              </a:xfrm>
              <a:prstGeom prst="ellips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a:rPr>
                          </m:ctrlPr>
                        </m:sSubPr>
                        <m:e>
                          <m:r>
                            <a:rPr lang="en-US" sz="1000" b="0" i="1" dirty="0" smtClean="0">
                              <a:solidFill>
                                <a:schemeClr val="tx1"/>
                              </a:solidFill>
                              <a:latin typeface="Cambria Math" panose="02040503050406030204" pitchFamily="18" charset="0"/>
                            </a:rPr>
                            <m:t>𝑋</m:t>
                          </m:r>
                        </m:e>
                        <m:sub>
                          <m:r>
                            <a:rPr lang="en-US" sz="1000" b="0" i="1" dirty="0" smtClean="0">
                              <a:solidFill>
                                <a:schemeClr val="tx1"/>
                              </a:solidFill>
                              <a:latin typeface="Cambria Math" panose="02040503050406030204" pitchFamily="18" charset="0"/>
                            </a:rPr>
                            <m:t>1</m:t>
                          </m:r>
                        </m:sub>
                      </m:sSub>
                    </m:oMath>
                  </m:oMathPara>
                </a14:m>
                <a:endParaRPr lang="x-none" sz="1000" dirty="0">
                  <a:solidFill>
                    <a:schemeClr val="tx1"/>
                  </a:solidFill>
                </a:endParaRPr>
              </a:p>
            </p:txBody>
          </p:sp>
        </mc:Choice>
        <mc:Fallback xmlns="">
          <p:sp>
            <p:nvSpPr>
              <p:cNvPr id="15" name="Oval 14">
                <a:extLst>
                  <a:ext uri="{FF2B5EF4-FFF2-40B4-BE49-F238E27FC236}">
                    <a16:creationId xmlns:a16="http://schemas.microsoft.com/office/drawing/2014/main" id="{A75F4863-5576-13D2-036E-2A56A6F04318}"/>
                  </a:ext>
                </a:extLst>
              </p:cNvPr>
              <p:cNvSpPr>
                <a:spLocks noRot="1" noChangeAspect="1" noMove="1" noResize="1" noEditPoints="1" noAdjustHandles="1" noChangeArrowheads="1" noChangeShapeType="1" noTextEdit="1"/>
              </p:cNvSpPr>
              <p:nvPr/>
            </p:nvSpPr>
            <p:spPr bwMode="gray">
              <a:xfrm>
                <a:off x="1732517" y="1635670"/>
                <a:ext cx="216000" cy="216000"/>
              </a:xfrm>
              <a:prstGeom prst="ellipse">
                <a:avLst/>
              </a:prstGeom>
              <a:blipFill>
                <a:blip r:embed="rId17"/>
                <a:stretch>
                  <a:fillRect l="-5000"/>
                </a:stretch>
              </a:blipFill>
              <a:ln w="9525"/>
            </p:spPr>
            <p:txBody>
              <a:bodyPr/>
              <a:lstStyle/>
              <a:p>
                <a:r>
                  <a:rPr lang="en-US">
                    <a:noFill/>
                  </a:rPr>
                  <a:t> </a:t>
                </a:r>
              </a:p>
            </p:txBody>
          </p:sp>
        </mc:Fallback>
      </mc:AlternateContent>
      <p:sp>
        <p:nvSpPr>
          <p:cNvPr id="16" name="Rectangle 15">
            <a:extLst>
              <a:ext uri="{FF2B5EF4-FFF2-40B4-BE49-F238E27FC236}">
                <a16:creationId xmlns="" xmlns:a16="http://schemas.microsoft.com/office/drawing/2014/main" id="{038C75D8-BA6F-6A95-A10B-41A26FFA61BA}"/>
              </a:ext>
            </a:extLst>
          </p:cNvPr>
          <p:cNvSpPr/>
          <p:nvPr/>
        </p:nvSpPr>
        <p:spPr bwMode="gray">
          <a:xfrm>
            <a:off x="1076753" y="1680671"/>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x-none" sz="1200" b="1" dirty="0" err="1">
              <a:solidFill>
                <a:schemeClr val="bg1"/>
              </a:solidFill>
            </a:endParaRPr>
          </a:p>
        </p:txBody>
      </p:sp>
      <p:cxnSp>
        <p:nvCxnSpPr>
          <p:cNvPr id="17" name="Straight Arrow Connector 16">
            <a:extLst>
              <a:ext uri="{FF2B5EF4-FFF2-40B4-BE49-F238E27FC236}">
                <a16:creationId xmlns="" xmlns:a16="http://schemas.microsoft.com/office/drawing/2014/main" id="{DFCA5CA5-BF10-AE58-197D-17648D0685D2}"/>
              </a:ext>
            </a:extLst>
          </p:cNvPr>
          <p:cNvCxnSpPr>
            <a:cxnSpLocks/>
            <a:stCxn id="16" idx="3"/>
            <a:endCxn id="15" idx="2"/>
          </p:cNvCxnSpPr>
          <p:nvPr/>
        </p:nvCxnSpPr>
        <p:spPr bwMode="gray">
          <a:xfrm flipV="1">
            <a:off x="1202752" y="1743670"/>
            <a:ext cx="529765" cy="1"/>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 xmlns:a16="http://schemas.microsoft.com/office/drawing/2014/main" id="{0FA4E359-C255-20E7-FCDC-8B36A0EABEFD}"/>
              </a:ext>
            </a:extLst>
          </p:cNvPr>
          <p:cNvCxnSpPr>
            <a:cxnSpLocks/>
            <a:stCxn id="15" idx="6"/>
            <a:endCxn id="12" idx="1"/>
          </p:cNvCxnSpPr>
          <p:nvPr/>
        </p:nvCxnSpPr>
        <p:spPr bwMode="gray">
          <a:xfrm>
            <a:off x="1948517" y="1743670"/>
            <a:ext cx="436236" cy="1"/>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 xmlns:a16="http://schemas.microsoft.com/office/drawing/2014/main" id="{22778014-C042-03B2-4F83-C159BC6206B0}"/>
                  </a:ext>
                </a:extLst>
              </p:cNvPr>
              <p:cNvSpPr txBox="1"/>
              <p:nvPr/>
            </p:nvSpPr>
            <p:spPr bwMode="gray">
              <a:xfrm>
                <a:off x="1031753" y="1440787"/>
                <a:ext cx="216000" cy="236332"/>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000" b="0" i="1" smtClean="0">
                              <a:latin typeface="Cambria Math"/>
                            </a:rPr>
                          </m:ctrlPr>
                        </m:sSubPr>
                        <m:e>
                          <m:r>
                            <a:rPr lang="en-US" sz="1000" b="0" i="1" smtClean="0">
                              <a:latin typeface="Cambria Math" panose="02040503050406030204" pitchFamily="18" charset="0"/>
                            </a:rPr>
                            <m:t>𝑓</m:t>
                          </m:r>
                        </m:e>
                        <m:sub>
                          <m:r>
                            <a:rPr lang="en-US" sz="1000" b="0" i="1" smtClean="0">
                              <a:latin typeface="Cambria Math" panose="02040503050406030204" pitchFamily="18" charset="0"/>
                            </a:rPr>
                            <m:t>1</m:t>
                          </m:r>
                        </m:sub>
                      </m:sSub>
                    </m:oMath>
                  </m:oMathPara>
                </a14:m>
                <a:endParaRPr lang="x-none" sz="1000" dirty="0" err="1"/>
              </a:p>
            </p:txBody>
          </p:sp>
        </mc:Choice>
        <mc:Fallback xmlns="">
          <p:sp>
            <p:nvSpPr>
              <p:cNvPr id="23" name="TextBox 22">
                <a:extLst>
                  <a:ext uri="{FF2B5EF4-FFF2-40B4-BE49-F238E27FC236}">
                    <a16:creationId xmlns:a16="http://schemas.microsoft.com/office/drawing/2014/main" id="{22778014-C042-03B2-4F83-C159BC6206B0}"/>
                  </a:ext>
                </a:extLst>
              </p:cNvPr>
              <p:cNvSpPr txBox="1">
                <a:spLocks noRot="1" noChangeAspect="1" noMove="1" noResize="1" noEditPoints="1" noAdjustHandles="1" noChangeArrowheads="1" noChangeShapeType="1" noTextEdit="1"/>
              </p:cNvSpPr>
              <p:nvPr/>
            </p:nvSpPr>
            <p:spPr bwMode="gray">
              <a:xfrm>
                <a:off x="1031753" y="1440787"/>
                <a:ext cx="216000" cy="236332"/>
              </a:xfrm>
              <a:prstGeom prst="rect">
                <a:avLst/>
              </a:prstGeom>
              <a:blipFill>
                <a:blip r:embed="rId18"/>
                <a:stretch>
                  <a:fillRect l="-11111"/>
                </a:stretch>
              </a:blipFill>
            </p:spPr>
            <p:txBody>
              <a:bodyPr/>
              <a:lstStyle/>
              <a:p>
                <a:r>
                  <a:rPr lang="en-DE">
                    <a:noFill/>
                  </a:rPr>
                  <a:t> </a:t>
                </a:r>
              </a:p>
            </p:txBody>
          </p:sp>
        </mc:Fallback>
      </mc:AlternateContent>
      <p:sp>
        <p:nvSpPr>
          <p:cNvPr id="31" name="Rectangle 30">
            <a:extLst>
              <a:ext uri="{FF2B5EF4-FFF2-40B4-BE49-F238E27FC236}">
                <a16:creationId xmlns="" xmlns:a16="http://schemas.microsoft.com/office/drawing/2014/main" id="{72334E59-F466-C50B-4B31-D802C3E71E47}"/>
              </a:ext>
            </a:extLst>
          </p:cNvPr>
          <p:cNvSpPr/>
          <p:nvPr/>
        </p:nvSpPr>
        <p:spPr bwMode="gray">
          <a:xfrm>
            <a:off x="2400010" y="1266300"/>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x-none" sz="1200" b="1" dirty="0" err="1">
              <a:solidFill>
                <a:schemeClr val="bg1"/>
              </a:solidFill>
            </a:endParaRPr>
          </a:p>
        </p:txBody>
      </p:sp>
      <p:cxnSp>
        <p:nvCxnSpPr>
          <p:cNvPr id="32" name="Straight Arrow Connector 31">
            <a:extLst>
              <a:ext uri="{FF2B5EF4-FFF2-40B4-BE49-F238E27FC236}">
                <a16:creationId xmlns="" xmlns:a16="http://schemas.microsoft.com/office/drawing/2014/main" id="{BAAEFFBD-AE24-3FE7-8AF5-50DFD8563A3F}"/>
              </a:ext>
            </a:extLst>
          </p:cNvPr>
          <p:cNvCxnSpPr>
            <a:cxnSpLocks/>
            <a:stCxn id="31" idx="3"/>
            <a:endCxn id="4" idx="1"/>
          </p:cNvCxnSpPr>
          <p:nvPr/>
        </p:nvCxnSpPr>
        <p:spPr bwMode="gray">
          <a:xfrm>
            <a:off x="2526009" y="1329300"/>
            <a:ext cx="469944" cy="130817"/>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 xmlns:a16="http://schemas.microsoft.com/office/drawing/2014/main" id="{3B556438-B464-C492-5642-A79ED516E600}"/>
                  </a:ext>
                </a:extLst>
              </p:cNvPr>
              <p:cNvSpPr txBox="1"/>
              <p:nvPr/>
            </p:nvSpPr>
            <p:spPr bwMode="gray">
              <a:xfrm>
                <a:off x="2355009" y="1036910"/>
                <a:ext cx="216000" cy="236332"/>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000" b="0" i="1" smtClean="0">
                              <a:latin typeface="Cambria Math"/>
                            </a:rPr>
                          </m:ctrlPr>
                        </m:sSubPr>
                        <m:e>
                          <m:r>
                            <a:rPr lang="en-US" sz="1000" b="0" i="1" smtClean="0">
                              <a:latin typeface="Cambria Math" panose="02040503050406030204" pitchFamily="18" charset="0"/>
                            </a:rPr>
                            <m:t>𝑓</m:t>
                          </m:r>
                        </m:e>
                        <m:sub>
                          <m:r>
                            <a:rPr lang="en-US" sz="1000" b="0" i="1" smtClean="0">
                              <a:latin typeface="Cambria Math" panose="02040503050406030204" pitchFamily="18" charset="0"/>
                            </a:rPr>
                            <m:t>3</m:t>
                          </m:r>
                        </m:sub>
                      </m:sSub>
                    </m:oMath>
                  </m:oMathPara>
                </a14:m>
                <a:endParaRPr lang="x-none" sz="1000" dirty="0" err="1"/>
              </a:p>
            </p:txBody>
          </p:sp>
        </mc:Choice>
        <mc:Fallback xmlns="">
          <p:sp>
            <p:nvSpPr>
              <p:cNvPr id="33" name="TextBox 32">
                <a:extLst>
                  <a:ext uri="{FF2B5EF4-FFF2-40B4-BE49-F238E27FC236}">
                    <a16:creationId xmlns:a16="http://schemas.microsoft.com/office/drawing/2014/main" id="{3B556438-B464-C492-5642-A79ED516E600}"/>
                  </a:ext>
                </a:extLst>
              </p:cNvPr>
              <p:cNvSpPr txBox="1">
                <a:spLocks noRot="1" noChangeAspect="1" noMove="1" noResize="1" noEditPoints="1" noAdjustHandles="1" noChangeArrowheads="1" noChangeShapeType="1" noTextEdit="1"/>
              </p:cNvSpPr>
              <p:nvPr/>
            </p:nvSpPr>
            <p:spPr bwMode="gray">
              <a:xfrm>
                <a:off x="2355009" y="1036910"/>
                <a:ext cx="216000" cy="236332"/>
              </a:xfrm>
              <a:prstGeom prst="rect">
                <a:avLst/>
              </a:prstGeom>
              <a:blipFill>
                <a:blip r:embed="rId19"/>
                <a:stretch>
                  <a:fillRect l="-11111"/>
                </a:stretch>
              </a:blipFill>
            </p:spPr>
            <p:txBody>
              <a:bodyPr/>
              <a:lstStyle/>
              <a:p>
                <a:r>
                  <a:rPr lang="en-DE">
                    <a:noFill/>
                  </a:rPr>
                  <a:t> </a:t>
                </a:r>
              </a:p>
            </p:txBody>
          </p:sp>
        </mc:Fallback>
      </mc:AlternateContent>
      <p:sp>
        <p:nvSpPr>
          <p:cNvPr id="2" name="TextBox 1">
            <a:extLst>
              <a:ext uri="{FF2B5EF4-FFF2-40B4-BE49-F238E27FC236}">
                <a16:creationId xmlns="" xmlns:a16="http://schemas.microsoft.com/office/drawing/2014/main" id="{BDAC2854-0CC4-FC10-B792-665545D5A6DF}"/>
              </a:ext>
            </a:extLst>
          </p:cNvPr>
          <p:cNvSpPr txBox="1"/>
          <p:nvPr/>
        </p:nvSpPr>
        <p:spPr bwMode="gray">
          <a:xfrm>
            <a:off x="128987" y="4351621"/>
            <a:ext cx="8928992" cy="639409"/>
          </a:xfrm>
          <a:prstGeom prst="rect">
            <a:avLst/>
          </a:prstGeom>
        </p:spPr>
        <p:style>
          <a:lnRef idx="2">
            <a:schemeClr val="accent1"/>
          </a:lnRef>
          <a:fillRef idx="1">
            <a:schemeClr val="lt1"/>
          </a:fillRef>
          <a:effectRef idx="0">
            <a:schemeClr val="accent1"/>
          </a:effectRef>
          <a:fontRef idx="minor">
            <a:schemeClr val="dk1"/>
          </a:fontRef>
        </p:style>
        <p:txBody>
          <a:bodyPr wrap="none" lIns="0" tIns="0" rIns="0" bIns="0" rtlCol="0" anchor="ctr">
            <a:noAutofit/>
          </a:bodyPr>
          <a:lstStyle/>
          <a:p>
            <a:pPr algn="ctr">
              <a:spcBef>
                <a:spcPts val="300"/>
              </a:spcBef>
              <a:spcAft>
                <a:spcPts val="300"/>
              </a:spcAft>
              <a:buClr>
                <a:schemeClr val="accent1"/>
              </a:buClr>
              <a:buSzPct val="90000"/>
            </a:pPr>
            <a:r>
              <a:rPr lang="x-none" sz="1400" dirty="0"/>
              <a:t>Messages from a factor to a variable sum out all neighboring variables weighted by their incoming message</a:t>
            </a:r>
          </a:p>
        </p:txBody>
      </p:sp>
      <p:cxnSp>
        <p:nvCxnSpPr>
          <p:cNvPr id="18" name="Straight Arrow Connector 17">
            <a:extLst>
              <a:ext uri="{FF2B5EF4-FFF2-40B4-BE49-F238E27FC236}">
                <a16:creationId xmlns="" xmlns:a16="http://schemas.microsoft.com/office/drawing/2014/main" id="{E0AB6F43-E2D8-D166-8118-AF4E8AC042DF}"/>
              </a:ext>
            </a:extLst>
          </p:cNvPr>
          <p:cNvCxnSpPr>
            <a:cxnSpLocks/>
          </p:cNvCxnSpPr>
          <p:nvPr/>
        </p:nvCxnSpPr>
        <p:spPr bwMode="gray">
          <a:xfrm rot="19215018">
            <a:off x="3239815" y="2120680"/>
            <a:ext cx="359347"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 Placeholder 53">
                <a:extLst>
                  <a:ext uri="{FF2B5EF4-FFF2-40B4-BE49-F238E27FC236}">
                    <a16:creationId xmlns="" xmlns:a16="http://schemas.microsoft.com/office/drawing/2014/main" id="{D375EC30-36C0-16F2-BC15-B3573FB7C4F3}"/>
                  </a:ext>
                </a:extLst>
              </p:cNvPr>
              <p:cNvSpPr txBox="1">
                <a:spLocks/>
              </p:cNvSpPr>
              <p:nvPr/>
            </p:nvSpPr>
            <p:spPr bwMode="gray">
              <a:xfrm rot="19215018">
                <a:off x="3106956" y="2136712"/>
                <a:ext cx="670796" cy="215998"/>
              </a:xfrm>
              <a:prstGeom prst="rect">
                <a:avLst/>
              </a:prstGeom>
            </p:spPr>
            <p:txBody>
              <a:bodyPr/>
              <a:lstStyle>
                <a:lvl1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baseline="0">
                    <a:solidFill>
                      <a:schemeClr val="tx1"/>
                    </a:solidFill>
                    <a:latin typeface="+mn-lt"/>
                    <a:ea typeface="+mn-ea"/>
                    <a:cs typeface="+mn-cs"/>
                  </a:defRPr>
                </a:lvl1pPr>
                <a:lvl2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806450" indent="-269875"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4pPr>
                <a:lvl5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5pPr>
                <a:lvl6pPr marL="0" indent="0" algn="l" defTabSz="914400" rtl="0" eaLnBrk="1" latinLnBrk="0" hangingPunct="1">
                  <a:lnSpc>
                    <a:spcPct val="100000"/>
                  </a:lnSpc>
                  <a:spcBef>
                    <a:spcPts val="400"/>
                  </a:spcBef>
                  <a:spcAft>
                    <a:spcPts val="400"/>
                  </a:spcAft>
                  <a:buClr>
                    <a:schemeClr val="accent1"/>
                  </a:buClr>
                  <a:buSzPct val="100000"/>
                  <a:buFont typeface="+mj-lt"/>
                  <a:buNone/>
                  <a:defRPr sz="1600" kern="1200" cap="all" baseline="0">
                    <a:solidFill>
                      <a:schemeClr val="accent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700" b="0" i="1" smtClean="0">
                              <a:solidFill>
                                <a:srgbClr val="C00000"/>
                              </a:solidFill>
                              <a:latin typeface="Cambria Math"/>
                            </a:rPr>
                          </m:ctrlPr>
                        </m:sSubPr>
                        <m:e>
                          <m:r>
                            <a:rPr lang="en-US" sz="700" b="0" i="1" smtClean="0">
                              <a:solidFill>
                                <a:srgbClr val="C00000"/>
                              </a:solidFill>
                              <a:latin typeface="Cambria Math" panose="02040503050406030204" pitchFamily="18" charset="0"/>
                            </a:rPr>
                            <m:t>𝑚</m:t>
                          </m:r>
                        </m:e>
                        <m:sub>
                          <m:sSub>
                            <m:sSubPr>
                              <m:ctrlPr>
                                <a:rPr lang="en-US" sz="700" b="0" i="1" smtClean="0">
                                  <a:solidFill>
                                    <a:srgbClr val="C00000"/>
                                  </a:solidFill>
                                  <a:latin typeface="Cambria Math"/>
                                </a:rPr>
                              </m:ctrlPr>
                            </m:sSubPr>
                            <m:e>
                              <m:r>
                                <a:rPr lang="en-US" sz="700" b="0" i="1" smtClean="0">
                                  <a:solidFill>
                                    <a:srgbClr val="C00000"/>
                                  </a:solidFill>
                                  <a:latin typeface="Cambria Math" panose="02040503050406030204" pitchFamily="18" charset="0"/>
                                </a:rPr>
                                <m:t>𝑋</m:t>
                              </m:r>
                            </m:e>
                            <m:sub>
                              <m:r>
                                <a:rPr lang="en-US" sz="700" b="0" i="1" smtClean="0">
                                  <a:solidFill>
                                    <a:srgbClr val="C00000"/>
                                  </a:solidFill>
                                  <a:latin typeface="Cambria Math" panose="02040503050406030204" pitchFamily="18" charset="0"/>
                                </a:rPr>
                                <m:t>2</m:t>
                              </m:r>
                            </m:sub>
                          </m:sSub>
                          <m:r>
                            <a:rPr lang="en-US" sz="700" b="0" i="1" smtClean="0">
                              <a:solidFill>
                                <a:srgbClr val="C00000"/>
                              </a:solidFill>
                              <a:latin typeface="Cambria Math" panose="02040503050406030204" pitchFamily="18" charset="0"/>
                            </a:rPr>
                            <m:t>→</m:t>
                          </m:r>
                          <m:sSub>
                            <m:sSubPr>
                              <m:ctrlPr>
                                <a:rPr lang="en-US" sz="700" b="0" i="1" smtClean="0">
                                  <a:solidFill>
                                    <a:srgbClr val="C00000"/>
                                  </a:solidFill>
                                  <a:latin typeface="Cambria Math"/>
                                </a:rPr>
                              </m:ctrlPr>
                            </m:sSubPr>
                            <m:e>
                              <m:r>
                                <a:rPr lang="en-US" sz="700" b="0" i="1" smtClean="0">
                                  <a:solidFill>
                                    <a:srgbClr val="C00000"/>
                                  </a:solidFill>
                                  <a:latin typeface="Cambria Math" panose="02040503050406030204" pitchFamily="18" charset="0"/>
                                </a:rPr>
                                <m:t>𝑓</m:t>
                              </m:r>
                            </m:e>
                            <m:sub>
                              <m:r>
                                <a:rPr lang="en-US" sz="700" b="0" i="1" smtClean="0">
                                  <a:solidFill>
                                    <a:srgbClr val="C00000"/>
                                  </a:solidFill>
                                  <a:latin typeface="Cambria Math" panose="02040503050406030204" pitchFamily="18" charset="0"/>
                                </a:rPr>
                                <m:t>5</m:t>
                              </m:r>
                            </m:sub>
                          </m:sSub>
                        </m:sub>
                      </m:sSub>
                      <m:d>
                        <m:dPr>
                          <m:ctrlPr>
                            <a:rPr lang="en-US" sz="700" b="0" i="1" smtClean="0">
                              <a:solidFill>
                                <a:srgbClr val="C00000"/>
                              </a:solidFill>
                              <a:latin typeface="Cambria Math"/>
                            </a:rPr>
                          </m:ctrlPr>
                        </m:dPr>
                        <m:e>
                          <m:sSub>
                            <m:sSubPr>
                              <m:ctrlPr>
                                <a:rPr lang="en-US" sz="700" b="0" i="1" smtClean="0">
                                  <a:solidFill>
                                    <a:srgbClr val="C00000"/>
                                  </a:solidFill>
                                  <a:latin typeface="Cambria Math"/>
                                </a:rPr>
                              </m:ctrlPr>
                            </m:sSubPr>
                            <m:e>
                              <m:r>
                                <a:rPr lang="en-US" sz="700" b="0" i="1" smtClean="0">
                                  <a:solidFill>
                                    <a:srgbClr val="C00000"/>
                                  </a:solidFill>
                                  <a:latin typeface="Cambria Math" panose="02040503050406030204" pitchFamily="18" charset="0"/>
                                </a:rPr>
                                <m:t>𝑥</m:t>
                              </m:r>
                            </m:e>
                            <m:sub>
                              <m:r>
                                <a:rPr lang="en-US" sz="700" b="0" i="1" smtClean="0">
                                  <a:solidFill>
                                    <a:srgbClr val="C00000"/>
                                  </a:solidFill>
                                  <a:latin typeface="Cambria Math" panose="02040503050406030204" pitchFamily="18" charset="0"/>
                                </a:rPr>
                                <m:t>2</m:t>
                              </m:r>
                            </m:sub>
                          </m:sSub>
                        </m:e>
                      </m:d>
                    </m:oMath>
                  </m:oMathPara>
                </a14:m>
                <a:endParaRPr lang="x-none" sz="700" dirty="0">
                  <a:solidFill>
                    <a:srgbClr val="C00000"/>
                  </a:solidFill>
                </a:endParaRPr>
              </a:p>
            </p:txBody>
          </p:sp>
        </mc:Choice>
        <mc:Fallback xmlns="">
          <p:sp>
            <p:nvSpPr>
              <p:cNvPr id="19" name="Text Placeholder 53">
                <a:extLst>
                  <a:ext uri="{FF2B5EF4-FFF2-40B4-BE49-F238E27FC236}">
                    <a16:creationId xmlns:a16="http://schemas.microsoft.com/office/drawing/2014/main" id="{D375EC30-36C0-16F2-BC15-B3573FB7C4F3}"/>
                  </a:ext>
                </a:extLst>
              </p:cNvPr>
              <p:cNvSpPr txBox="1">
                <a:spLocks noRot="1" noChangeAspect="1" noMove="1" noResize="1" noEditPoints="1" noAdjustHandles="1" noChangeArrowheads="1" noChangeShapeType="1" noTextEdit="1"/>
              </p:cNvSpPr>
              <p:nvPr/>
            </p:nvSpPr>
            <p:spPr bwMode="gray">
              <a:xfrm rot="19215018">
                <a:off x="3106956" y="2136712"/>
                <a:ext cx="670796" cy="215998"/>
              </a:xfrm>
              <a:prstGeom prst="rect">
                <a:avLst/>
              </a:prstGeom>
              <a:blipFill>
                <a:blip r:embed="rId20"/>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 xmlns:a16="http://schemas.microsoft.com/office/drawing/2014/main" id="{03D35DCE-0F4E-CCC5-CE3A-63B805F07733}"/>
              </a:ext>
            </a:extLst>
          </p:cNvPr>
          <p:cNvCxnSpPr>
            <a:cxnSpLocks/>
          </p:cNvCxnSpPr>
          <p:nvPr/>
        </p:nvCxnSpPr>
        <p:spPr bwMode="gray">
          <a:xfrm rot="2476814">
            <a:off x="3223813" y="1613619"/>
            <a:ext cx="359347"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 Placeholder 53">
                <a:extLst>
                  <a:ext uri="{FF2B5EF4-FFF2-40B4-BE49-F238E27FC236}">
                    <a16:creationId xmlns="" xmlns:a16="http://schemas.microsoft.com/office/drawing/2014/main" id="{1ED00E02-C179-1C9F-069D-F4E1249D6841}"/>
                  </a:ext>
                </a:extLst>
              </p:cNvPr>
              <p:cNvSpPr txBox="1">
                <a:spLocks/>
              </p:cNvSpPr>
              <p:nvPr/>
            </p:nvSpPr>
            <p:spPr bwMode="gray">
              <a:xfrm rot="2476814">
                <a:off x="3088081" y="1390118"/>
                <a:ext cx="670796" cy="215998"/>
              </a:xfrm>
              <a:prstGeom prst="rect">
                <a:avLst/>
              </a:prstGeom>
            </p:spPr>
            <p:txBody>
              <a:bodyPr/>
              <a:lstStyle>
                <a:lvl1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baseline="0">
                    <a:solidFill>
                      <a:schemeClr val="tx1"/>
                    </a:solidFill>
                    <a:latin typeface="+mn-lt"/>
                    <a:ea typeface="+mn-ea"/>
                    <a:cs typeface="+mn-cs"/>
                  </a:defRPr>
                </a:lvl1pPr>
                <a:lvl2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806450" indent="-269875"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4pPr>
                <a:lvl5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5pPr>
                <a:lvl6pPr marL="0" indent="0" algn="l" defTabSz="914400" rtl="0" eaLnBrk="1" latinLnBrk="0" hangingPunct="1">
                  <a:lnSpc>
                    <a:spcPct val="100000"/>
                  </a:lnSpc>
                  <a:spcBef>
                    <a:spcPts val="400"/>
                  </a:spcBef>
                  <a:spcAft>
                    <a:spcPts val="400"/>
                  </a:spcAft>
                  <a:buClr>
                    <a:schemeClr val="accent1"/>
                  </a:buClr>
                  <a:buSzPct val="100000"/>
                  <a:buFont typeface="+mj-lt"/>
                  <a:buNone/>
                  <a:defRPr sz="1600" kern="1200" cap="all" baseline="0">
                    <a:solidFill>
                      <a:schemeClr val="accent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700" b="0" i="1" smtClean="0">
                              <a:solidFill>
                                <a:srgbClr val="C00000"/>
                              </a:solidFill>
                              <a:latin typeface="Cambria Math"/>
                            </a:rPr>
                          </m:ctrlPr>
                        </m:sSubPr>
                        <m:e>
                          <m:r>
                            <a:rPr lang="en-US" sz="700" b="0" i="1" smtClean="0">
                              <a:solidFill>
                                <a:srgbClr val="C00000"/>
                              </a:solidFill>
                              <a:latin typeface="Cambria Math" panose="02040503050406030204" pitchFamily="18" charset="0"/>
                            </a:rPr>
                            <m:t>𝑚</m:t>
                          </m:r>
                        </m:e>
                        <m:sub>
                          <m:sSub>
                            <m:sSubPr>
                              <m:ctrlPr>
                                <a:rPr lang="en-US" sz="700" b="0" i="1" smtClean="0">
                                  <a:solidFill>
                                    <a:srgbClr val="C00000"/>
                                  </a:solidFill>
                                  <a:latin typeface="Cambria Math"/>
                                </a:rPr>
                              </m:ctrlPr>
                            </m:sSubPr>
                            <m:e>
                              <m:r>
                                <a:rPr lang="en-US" sz="700" b="0" i="1" smtClean="0">
                                  <a:solidFill>
                                    <a:srgbClr val="C00000"/>
                                  </a:solidFill>
                                  <a:latin typeface="Cambria Math" panose="02040503050406030204" pitchFamily="18" charset="0"/>
                                </a:rPr>
                                <m:t>𝑋</m:t>
                              </m:r>
                            </m:e>
                            <m:sub>
                              <m:r>
                                <a:rPr lang="en-US" sz="700" b="0" i="1" smtClean="0">
                                  <a:solidFill>
                                    <a:srgbClr val="C00000"/>
                                  </a:solidFill>
                                  <a:latin typeface="Cambria Math" panose="02040503050406030204" pitchFamily="18" charset="0"/>
                                </a:rPr>
                                <m:t>3</m:t>
                              </m:r>
                            </m:sub>
                          </m:sSub>
                          <m:r>
                            <a:rPr lang="en-US" sz="700" b="0" i="1" smtClean="0">
                              <a:solidFill>
                                <a:srgbClr val="C00000"/>
                              </a:solidFill>
                              <a:latin typeface="Cambria Math" panose="02040503050406030204" pitchFamily="18" charset="0"/>
                            </a:rPr>
                            <m:t>→</m:t>
                          </m:r>
                          <m:sSub>
                            <m:sSubPr>
                              <m:ctrlPr>
                                <a:rPr lang="en-US" sz="700" b="0" i="1" smtClean="0">
                                  <a:solidFill>
                                    <a:srgbClr val="C00000"/>
                                  </a:solidFill>
                                  <a:latin typeface="Cambria Math"/>
                                </a:rPr>
                              </m:ctrlPr>
                            </m:sSubPr>
                            <m:e>
                              <m:r>
                                <a:rPr lang="en-US" sz="700" b="0" i="1" smtClean="0">
                                  <a:solidFill>
                                    <a:srgbClr val="C00000"/>
                                  </a:solidFill>
                                  <a:latin typeface="Cambria Math" panose="02040503050406030204" pitchFamily="18" charset="0"/>
                                </a:rPr>
                                <m:t>𝑓</m:t>
                              </m:r>
                            </m:e>
                            <m:sub>
                              <m:r>
                                <a:rPr lang="en-US" sz="700" b="0" i="1" smtClean="0">
                                  <a:solidFill>
                                    <a:srgbClr val="C00000"/>
                                  </a:solidFill>
                                  <a:latin typeface="Cambria Math" panose="02040503050406030204" pitchFamily="18" charset="0"/>
                                </a:rPr>
                                <m:t>5</m:t>
                              </m:r>
                            </m:sub>
                          </m:sSub>
                        </m:sub>
                      </m:sSub>
                      <m:d>
                        <m:dPr>
                          <m:ctrlPr>
                            <a:rPr lang="en-US" sz="700" b="0" i="1" smtClean="0">
                              <a:solidFill>
                                <a:srgbClr val="C00000"/>
                              </a:solidFill>
                              <a:latin typeface="Cambria Math"/>
                            </a:rPr>
                          </m:ctrlPr>
                        </m:dPr>
                        <m:e>
                          <m:sSub>
                            <m:sSubPr>
                              <m:ctrlPr>
                                <a:rPr lang="en-US" sz="700" b="0" i="1" smtClean="0">
                                  <a:solidFill>
                                    <a:srgbClr val="C00000"/>
                                  </a:solidFill>
                                  <a:latin typeface="Cambria Math"/>
                                </a:rPr>
                              </m:ctrlPr>
                            </m:sSubPr>
                            <m:e>
                              <m:r>
                                <a:rPr lang="en-US" sz="700" b="0" i="1" smtClean="0">
                                  <a:solidFill>
                                    <a:srgbClr val="C00000"/>
                                  </a:solidFill>
                                  <a:latin typeface="Cambria Math" panose="02040503050406030204" pitchFamily="18" charset="0"/>
                                </a:rPr>
                                <m:t>𝑥</m:t>
                              </m:r>
                            </m:e>
                            <m:sub>
                              <m:r>
                                <a:rPr lang="en-US" sz="700" b="0" i="1" smtClean="0">
                                  <a:solidFill>
                                    <a:srgbClr val="C00000"/>
                                  </a:solidFill>
                                  <a:latin typeface="Cambria Math" panose="02040503050406030204" pitchFamily="18" charset="0"/>
                                </a:rPr>
                                <m:t>3</m:t>
                              </m:r>
                            </m:sub>
                          </m:sSub>
                        </m:e>
                      </m:d>
                    </m:oMath>
                  </m:oMathPara>
                </a14:m>
                <a:endParaRPr lang="x-none" sz="700" dirty="0">
                  <a:solidFill>
                    <a:srgbClr val="C00000"/>
                  </a:solidFill>
                </a:endParaRPr>
              </a:p>
            </p:txBody>
          </p:sp>
        </mc:Choice>
        <mc:Fallback xmlns="">
          <p:sp>
            <p:nvSpPr>
              <p:cNvPr id="26" name="Text Placeholder 53">
                <a:extLst>
                  <a:ext uri="{FF2B5EF4-FFF2-40B4-BE49-F238E27FC236}">
                    <a16:creationId xmlns:a16="http://schemas.microsoft.com/office/drawing/2014/main" id="{1ED00E02-C179-1C9F-069D-F4E1249D6841}"/>
                  </a:ext>
                </a:extLst>
              </p:cNvPr>
              <p:cNvSpPr txBox="1">
                <a:spLocks noRot="1" noChangeAspect="1" noMove="1" noResize="1" noEditPoints="1" noAdjustHandles="1" noChangeArrowheads="1" noChangeShapeType="1" noTextEdit="1"/>
              </p:cNvSpPr>
              <p:nvPr/>
            </p:nvSpPr>
            <p:spPr bwMode="gray">
              <a:xfrm rot="2476814">
                <a:off x="3088081" y="1390118"/>
                <a:ext cx="670796" cy="215998"/>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 Placeholder 53">
                <a:extLst>
                  <a:ext uri="{FF2B5EF4-FFF2-40B4-BE49-F238E27FC236}">
                    <a16:creationId xmlns="" xmlns:a16="http://schemas.microsoft.com/office/drawing/2014/main" id="{768A3DA9-F1AD-BB7A-3F5C-7144146E2E19}"/>
                  </a:ext>
                </a:extLst>
              </p:cNvPr>
              <p:cNvSpPr txBox="1">
                <a:spLocks/>
              </p:cNvSpPr>
              <p:nvPr/>
            </p:nvSpPr>
            <p:spPr bwMode="gray">
              <a:xfrm>
                <a:off x="4854521" y="2173302"/>
                <a:ext cx="4222383" cy="561223"/>
              </a:xfrm>
              <a:prstGeom prst="rect">
                <a:avLst/>
              </a:prstGeom>
            </p:spPr>
            <p:style>
              <a:lnRef idx="2">
                <a:schemeClr val="accent1"/>
              </a:lnRef>
              <a:fillRef idx="1">
                <a:schemeClr val="lt1"/>
              </a:fillRef>
              <a:effectRef idx="0">
                <a:schemeClr val="accent1"/>
              </a:effectRef>
              <a:fontRef idx="minor">
                <a:schemeClr val="dk1"/>
              </a:fontRef>
            </p:style>
            <p:txBody>
              <a:bodyPr/>
              <a:lstStyle>
                <a:lvl1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baseline="0">
                    <a:solidFill>
                      <a:schemeClr val="tx1"/>
                    </a:solidFill>
                    <a:latin typeface="+mn-lt"/>
                    <a:ea typeface="+mn-ea"/>
                    <a:cs typeface="+mn-cs"/>
                  </a:defRPr>
                </a:lvl1pPr>
                <a:lvl2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806450" indent="-269875"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4pPr>
                <a:lvl5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5pPr>
                <a:lvl6pPr marL="0" indent="0" algn="l" defTabSz="914400" rtl="0" eaLnBrk="1" latinLnBrk="0" hangingPunct="1">
                  <a:lnSpc>
                    <a:spcPct val="100000"/>
                  </a:lnSpc>
                  <a:spcBef>
                    <a:spcPts val="400"/>
                  </a:spcBef>
                  <a:spcAft>
                    <a:spcPts val="400"/>
                  </a:spcAft>
                  <a:buClr>
                    <a:schemeClr val="accent1"/>
                  </a:buClr>
                  <a:buSzPct val="100000"/>
                  <a:buFont typeface="+mj-lt"/>
                  <a:buNone/>
                  <a:defRPr sz="1600" kern="1200" cap="all" baseline="0">
                    <a:solidFill>
                      <a:schemeClr val="accent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marL="0" indent="0">
                  <a:buNone/>
                </a:pPr>
                <a:r>
                  <a:rPr lang="en-US" b="0" dirty="0">
                    <a:solidFill>
                      <a:srgbClr val="C00000"/>
                    </a:solidFill>
                  </a:rPr>
                  <a:t>Message </a:t>
                </a:r>
                <a14:m>
                  <m:oMath xmlns:m="http://schemas.openxmlformats.org/officeDocument/2006/math">
                    <m:sSub>
                      <m:sSubPr>
                        <m:ctrlPr>
                          <a:rPr lang="en-US" b="0" i="1" smtClean="0">
                            <a:solidFill>
                              <a:srgbClr val="C00000"/>
                            </a:solidFill>
                            <a:latin typeface="Cambria Math"/>
                          </a:rPr>
                        </m:ctrlPr>
                      </m:sSubPr>
                      <m:e>
                        <m:r>
                          <a:rPr lang="en-US" b="0" i="1" smtClean="0">
                            <a:solidFill>
                              <a:srgbClr val="C00000"/>
                            </a:solidFill>
                            <a:latin typeface="Cambria Math" panose="02040503050406030204" pitchFamily="18" charset="0"/>
                          </a:rPr>
                          <m:t>𝑚</m:t>
                        </m:r>
                      </m:e>
                      <m:sub>
                        <m:sSub>
                          <m:sSubPr>
                            <m:ctrlPr>
                              <a:rPr lang="en-US" b="0" i="1" smtClean="0">
                                <a:solidFill>
                                  <a:srgbClr val="C00000"/>
                                </a:solidFill>
                                <a:latin typeface="Cambria Math"/>
                              </a:rPr>
                            </m:ctrlPr>
                          </m:sSubPr>
                          <m:e>
                            <m:r>
                              <a:rPr lang="en-US" b="0" i="1" smtClean="0">
                                <a:solidFill>
                                  <a:srgbClr val="C00000"/>
                                </a:solidFill>
                                <a:latin typeface="Cambria Math" panose="02040503050406030204" pitchFamily="18" charset="0"/>
                              </a:rPr>
                              <m:t>𝑋</m:t>
                            </m:r>
                          </m:e>
                          <m:sub>
                            <m:r>
                              <a:rPr lang="en-US" b="0" i="1" smtClean="0">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𝑗</m:t>
                            </m:r>
                          </m:sub>
                        </m:sSub>
                      </m:sub>
                    </m:sSub>
                    <m:d>
                      <m:dPr>
                        <m:ctrlPr>
                          <a:rPr lang="en-US" b="0" i="1" smtClean="0">
                            <a:solidFill>
                              <a:srgbClr val="C00000"/>
                            </a:solidFill>
                            <a:latin typeface="Cambria Math"/>
                          </a:rPr>
                        </m:ctrlPr>
                      </m:dPr>
                      <m:e>
                        <m:sSub>
                          <m:sSubPr>
                            <m:ctrlPr>
                              <a:rPr lang="en-US" b="0" i="1" smtClean="0">
                                <a:solidFill>
                                  <a:srgbClr val="C00000"/>
                                </a:solidFill>
                                <a:latin typeface="Cambria Math"/>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𝑖</m:t>
                            </m:r>
                          </m:sub>
                        </m:sSub>
                      </m:e>
                    </m:d>
                  </m:oMath>
                </a14:m>
                <a:r>
                  <a:rPr lang="x-none" dirty="0">
                    <a:solidFill>
                      <a:srgbClr val="C00000"/>
                    </a:solidFill>
                  </a:rPr>
                  <a:t> is the sum over all variables in the subtree rooted at </a:t>
                </a:r>
                <a14:m>
                  <m:oMath xmlns:m="http://schemas.openxmlformats.org/officeDocument/2006/math">
                    <m:sSub>
                      <m:sSubPr>
                        <m:ctrlPr>
                          <a:rPr lang="en-US" b="0" i="1" smtClean="0">
                            <a:solidFill>
                              <a:srgbClr val="C00000"/>
                            </a:solidFill>
                            <a:latin typeface="Cambria Math"/>
                          </a:rPr>
                        </m:ctrlPr>
                      </m:sSubPr>
                      <m:e>
                        <m:r>
                          <a:rPr lang="en-US" b="0" i="1" smtClean="0">
                            <a:solidFill>
                              <a:srgbClr val="C00000"/>
                            </a:solidFill>
                            <a:latin typeface="Cambria Math" panose="02040503050406030204" pitchFamily="18" charset="0"/>
                          </a:rPr>
                          <m:t>𝑋</m:t>
                        </m:r>
                      </m:e>
                      <m:sub>
                        <m:r>
                          <a:rPr lang="en-US" b="0" i="1" smtClean="0">
                            <a:solidFill>
                              <a:srgbClr val="C00000"/>
                            </a:solidFill>
                            <a:latin typeface="Cambria Math" panose="02040503050406030204" pitchFamily="18" charset="0"/>
                          </a:rPr>
                          <m:t>𝑖</m:t>
                        </m:r>
                      </m:sub>
                    </m:sSub>
                  </m:oMath>
                </a14:m>
                <a:r>
                  <a:rPr lang="x-none" dirty="0">
                    <a:solidFill>
                      <a:srgbClr val="C00000"/>
                    </a:solidFill>
                  </a:rPr>
                  <a:t> with</a:t>
                </a:r>
                <a:r>
                  <a:rPr lang="en-US" dirty="0">
                    <a:solidFill>
                      <a:srgbClr val="C00000"/>
                    </a:solidFill>
                  </a:rPr>
                  <a:t> </a:t>
                </a:r>
                <a14:m>
                  <m:oMath xmlns:m="http://schemas.openxmlformats.org/officeDocument/2006/math">
                    <m:sSub>
                      <m:sSubPr>
                        <m:ctrlPr>
                          <a:rPr lang="en-US" i="1">
                            <a:solidFill>
                              <a:srgbClr val="C00000"/>
                            </a:solidFill>
                            <a:latin typeface="Cambria Math"/>
                          </a:rPr>
                        </m:ctrlPr>
                      </m:sSubPr>
                      <m:e>
                        <m:r>
                          <a:rPr lang="en-US" i="1">
                            <a:solidFill>
                              <a:srgbClr val="C00000"/>
                            </a:solidFill>
                            <a:latin typeface="Cambria Math" panose="02040503050406030204" pitchFamily="18" charset="0"/>
                          </a:rPr>
                          <m:t>𝑋</m:t>
                        </m:r>
                      </m:e>
                      <m:sub>
                        <m:r>
                          <a:rPr lang="en-US" i="1">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𝑖</m:t>
                        </m:r>
                      </m:sub>
                    </m:sSub>
                  </m:oMath>
                </a14:m>
                <a:endParaRPr lang="x-none" dirty="0">
                  <a:solidFill>
                    <a:srgbClr val="C00000"/>
                  </a:solidFill>
                </a:endParaRPr>
              </a:p>
            </p:txBody>
          </p:sp>
        </mc:Choice>
        <mc:Fallback xmlns="">
          <p:sp>
            <p:nvSpPr>
              <p:cNvPr id="21" name="Text Placeholder 53">
                <a:extLst>
                  <a:ext uri="{FF2B5EF4-FFF2-40B4-BE49-F238E27FC236}">
                    <a16:creationId xmlns:a16="http://schemas.microsoft.com/office/drawing/2014/main" id="{768A3DA9-F1AD-BB7A-3F5C-7144146E2E19}"/>
                  </a:ext>
                </a:extLst>
              </p:cNvPr>
              <p:cNvSpPr txBox="1">
                <a:spLocks noRot="1" noChangeAspect="1" noMove="1" noResize="1" noEditPoints="1" noAdjustHandles="1" noChangeArrowheads="1" noChangeShapeType="1" noTextEdit="1"/>
              </p:cNvSpPr>
              <p:nvPr/>
            </p:nvSpPr>
            <p:spPr bwMode="gray">
              <a:xfrm>
                <a:off x="4854521" y="2173302"/>
                <a:ext cx="4222383" cy="561223"/>
              </a:xfrm>
              <a:prstGeom prst="rect">
                <a:avLst/>
              </a:prstGeom>
              <a:blipFill>
                <a:blip r:embed="rId22"/>
                <a:stretch>
                  <a:fillRect l="-299" b="-8511"/>
                </a:stretch>
              </a:blipFill>
            </p:spPr>
            <p:txBody>
              <a:bodyPr/>
              <a:lstStyle/>
              <a:p>
                <a:r>
                  <a:rPr lang="en-US">
                    <a:noFill/>
                  </a:rPr>
                  <a:t> </a:t>
                </a:r>
              </a:p>
            </p:txBody>
          </p:sp>
        </mc:Fallback>
      </mc:AlternateContent>
    </p:spTree>
    <p:extLst>
      <p:ext uri="{BB962C8B-B14F-4D97-AF65-F5344CB8AC3E}">
        <p14:creationId xmlns:p14="http://schemas.microsoft.com/office/powerpoint/2010/main" val="3847217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4">
                                            <p:txEl>
                                              <p:pRg st="0" end="0"/>
                                            </p:txEl>
                                          </p:spTgt>
                                        </p:tgtEl>
                                        <p:attrNameLst>
                                          <p:attrName>style.visibility</p:attrName>
                                        </p:attrNameLst>
                                      </p:cBhvr>
                                      <p:to>
                                        <p:strVal val="visible"/>
                                      </p:to>
                                    </p:set>
                                    <p:animEffect transition="in" filter="dissolve">
                                      <p:cBhvr>
                                        <p:cTn id="7" dur="500"/>
                                        <p:tgtEl>
                                          <p:spTgt spid="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dissolve">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dissolve">
                                      <p:cBhvr>
                                        <p:cTn id="17" dur="500"/>
                                        <p:tgtEl>
                                          <p:spTgt spid="58"/>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dissolve">
                                      <p:cBhvr>
                                        <p:cTn id="20" dur="500"/>
                                        <p:tgtEl>
                                          <p:spTgt spid="5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dissolve">
                                      <p:cBhvr>
                                        <p:cTn id="25" dur="500"/>
                                        <p:tgtEl>
                                          <p:spTgt spid="6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dissolve">
                                      <p:cBhvr>
                                        <p:cTn id="28" dur="500"/>
                                        <p:tgtEl>
                                          <p:spTgt spid="6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dissolve">
                                      <p:cBhvr>
                                        <p:cTn id="31" dur="500"/>
                                        <p:tgtEl>
                                          <p:spTgt spid="2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dissolve">
                                      <p:cBhvr>
                                        <p:cTn id="34" dur="500"/>
                                        <p:tgtEl>
                                          <p:spTgt spid="19"/>
                                        </p:tgtEl>
                                      </p:cBhvr>
                                    </p:animEffect>
                                  </p:childTnLst>
                                </p:cTn>
                              </p:par>
                              <p:par>
                                <p:cTn id="35" presetID="22" presetClass="entr" presetSubtype="4"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par>
                                <p:cTn id="38" presetID="22" presetClass="entr" presetSubtype="1" fill="hold"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wipe(up)">
                                      <p:cBhvr>
                                        <p:cTn id="40" dur="500"/>
                                        <p:tgtEl>
                                          <p:spTgt spid="25"/>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dissolve">
                                      <p:cBhvr>
                                        <p:cTn id="45" dur="500"/>
                                        <p:tgtEl>
                                          <p:spTgt spid="21"/>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dissolve">
                                      <p:cBhvr>
                                        <p:cTn id="5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uild="p"/>
      <p:bldP spid="56" grpId="0"/>
      <p:bldP spid="58" grpId="0" animBg="1"/>
      <p:bldP spid="59" grpId="0" animBg="1"/>
      <p:bldP spid="60" grpId="0"/>
      <p:bldP spid="61" grpId="0"/>
      <p:bldP spid="2" grpId="0" animBg="1"/>
      <p:bldP spid="19" grpId="0"/>
      <p:bldP spid="26" grpId="0"/>
      <p:bldP spid="2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7CA2CEEC-57F9-E0C5-653B-08D0ABCA2CF6}"/>
              </a:ext>
            </a:extLst>
          </p:cNvPr>
          <p:cNvSpPr>
            <a:spLocks noGrp="1"/>
          </p:cNvSpPr>
          <p:nvPr>
            <p:ph type="title"/>
          </p:nvPr>
        </p:nvSpPr>
        <p:spPr/>
        <p:txBody>
          <a:bodyPr/>
          <a:lstStyle/>
          <a:p>
            <a:r>
              <a:rPr lang="x-none" dirty="0"/>
              <a:t>Sum-Product Algorithm: Message from Variable to Factor</a:t>
            </a:r>
          </a:p>
        </p:txBody>
      </p:sp>
      <mc:AlternateContent xmlns:mc="http://schemas.openxmlformats.org/markup-compatibility/2006" xmlns:a14="http://schemas.microsoft.com/office/drawing/2010/main">
        <mc:Choice Requires="a14">
          <p:sp>
            <p:nvSpPr>
              <p:cNvPr id="4" name="Oval 3">
                <a:extLst>
                  <a:ext uri="{FF2B5EF4-FFF2-40B4-BE49-F238E27FC236}">
                    <a16:creationId xmlns="" xmlns:a16="http://schemas.microsoft.com/office/drawing/2014/main" id="{631D89F7-0775-9946-2DC0-246162CB6841}"/>
                  </a:ext>
                </a:extLst>
              </p:cNvPr>
              <p:cNvSpPr/>
              <p:nvPr/>
            </p:nvSpPr>
            <p:spPr bwMode="gray">
              <a:xfrm>
                <a:off x="2964321" y="1428485"/>
                <a:ext cx="216000" cy="216000"/>
              </a:xfrm>
              <a:prstGeom prst="ellips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a:rPr>
                          </m:ctrlPr>
                        </m:sSubPr>
                        <m:e>
                          <m:r>
                            <a:rPr lang="en-US" sz="1000" b="0" i="1" dirty="0" smtClean="0">
                              <a:solidFill>
                                <a:schemeClr val="tx1"/>
                              </a:solidFill>
                              <a:latin typeface="Cambria Math" panose="02040503050406030204" pitchFamily="18" charset="0"/>
                            </a:rPr>
                            <m:t>𝑋</m:t>
                          </m:r>
                        </m:e>
                        <m:sub>
                          <m:r>
                            <a:rPr lang="en-US" sz="1000" b="0" i="1" dirty="0" smtClean="0">
                              <a:solidFill>
                                <a:schemeClr val="tx1"/>
                              </a:solidFill>
                              <a:latin typeface="Cambria Math" panose="02040503050406030204" pitchFamily="18" charset="0"/>
                            </a:rPr>
                            <m:t>3</m:t>
                          </m:r>
                        </m:sub>
                      </m:sSub>
                    </m:oMath>
                  </m:oMathPara>
                </a14:m>
                <a:endParaRPr lang="x-none" sz="1000" dirty="0">
                  <a:solidFill>
                    <a:schemeClr val="tx1"/>
                  </a:solidFill>
                </a:endParaRPr>
              </a:p>
            </p:txBody>
          </p:sp>
        </mc:Choice>
        <mc:Fallback xmlns="">
          <p:sp>
            <p:nvSpPr>
              <p:cNvPr id="4" name="Oval 3">
                <a:extLst>
                  <a:ext uri="{FF2B5EF4-FFF2-40B4-BE49-F238E27FC236}">
                    <a16:creationId xmlns:a16="http://schemas.microsoft.com/office/drawing/2014/main" id="{631D89F7-0775-9946-2DC0-246162CB6841}"/>
                  </a:ext>
                </a:extLst>
              </p:cNvPr>
              <p:cNvSpPr>
                <a:spLocks noRot="1" noChangeAspect="1" noMove="1" noResize="1" noEditPoints="1" noAdjustHandles="1" noChangeArrowheads="1" noChangeShapeType="1" noTextEdit="1"/>
              </p:cNvSpPr>
              <p:nvPr/>
            </p:nvSpPr>
            <p:spPr bwMode="gray">
              <a:xfrm>
                <a:off x="2964321" y="1428485"/>
                <a:ext cx="216000" cy="216000"/>
              </a:xfrm>
              <a:prstGeom prst="ellipse">
                <a:avLst/>
              </a:prstGeom>
              <a:blipFill>
                <a:blip r:embed="rId2"/>
                <a:stretch>
                  <a:fillRect l="-5000"/>
                </a:stretch>
              </a:blipFill>
              <a:ln w="9525"/>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 xmlns:a16="http://schemas.microsoft.com/office/drawing/2014/main" id="{4A280BB5-BE67-5CA3-DC6D-159F7B454247}"/>
                  </a:ext>
                </a:extLst>
              </p:cNvPr>
              <p:cNvSpPr/>
              <p:nvPr/>
            </p:nvSpPr>
            <p:spPr bwMode="gray">
              <a:xfrm>
                <a:off x="4116449" y="1762631"/>
                <a:ext cx="216000" cy="216000"/>
              </a:xfrm>
              <a:prstGeom prst="ellipse">
                <a:avLst/>
              </a:prstGeom>
              <a:ln w="9525">
                <a:solidFill>
                  <a:schemeClr val="accent6"/>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accent6"/>
                              </a:solidFill>
                              <a:latin typeface="Cambria Math"/>
                            </a:rPr>
                          </m:ctrlPr>
                        </m:sSubPr>
                        <m:e>
                          <m:r>
                            <a:rPr lang="en-US" sz="1000" b="0" i="1" dirty="0" smtClean="0">
                              <a:solidFill>
                                <a:schemeClr val="accent6"/>
                              </a:solidFill>
                              <a:latin typeface="Cambria Math" panose="02040503050406030204" pitchFamily="18" charset="0"/>
                            </a:rPr>
                            <m:t>𝑋</m:t>
                          </m:r>
                        </m:e>
                        <m:sub>
                          <m:r>
                            <a:rPr lang="en-US" sz="1000" b="0" i="1" dirty="0" smtClean="0">
                              <a:solidFill>
                                <a:schemeClr val="accent6"/>
                              </a:solidFill>
                              <a:latin typeface="Cambria Math" panose="02040503050406030204" pitchFamily="18" charset="0"/>
                            </a:rPr>
                            <m:t>4</m:t>
                          </m:r>
                        </m:sub>
                      </m:sSub>
                    </m:oMath>
                  </m:oMathPara>
                </a14:m>
                <a:endParaRPr lang="x-none" sz="1000" dirty="0">
                  <a:solidFill>
                    <a:schemeClr val="accent6"/>
                  </a:solidFill>
                </a:endParaRPr>
              </a:p>
            </p:txBody>
          </p:sp>
        </mc:Choice>
        <mc:Fallback xmlns="">
          <p:sp>
            <p:nvSpPr>
              <p:cNvPr id="5" name="Oval 4">
                <a:extLst>
                  <a:ext uri="{FF2B5EF4-FFF2-40B4-BE49-F238E27FC236}">
                    <a16:creationId xmlns:a16="http://schemas.microsoft.com/office/drawing/2014/main" id="{4A280BB5-BE67-5CA3-DC6D-159F7B454247}"/>
                  </a:ext>
                </a:extLst>
              </p:cNvPr>
              <p:cNvSpPr>
                <a:spLocks noRot="1" noChangeAspect="1" noMove="1" noResize="1" noEditPoints="1" noAdjustHandles="1" noChangeArrowheads="1" noChangeShapeType="1" noTextEdit="1"/>
              </p:cNvSpPr>
              <p:nvPr/>
            </p:nvSpPr>
            <p:spPr bwMode="gray">
              <a:xfrm>
                <a:off x="4116449" y="1762631"/>
                <a:ext cx="216000" cy="216000"/>
              </a:xfrm>
              <a:prstGeom prst="ellipse">
                <a:avLst/>
              </a:prstGeom>
              <a:blipFill>
                <a:blip r:embed="rId3"/>
                <a:stretch>
                  <a:fillRect l="-5263"/>
                </a:stretch>
              </a:blipFill>
              <a:ln w="9525">
                <a:solidFill>
                  <a:schemeClr val="accent6"/>
                </a:solidFill>
              </a:ln>
            </p:spPr>
            <p:txBody>
              <a:bodyPr/>
              <a:lstStyle/>
              <a:p>
                <a:r>
                  <a:rPr lang="en-US">
                    <a:noFill/>
                  </a:rPr>
                  <a:t> </a:t>
                </a:r>
              </a:p>
            </p:txBody>
          </p:sp>
        </mc:Fallback>
      </mc:AlternateContent>
      <p:cxnSp>
        <p:nvCxnSpPr>
          <p:cNvPr id="6" name="Straight Arrow Connector 5">
            <a:extLst>
              <a:ext uri="{FF2B5EF4-FFF2-40B4-BE49-F238E27FC236}">
                <a16:creationId xmlns="" xmlns:a16="http://schemas.microsoft.com/office/drawing/2014/main" id="{8EE08265-5A6D-B3F2-F2DE-359127B7B5C2}"/>
              </a:ext>
            </a:extLst>
          </p:cNvPr>
          <p:cNvCxnSpPr>
            <a:cxnSpLocks/>
            <a:stCxn id="5" idx="2"/>
            <a:endCxn id="8" idx="3"/>
          </p:cNvCxnSpPr>
          <p:nvPr/>
        </p:nvCxnSpPr>
        <p:spPr bwMode="gray">
          <a:xfrm flipH="1">
            <a:off x="3594376" y="1870631"/>
            <a:ext cx="522073" cy="0"/>
          </a:xfrm>
          <a:prstGeom prst="straightConnector1">
            <a:avLst/>
          </a:prstGeom>
          <a:ln>
            <a:solidFill>
              <a:schemeClr val="accent6"/>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Oval 6">
                <a:extLst>
                  <a:ext uri="{FF2B5EF4-FFF2-40B4-BE49-F238E27FC236}">
                    <a16:creationId xmlns="" xmlns:a16="http://schemas.microsoft.com/office/drawing/2014/main" id="{D239620B-EF8B-9848-0B8A-37AC0BC52E2F}"/>
                  </a:ext>
                </a:extLst>
              </p:cNvPr>
              <p:cNvSpPr/>
              <p:nvPr/>
            </p:nvSpPr>
            <p:spPr bwMode="gray">
              <a:xfrm>
                <a:off x="2958617" y="2093847"/>
                <a:ext cx="216000" cy="216000"/>
              </a:xfrm>
              <a:prstGeom prst="ellipse">
                <a:avLst/>
              </a:prstGeom>
              <a:ln w="9525">
                <a:solidFill>
                  <a:schemeClr val="accent6"/>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accent6"/>
                              </a:solidFill>
                              <a:latin typeface="Cambria Math"/>
                            </a:rPr>
                          </m:ctrlPr>
                        </m:sSubPr>
                        <m:e>
                          <m:r>
                            <a:rPr lang="en-US" sz="1000" b="0" i="1" dirty="0" smtClean="0">
                              <a:solidFill>
                                <a:schemeClr val="accent6"/>
                              </a:solidFill>
                              <a:latin typeface="Cambria Math" panose="02040503050406030204" pitchFamily="18" charset="0"/>
                            </a:rPr>
                            <m:t>𝑋</m:t>
                          </m:r>
                        </m:e>
                        <m:sub>
                          <m:r>
                            <a:rPr lang="en-US" sz="1000" b="0" i="1" dirty="0" smtClean="0">
                              <a:solidFill>
                                <a:schemeClr val="accent6"/>
                              </a:solidFill>
                              <a:latin typeface="Cambria Math" panose="02040503050406030204" pitchFamily="18" charset="0"/>
                            </a:rPr>
                            <m:t>2</m:t>
                          </m:r>
                        </m:sub>
                      </m:sSub>
                    </m:oMath>
                  </m:oMathPara>
                </a14:m>
                <a:endParaRPr lang="x-none" sz="1000" dirty="0">
                  <a:solidFill>
                    <a:schemeClr val="accent6"/>
                  </a:solidFill>
                </a:endParaRPr>
              </a:p>
            </p:txBody>
          </p:sp>
        </mc:Choice>
        <mc:Fallback xmlns="">
          <p:sp>
            <p:nvSpPr>
              <p:cNvPr id="7" name="Oval 6">
                <a:extLst>
                  <a:ext uri="{FF2B5EF4-FFF2-40B4-BE49-F238E27FC236}">
                    <a16:creationId xmlns:a16="http://schemas.microsoft.com/office/drawing/2014/main" id="{D239620B-EF8B-9848-0B8A-37AC0BC52E2F}"/>
                  </a:ext>
                </a:extLst>
              </p:cNvPr>
              <p:cNvSpPr>
                <a:spLocks noRot="1" noChangeAspect="1" noMove="1" noResize="1" noEditPoints="1" noAdjustHandles="1" noChangeArrowheads="1" noChangeShapeType="1" noTextEdit="1"/>
              </p:cNvSpPr>
              <p:nvPr/>
            </p:nvSpPr>
            <p:spPr bwMode="gray">
              <a:xfrm>
                <a:off x="2958617" y="2093847"/>
                <a:ext cx="216000" cy="216000"/>
              </a:xfrm>
              <a:prstGeom prst="ellipse">
                <a:avLst/>
              </a:prstGeom>
              <a:blipFill>
                <a:blip r:embed="rId4"/>
                <a:stretch>
                  <a:fillRect l="-10526"/>
                </a:stretch>
              </a:blipFill>
              <a:ln w="9525">
                <a:solidFill>
                  <a:schemeClr val="accent6"/>
                </a:solidFill>
              </a:ln>
            </p:spPr>
            <p:txBody>
              <a:bodyPr/>
              <a:lstStyle/>
              <a:p>
                <a:r>
                  <a:rPr lang="en-US">
                    <a:noFill/>
                  </a:rPr>
                  <a:t> </a:t>
                </a:r>
              </a:p>
            </p:txBody>
          </p:sp>
        </mc:Fallback>
      </mc:AlternateContent>
      <p:cxnSp>
        <p:nvCxnSpPr>
          <p:cNvPr id="9" name="Straight Arrow Connector 8">
            <a:extLst>
              <a:ext uri="{FF2B5EF4-FFF2-40B4-BE49-F238E27FC236}">
                <a16:creationId xmlns="" xmlns:a16="http://schemas.microsoft.com/office/drawing/2014/main" id="{3E34AFA6-DF28-48E4-D25B-21AE516B0ACB}"/>
              </a:ext>
            </a:extLst>
          </p:cNvPr>
          <p:cNvCxnSpPr>
            <a:cxnSpLocks/>
            <a:stCxn id="8" idx="0"/>
            <a:endCxn id="4" idx="6"/>
          </p:cNvCxnSpPr>
          <p:nvPr/>
        </p:nvCxnSpPr>
        <p:spPr bwMode="gray">
          <a:xfrm flipH="1" flipV="1">
            <a:off x="3180321" y="1536485"/>
            <a:ext cx="351056" cy="271146"/>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 xmlns:a16="http://schemas.microsoft.com/office/drawing/2014/main" id="{795F67F8-9BC1-2711-B9EE-40175137B6EB}"/>
              </a:ext>
            </a:extLst>
          </p:cNvPr>
          <p:cNvCxnSpPr>
            <a:cxnSpLocks/>
            <a:stCxn id="8" idx="2"/>
            <a:endCxn id="7" idx="6"/>
          </p:cNvCxnSpPr>
          <p:nvPr/>
        </p:nvCxnSpPr>
        <p:spPr bwMode="gray">
          <a:xfrm flipH="1">
            <a:off x="3174617" y="1933630"/>
            <a:ext cx="356760" cy="268217"/>
          </a:xfrm>
          <a:prstGeom prst="straightConnector1">
            <a:avLst/>
          </a:prstGeom>
          <a:ln>
            <a:solidFill>
              <a:schemeClr val="accent6"/>
            </a:solidFill>
            <a:tailEnd type="non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 xmlns:a16="http://schemas.microsoft.com/office/drawing/2014/main" id="{CEBF9A14-F8E4-4AC3-CE57-50FA8C34470E}"/>
              </a:ext>
            </a:extLst>
          </p:cNvPr>
          <p:cNvSpPr/>
          <p:nvPr/>
        </p:nvSpPr>
        <p:spPr bwMode="gray">
          <a:xfrm>
            <a:off x="2384753" y="2146530"/>
            <a:ext cx="125999" cy="125999"/>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x-none" sz="1200" b="1" dirty="0" err="1">
              <a:solidFill>
                <a:schemeClr val="bg1"/>
              </a:solidFill>
            </a:endParaRPr>
          </a:p>
        </p:txBody>
      </p:sp>
      <p:sp>
        <p:nvSpPr>
          <p:cNvPr id="12" name="Rectangle 11">
            <a:extLst>
              <a:ext uri="{FF2B5EF4-FFF2-40B4-BE49-F238E27FC236}">
                <a16:creationId xmlns="" xmlns:a16="http://schemas.microsoft.com/office/drawing/2014/main" id="{D363A4BC-89D1-78A9-44E6-41F0F6422CBD}"/>
              </a:ext>
            </a:extLst>
          </p:cNvPr>
          <p:cNvSpPr/>
          <p:nvPr/>
        </p:nvSpPr>
        <p:spPr bwMode="gray">
          <a:xfrm>
            <a:off x="2384753" y="1680671"/>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x-none" sz="1200" b="1" dirty="0" err="1">
              <a:solidFill>
                <a:schemeClr val="bg1"/>
              </a:solidFill>
            </a:endParaRPr>
          </a:p>
        </p:txBody>
      </p:sp>
      <p:cxnSp>
        <p:nvCxnSpPr>
          <p:cNvPr id="13" name="Straight Arrow Connector 12">
            <a:extLst>
              <a:ext uri="{FF2B5EF4-FFF2-40B4-BE49-F238E27FC236}">
                <a16:creationId xmlns="" xmlns:a16="http://schemas.microsoft.com/office/drawing/2014/main" id="{BB767F72-6E6D-D9F2-8F6E-BF72EF4CA229}"/>
              </a:ext>
            </a:extLst>
          </p:cNvPr>
          <p:cNvCxnSpPr>
            <a:cxnSpLocks/>
            <a:stCxn id="11" idx="3"/>
            <a:endCxn id="7" idx="2"/>
          </p:cNvCxnSpPr>
          <p:nvPr/>
        </p:nvCxnSpPr>
        <p:spPr bwMode="gray">
          <a:xfrm flipV="1">
            <a:off x="2510752" y="2201847"/>
            <a:ext cx="447865" cy="7683"/>
          </a:xfrm>
          <a:prstGeom prst="straightConnector1">
            <a:avLst/>
          </a:prstGeom>
          <a:ln>
            <a:solidFill>
              <a:schemeClr val="accent6"/>
            </a:solidFill>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 xmlns:a16="http://schemas.microsoft.com/office/drawing/2014/main" id="{FB84F1DF-DE97-4AC3-85EA-36BE0183A193}"/>
              </a:ext>
            </a:extLst>
          </p:cNvPr>
          <p:cNvCxnSpPr>
            <a:cxnSpLocks/>
            <a:stCxn id="12" idx="3"/>
            <a:endCxn id="4" idx="3"/>
          </p:cNvCxnSpPr>
          <p:nvPr/>
        </p:nvCxnSpPr>
        <p:spPr bwMode="gray">
          <a:xfrm flipV="1">
            <a:off x="2510752" y="1612853"/>
            <a:ext cx="485201" cy="130818"/>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 xmlns:a16="http://schemas.microsoft.com/office/drawing/2014/main" id="{36413225-5AEC-B66B-D8BB-DD0DB8A69E6D}"/>
              </a:ext>
            </a:extLst>
          </p:cNvPr>
          <p:cNvSpPr/>
          <p:nvPr/>
        </p:nvSpPr>
        <p:spPr bwMode="gray">
          <a:xfrm>
            <a:off x="4854521" y="1807631"/>
            <a:ext cx="125999" cy="125999"/>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x-none" sz="1200" b="1" dirty="0" err="1">
              <a:solidFill>
                <a:schemeClr val="bg1"/>
              </a:solidFill>
            </a:endParaRPr>
          </a:p>
        </p:txBody>
      </p:sp>
      <p:cxnSp>
        <p:nvCxnSpPr>
          <p:cNvPr id="37" name="Straight Arrow Connector 36">
            <a:extLst>
              <a:ext uri="{FF2B5EF4-FFF2-40B4-BE49-F238E27FC236}">
                <a16:creationId xmlns="" xmlns:a16="http://schemas.microsoft.com/office/drawing/2014/main" id="{E7E590D7-0203-C1C0-D1BA-D81994C14500}"/>
              </a:ext>
            </a:extLst>
          </p:cNvPr>
          <p:cNvCxnSpPr>
            <a:cxnSpLocks/>
            <a:stCxn id="36" idx="1"/>
            <a:endCxn id="5" idx="6"/>
          </p:cNvCxnSpPr>
          <p:nvPr/>
        </p:nvCxnSpPr>
        <p:spPr bwMode="gray">
          <a:xfrm flipH="1">
            <a:off x="4332449" y="1870631"/>
            <a:ext cx="522072" cy="0"/>
          </a:xfrm>
          <a:prstGeom prst="straightConnector1">
            <a:avLst/>
          </a:prstGeom>
          <a:ln>
            <a:solidFill>
              <a:schemeClr val="accent6"/>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Oval 39">
                <a:extLst>
                  <a:ext uri="{FF2B5EF4-FFF2-40B4-BE49-F238E27FC236}">
                    <a16:creationId xmlns="" xmlns:a16="http://schemas.microsoft.com/office/drawing/2014/main" id="{25AF6597-E87F-B2E2-9D42-97A86CED858F}"/>
                  </a:ext>
                </a:extLst>
              </p:cNvPr>
              <p:cNvSpPr/>
              <p:nvPr/>
            </p:nvSpPr>
            <p:spPr bwMode="gray">
              <a:xfrm>
                <a:off x="5501328" y="1762630"/>
                <a:ext cx="216000" cy="216000"/>
              </a:xfrm>
              <a:prstGeom prst="ellipse">
                <a:avLst/>
              </a:prstGeom>
              <a:ln w="9525">
                <a:solidFill>
                  <a:schemeClr val="accent6"/>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accent6"/>
                              </a:solidFill>
                              <a:latin typeface="Cambria Math"/>
                            </a:rPr>
                          </m:ctrlPr>
                        </m:sSubPr>
                        <m:e>
                          <m:r>
                            <a:rPr lang="en-US" sz="1000" b="0" i="1" dirty="0" smtClean="0">
                              <a:solidFill>
                                <a:schemeClr val="accent6"/>
                              </a:solidFill>
                              <a:latin typeface="Cambria Math" panose="02040503050406030204" pitchFamily="18" charset="0"/>
                            </a:rPr>
                            <m:t>𝑋</m:t>
                          </m:r>
                        </m:e>
                        <m:sub>
                          <m:r>
                            <a:rPr lang="en-US" sz="1000" b="0" i="1" dirty="0" smtClean="0">
                              <a:solidFill>
                                <a:schemeClr val="accent6"/>
                              </a:solidFill>
                              <a:latin typeface="Cambria Math" panose="02040503050406030204" pitchFamily="18" charset="0"/>
                            </a:rPr>
                            <m:t>5</m:t>
                          </m:r>
                        </m:sub>
                      </m:sSub>
                    </m:oMath>
                  </m:oMathPara>
                </a14:m>
                <a:endParaRPr lang="x-none" sz="1000" dirty="0">
                  <a:solidFill>
                    <a:schemeClr val="accent6"/>
                  </a:solidFill>
                </a:endParaRPr>
              </a:p>
            </p:txBody>
          </p:sp>
        </mc:Choice>
        <mc:Fallback xmlns="">
          <p:sp>
            <p:nvSpPr>
              <p:cNvPr id="40" name="Oval 39">
                <a:extLst>
                  <a:ext uri="{FF2B5EF4-FFF2-40B4-BE49-F238E27FC236}">
                    <a16:creationId xmlns:a16="http://schemas.microsoft.com/office/drawing/2014/main" id="{25AF6597-E87F-B2E2-9D42-97A86CED858F}"/>
                  </a:ext>
                </a:extLst>
              </p:cNvPr>
              <p:cNvSpPr>
                <a:spLocks noRot="1" noChangeAspect="1" noMove="1" noResize="1" noEditPoints="1" noAdjustHandles="1" noChangeArrowheads="1" noChangeShapeType="1" noTextEdit="1"/>
              </p:cNvSpPr>
              <p:nvPr/>
            </p:nvSpPr>
            <p:spPr bwMode="gray">
              <a:xfrm>
                <a:off x="5501328" y="1762630"/>
                <a:ext cx="216000" cy="216000"/>
              </a:xfrm>
              <a:prstGeom prst="ellipse">
                <a:avLst/>
              </a:prstGeom>
              <a:blipFill>
                <a:blip r:embed="rId5"/>
                <a:stretch>
                  <a:fillRect l="-5263"/>
                </a:stretch>
              </a:blipFill>
              <a:ln w="9525">
                <a:solidFill>
                  <a:schemeClr val="accent6"/>
                </a:solidFill>
              </a:ln>
            </p:spPr>
            <p:txBody>
              <a:bodyPr/>
              <a:lstStyle/>
              <a:p>
                <a:r>
                  <a:rPr lang="en-US">
                    <a:noFill/>
                  </a:rPr>
                  <a:t> </a:t>
                </a:r>
              </a:p>
            </p:txBody>
          </p:sp>
        </mc:Fallback>
      </mc:AlternateContent>
      <p:sp>
        <p:nvSpPr>
          <p:cNvPr id="41" name="Rectangle 40">
            <a:extLst>
              <a:ext uri="{FF2B5EF4-FFF2-40B4-BE49-F238E27FC236}">
                <a16:creationId xmlns="" xmlns:a16="http://schemas.microsoft.com/office/drawing/2014/main" id="{41501F5A-8BC5-7B1A-C5AA-17249949F381}"/>
              </a:ext>
            </a:extLst>
          </p:cNvPr>
          <p:cNvSpPr/>
          <p:nvPr/>
        </p:nvSpPr>
        <p:spPr bwMode="gray">
          <a:xfrm>
            <a:off x="6238136" y="1807631"/>
            <a:ext cx="125999" cy="125999"/>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x-none" sz="1200" b="1" dirty="0" err="1">
              <a:solidFill>
                <a:schemeClr val="bg1"/>
              </a:solidFill>
            </a:endParaRPr>
          </a:p>
        </p:txBody>
      </p:sp>
      <p:cxnSp>
        <p:nvCxnSpPr>
          <p:cNvPr id="42" name="Straight Arrow Connector 41">
            <a:extLst>
              <a:ext uri="{FF2B5EF4-FFF2-40B4-BE49-F238E27FC236}">
                <a16:creationId xmlns="" xmlns:a16="http://schemas.microsoft.com/office/drawing/2014/main" id="{2E4CD406-EA8F-23AC-6B72-EF2D651C31EA}"/>
              </a:ext>
            </a:extLst>
          </p:cNvPr>
          <p:cNvCxnSpPr>
            <a:cxnSpLocks/>
            <a:stCxn id="40" idx="2"/>
            <a:endCxn id="36" idx="3"/>
          </p:cNvCxnSpPr>
          <p:nvPr/>
        </p:nvCxnSpPr>
        <p:spPr bwMode="gray">
          <a:xfrm flipH="1">
            <a:off x="4980520" y="1870630"/>
            <a:ext cx="520808" cy="1"/>
          </a:xfrm>
          <a:prstGeom prst="straightConnector1">
            <a:avLst/>
          </a:prstGeom>
          <a:ln>
            <a:solidFill>
              <a:schemeClr val="accent6"/>
            </a:solidFill>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 xmlns:a16="http://schemas.microsoft.com/office/drawing/2014/main" id="{7AD2C218-BB01-A1FC-8A53-F97105B3892A}"/>
              </a:ext>
            </a:extLst>
          </p:cNvPr>
          <p:cNvCxnSpPr>
            <a:cxnSpLocks/>
            <a:stCxn id="41" idx="1"/>
            <a:endCxn id="40" idx="6"/>
          </p:cNvCxnSpPr>
          <p:nvPr/>
        </p:nvCxnSpPr>
        <p:spPr bwMode="gray">
          <a:xfrm flipH="1" flipV="1">
            <a:off x="5717328" y="1870630"/>
            <a:ext cx="520808" cy="1"/>
          </a:xfrm>
          <a:prstGeom prst="straightConnector1">
            <a:avLst/>
          </a:prstGeom>
          <a:ln>
            <a:solidFill>
              <a:schemeClr val="accent6"/>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 xmlns:a16="http://schemas.microsoft.com/office/drawing/2014/main" id="{60A207A4-7AF4-41E9-BD74-3803AB97EDB1}"/>
                  </a:ext>
                </a:extLst>
              </p:cNvPr>
              <p:cNvSpPr txBox="1"/>
              <p:nvPr/>
            </p:nvSpPr>
            <p:spPr bwMode="gray">
              <a:xfrm>
                <a:off x="2339752" y="1451281"/>
                <a:ext cx="216000" cy="236332"/>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000" b="0" i="1" smtClean="0">
                              <a:latin typeface="Cambria Math"/>
                            </a:rPr>
                          </m:ctrlPr>
                        </m:sSubPr>
                        <m:e>
                          <m:r>
                            <a:rPr lang="en-US" sz="1000" b="0" i="1" smtClean="0">
                              <a:latin typeface="Cambria Math" panose="02040503050406030204" pitchFamily="18" charset="0"/>
                            </a:rPr>
                            <m:t>𝑓</m:t>
                          </m:r>
                        </m:e>
                        <m:sub>
                          <m:r>
                            <a:rPr lang="en-US" sz="1000" b="0" i="1" smtClean="0">
                              <a:latin typeface="Cambria Math" panose="02040503050406030204" pitchFamily="18" charset="0"/>
                            </a:rPr>
                            <m:t>4</m:t>
                          </m:r>
                        </m:sub>
                      </m:sSub>
                    </m:oMath>
                  </m:oMathPara>
                </a14:m>
                <a:endParaRPr lang="x-none" sz="1000" dirty="0" err="1"/>
              </a:p>
            </p:txBody>
          </p:sp>
        </mc:Choice>
        <mc:Fallback xmlns="">
          <p:sp>
            <p:nvSpPr>
              <p:cNvPr id="48" name="TextBox 47">
                <a:extLst>
                  <a:ext uri="{FF2B5EF4-FFF2-40B4-BE49-F238E27FC236}">
                    <a16:creationId xmlns:a16="http://schemas.microsoft.com/office/drawing/2014/main" id="{60A207A4-7AF4-41E9-BD74-3803AB97EDB1}"/>
                  </a:ext>
                </a:extLst>
              </p:cNvPr>
              <p:cNvSpPr txBox="1">
                <a:spLocks noRot="1" noChangeAspect="1" noMove="1" noResize="1" noEditPoints="1" noAdjustHandles="1" noChangeArrowheads="1" noChangeShapeType="1" noTextEdit="1"/>
              </p:cNvSpPr>
              <p:nvPr/>
            </p:nvSpPr>
            <p:spPr bwMode="gray">
              <a:xfrm>
                <a:off x="2339752" y="1451281"/>
                <a:ext cx="216000" cy="236332"/>
              </a:xfrm>
              <a:prstGeom prst="rect">
                <a:avLst/>
              </a:prstGeom>
              <a:blipFill>
                <a:blip r:embed="rId6"/>
                <a:stretch>
                  <a:fillRect l="-11111"/>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 xmlns:a16="http://schemas.microsoft.com/office/drawing/2014/main" id="{4CA0EFC6-B32C-D4E7-70FC-B433BB88000D}"/>
                  </a:ext>
                </a:extLst>
              </p:cNvPr>
              <p:cNvSpPr txBox="1"/>
              <p:nvPr/>
            </p:nvSpPr>
            <p:spPr bwMode="gray">
              <a:xfrm>
                <a:off x="2356552" y="1928575"/>
                <a:ext cx="216000" cy="236332"/>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000" b="0" i="1" smtClean="0">
                              <a:solidFill>
                                <a:schemeClr val="accent6"/>
                              </a:solidFill>
                              <a:latin typeface="Cambria Math"/>
                            </a:rPr>
                          </m:ctrlPr>
                        </m:sSubPr>
                        <m:e>
                          <m:r>
                            <a:rPr lang="en-US" sz="1000" b="0" i="1" smtClean="0">
                              <a:solidFill>
                                <a:schemeClr val="accent6"/>
                              </a:solidFill>
                              <a:latin typeface="Cambria Math" panose="02040503050406030204" pitchFamily="18" charset="0"/>
                            </a:rPr>
                            <m:t>𝑓</m:t>
                          </m:r>
                        </m:e>
                        <m:sub>
                          <m:r>
                            <a:rPr lang="en-US" sz="1000" b="0" i="1" smtClean="0">
                              <a:solidFill>
                                <a:schemeClr val="accent6"/>
                              </a:solidFill>
                              <a:latin typeface="Cambria Math" panose="02040503050406030204" pitchFamily="18" charset="0"/>
                            </a:rPr>
                            <m:t>2</m:t>
                          </m:r>
                        </m:sub>
                      </m:sSub>
                    </m:oMath>
                  </m:oMathPara>
                </a14:m>
                <a:endParaRPr lang="x-none" sz="1000" dirty="0" err="1">
                  <a:solidFill>
                    <a:schemeClr val="accent6"/>
                  </a:solidFill>
                </a:endParaRPr>
              </a:p>
            </p:txBody>
          </p:sp>
        </mc:Choice>
        <mc:Fallback xmlns="">
          <p:sp>
            <p:nvSpPr>
              <p:cNvPr id="49" name="TextBox 48">
                <a:extLst>
                  <a:ext uri="{FF2B5EF4-FFF2-40B4-BE49-F238E27FC236}">
                    <a16:creationId xmlns:a16="http://schemas.microsoft.com/office/drawing/2014/main" id="{4CA0EFC6-B32C-D4E7-70FC-B433BB88000D}"/>
                  </a:ext>
                </a:extLst>
              </p:cNvPr>
              <p:cNvSpPr txBox="1">
                <a:spLocks noRot="1" noChangeAspect="1" noMove="1" noResize="1" noEditPoints="1" noAdjustHandles="1" noChangeArrowheads="1" noChangeShapeType="1" noTextEdit="1"/>
              </p:cNvSpPr>
              <p:nvPr/>
            </p:nvSpPr>
            <p:spPr bwMode="gray">
              <a:xfrm>
                <a:off x="2356552" y="1928575"/>
                <a:ext cx="216000" cy="236332"/>
              </a:xfrm>
              <a:prstGeom prst="rect">
                <a:avLst/>
              </a:prstGeom>
              <a:blipFill>
                <a:blip r:embed="rId7"/>
                <a:stretch>
                  <a:fillRect l="-11111"/>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 xmlns:a16="http://schemas.microsoft.com/office/drawing/2014/main" id="{32751508-EB2F-61AE-DE50-DCF456D77186}"/>
                  </a:ext>
                </a:extLst>
              </p:cNvPr>
              <p:cNvSpPr txBox="1"/>
              <p:nvPr/>
            </p:nvSpPr>
            <p:spPr bwMode="gray">
              <a:xfrm>
                <a:off x="3530780" y="1572837"/>
                <a:ext cx="216000" cy="236332"/>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000" b="0" i="1" smtClean="0">
                              <a:latin typeface="Cambria Math"/>
                            </a:rPr>
                          </m:ctrlPr>
                        </m:sSubPr>
                        <m:e>
                          <m:r>
                            <a:rPr lang="en-US" sz="1000" b="0" i="1" smtClean="0">
                              <a:latin typeface="Cambria Math" panose="02040503050406030204" pitchFamily="18" charset="0"/>
                            </a:rPr>
                            <m:t>𝑓</m:t>
                          </m:r>
                        </m:e>
                        <m:sub>
                          <m:r>
                            <a:rPr lang="en-US" sz="1000" b="0" i="1" smtClean="0">
                              <a:latin typeface="Cambria Math" panose="02040503050406030204" pitchFamily="18" charset="0"/>
                            </a:rPr>
                            <m:t>5</m:t>
                          </m:r>
                        </m:sub>
                      </m:sSub>
                    </m:oMath>
                  </m:oMathPara>
                </a14:m>
                <a:endParaRPr lang="x-none" sz="1000" dirty="0" err="1"/>
              </a:p>
            </p:txBody>
          </p:sp>
        </mc:Choice>
        <mc:Fallback xmlns="">
          <p:sp>
            <p:nvSpPr>
              <p:cNvPr id="50" name="TextBox 49">
                <a:extLst>
                  <a:ext uri="{FF2B5EF4-FFF2-40B4-BE49-F238E27FC236}">
                    <a16:creationId xmlns:a16="http://schemas.microsoft.com/office/drawing/2014/main" id="{32751508-EB2F-61AE-DE50-DCF456D77186}"/>
                  </a:ext>
                </a:extLst>
              </p:cNvPr>
              <p:cNvSpPr txBox="1">
                <a:spLocks noRot="1" noChangeAspect="1" noMove="1" noResize="1" noEditPoints="1" noAdjustHandles="1" noChangeArrowheads="1" noChangeShapeType="1" noTextEdit="1"/>
              </p:cNvSpPr>
              <p:nvPr/>
            </p:nvSpPr>
            <p:spPr bwMode="gray">
              <a:xfrm>
                <a:off x="3530780" y="1572837"/>
                <a:ext cx="216000" cy="236332"/>
              </a:xfrm>
              <a:prstGeom prst="rect">
                <a:avLst/>
              </a:prstGeom>
              <a:blipFill>
                <a:blip r:embed="rId8"/>
                <a:stretch>
                  <a:fillRect l="-526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 xmlns:a16="http://schemas.microsoft.com/office/drawing/2014/main" id="{0DD941C0-84E8-9611-D926-C1018663B6FE}"/>
                  </a:ext>
                </a:extLst>
              </p:cNvPr>
              <p:cNvSpPr txBox="1"/>
              <p:nvPr/>
            </p:nvSpPr>
            <p:spPr bwMode="gray">
              <a:xfrm>
                <a:off x="4806310" y="1580298"/>
                <a:ext cx="216000" cy="236332"/>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000" b="0" i="1" smtClean="0">
                              <a:solidFill>
                                <a:schemeClr val="accent6"/>
                              </a:solidFill>
                              <a:latin typeface="Cambria Math"/>
                            </a:rPr>
                          </m:ctrlPr>
                        </m:sSubPr>
                        <m:e>
                          <m:r>
                            <a:rPr lang="en-US" sz="1000" b="0" i="1" smtClean="0">
                              <a:solidFill>
                                <a:schemeClr val="accent6"/>
                              </a:solidFill>
                              <a:latin typeface="Cambria Math" panose="02040503050406030204" pitchFamily="18" charset="0"/>
                            </a:rPr>
                            <m:t>𝑓</m:t>
                          </m:r>
                        </m:e>
                        <m:sub>
                          <m:r>
                            <a:rPr lang="en-US" sz="1000" b="0" i="1" smtClean="0">
                              <a:solidFill>
                                <a:schemeClr val="accent6"/>
                              </a:solidFill>
                              <a:latin typeface="Cambria Math" panose="02040503050406030204" pitchFamily="18" charset="0"/>
                            </a:rPr>
                            <m:t>6</m:t>
                          </m:r>
                        </m:sub>
                      </m:sSub>
                    </m:oMath>
                  </m:oMathPara>
                </a14:m>
                <a:endParaRPr lang="x-none" sz="1000" dirty="0" err="1">
                  <a:solidFill>
                    <a:schemeClr val="accent6"/>
                  </a:solidFill>
                </a:endParaRPr>
              </a:p>
            </p:txBody>
          </p:sp>
        </mc:Choice>
        <mc:Fallback xmlns="">
          <p:sp>
            <p:nvSpPr>
              <p:cNvPr id="51" name="TextBox 50">
                <a:extLst>
                  <a:ext uri="{FF2B5EF4-FFF2-40B4-BE49-F238E27FC236}">
                    <a16:creationId xmlns:a16="http://schemas.microsoft.com/office/drawing/2014/main" id="{0DD941C0-84E8-9611-D926-C1018663B6FE}"/>
                  </a:ext>
                </a:extLst>
              </p:cNvPr>
              <p:cNvSpPr txBox="1">
                <a:spLocks noRot="1" noChangeAspect="1" noMove="1" noResize="1" noEditPoints="1" noAdjustHandles="1" noChangeArrowheads="1" noChangeShapeType="1" noTextEdit="1"/>
              </p:cNvSpPr>
              <p:nvPr/>
            </p:nvSpPr>
            <p:spPr bwMode="gray">
              <a:xfrm>
                <a:off x="4806310" y="1580298"/>
                <a:ext cx="216000" cy="236332"/>
              </a:xfrm>
              <a:prstGeom prst="rect">
                <a:avLst/>
              </a:prstGeom>
              <a:blipFill>
                <a:blip r:embed="rId9"/>
                <a:stretch>
                  <a:fillRect l="-11111"/>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 xmlns:a16="http://schemas.microsoft.com/office/drawing/2014/main" id="{7782EFA3-FF79-A5DA-AE8D-9AA6F6A062C9}"/>
                  </a:ext>
                </a:extLst>
              </p:cNvPr>
              <p:cNvSpPr txBox="1"/>
              <p:nvPr/>
            </p:nvSpPr>
            <p:spPr bwMode="gray">
              <a:xfrm>
                <a:off x="6228208" y="1580298"/>
                <a:ext cx="216000" cy="236332"/>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000" b="0" i="1" smtClean="0">
                              <a:solidFill>
                                <a:schemeClr val="accent6"/>
                              </a:solidFill>
                              <a:latin typeface="Cambria Math"/>
                            </a:rPr>
                          </m:ctrlPr>
                        </m:sSubPr>
                        <m:e>
                          <m:r>
                            <a:rPr lang="en-US" sz="1000" b="0" i="1" smtClean="0">
                              <a:solidFill>
                                <a:schemeClr val="accent6"/>
                              </a:solidFill>
                              <a:latin typeface="Cambria Math" panose="02040503050406030204" pitchFamily="18" charset="0"/>
                            </a:rPr>
                            <m:t>𝑓</m:t>
                          </m:r>
                        </m:e>
                        <m:sub>
                          <m:r>
                            <a:rPr lang="en-US" sz="1000" b="0" i="1" smtClean="0">
                              <a:solidFill>
                                <a:schemeClr val="accent6"/>
                              </a:solidFill>
                              <a:latin typeface="Cambria Math" panose="02040503050406030204" pitchFamily="18" charset="0"/>
                            </a:rPr>
                            <m:t>7</m:t>
                          </m:r>
                        </m:sub>
                      </m:sSub>
                    </m:oMath>
                  </m:oMathPara>
                </a14:m>
                <a:endParaRPr lang="x-none" sz="1000" dirty="0" err="1">
                  <a:solidFill>
                    <a:schemeClr val="accent6"/>
                  </a:solidFill>
                </a:endParaRPr>
              </a:p>
            </p:txBody>
          </p:sp>
        </mc:Choice>
        <mc:Fallback xmlns="">
          <p:sp>
            <p:nvSpPr>
              <p:cNvPr id="52" name="TextBox 51">
                <a:extLst>
                  <a:ext uri="{FF2B5EF4-FFF2-40B4-BE49-F238E27FC236}">
                    <a16:creationId xmlns:a16="http://schemas.microsoft.com/office/drawing/2014/main" id="{7782EFA3-FF79-A5DA-AE8D-9AA6F6A062C9}"/>
                  </a:ext>
                </a:extLst>
              </p:cNvPr>
              <p:cNvSpPr txBox="1">
                <a:spLocks noRot="1" noChangeAspect="1" noMove="1" noResize="1" noEditPoints="1" noAdjustHandles="1" noChangeArrowheads="1" noChangeShapeType="1" noTextEdit="1"/>
              </p:cNvSpPr>
              <p:nvPr/>
            </p:nvSpPr>
            <p:spPr bwMode="gray">
              <a:xfrm>
                <a:off x="6228208" y="1580298"/>
                <a:ext cx="216000" cy="236332"/>
              </a:xfrm>
              <a:prstGeom prst="rect">
                <a:avLst/>
              </a:prstGeom>
              <a:blipFill>
                <a:blip r:embed="rId10"/>
                <a:stretch>
                  <a:fillRect l="-11111"/>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54" name="Text Placeholder 53">
                <a:extLst>
                  <a:ext uri="{FF2B5EF4-FFF2-40B4-BE49-F238E27FC236}">
                    <a16:creationId xmlns="" xmlns:a16="http://schemas.microsoft.com/office/drawing/2014/main" id="{2C4C0710-2B1D-EB24-5D7F-D046FE9F03C5}"/>
                  </a:ext>
                </a:extLst>
              </p:cNvPr>
              <p:cNvSpPr>
                <a:spLocks noGrp="1"/>
              </p:cNvSpPr>
              <p:nvPr>
                <p:ph type="body" sz="quarter" idx="13"/>
              </p:nvPr>
            </p:nvSpPr>
            <p:spPr>
              <a:xfrm>
                <a:off x="179043" y="2656101"/>
                <a:ext cx="7056784" cy="639409"/>
              </a:xfrm>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panose="02040503050406030204" pitchFamily="18" charset="0"/>
                            </a:rPr>
                            <m:t>𝑚</m:t>
                          </m:r>
                        </m:e>
                        <m:sub>
                          <m:sSub>
                            <m:sSubPr>
                              <m:ctrlPr>
                                <a:rPr lang="en-US" b="0" i="1" smtClean="0">
                                  <a:latin typeface="Cambria Math"/>
                                </a:rPr>
                              </m:ctrlPr>
                            </m:sSubPr>
                            <m:e>
                              <m:r>
                                <a:rPr lang="en-US" b="0" i="1" smtClean="0">
                                  <a:latin typeface="Cambria Math" panose="02040503050406030204" pitchFamily="18" charset="0"/>
                                </a:rPr>
                                <m:t>𝑋</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a:rPr>
                              </m:ctrlPr>
                            </m:sSubPr>
                            <m:e>
                              <m:r>
                                <a:rPr lang="en-US" b="0" i="1" smtClean="0">
                                  <a:latin typeface="Cambria Math" panose="02040503050406030204" pitchFamily="18" charset="0"/>
                                </a:rPr>
                                <m:t>𝑓</m:t>
                              </m:r>
                            </m:e>
                            <m:sub>
                              <m:r>
                                <a:rPr lang="en-US" b="0" i="1" smtClean="0">
                                  <a:latin typeface="Cambria Math" panose="02040503050406030204" pitchFamily="18" charset="0"/>
                                </a:rPr>
                                <m:t>5</m:t>
                              </m:r>
                            </m:sub>
                          </m:sSub>
                        </m:sub>
                      </m:sSub>
                      <m:d>
                        <m:dPr>
                          <m:ctrlPr>
                            <a:rPr lang="en-US" b="0" i="1" smtClean="0">
                              <a:latin typeface="Cambria Math"/>
                            </a:rPr>
                          </m:ctrlPr>
                        </m:dPr>
                        <m:e>
                          <m:sSub>
                            <m:sSubPr>
                              <m:ctrlPr>
                                <a:rPr lang="en-US" b="0" i="1" smtClean="0">
                                  <a:latin typeface="Cambria Math"/>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e>
                      </m:d>
                      <m:r>
                        <a:rPr lang="en-US" b="0" i="1" smtClean="0">
                          <a:latin typeface="Cambria Math" panose="02040503050406030204" pitchFamily="18" charset="0"/>
                        </a:rPr>
                        <m:t>=</m:t>
                      </m:r>
                      <m:nary>
                        <m:naryPr>
                          <m:chr m:val="∑"/>
                          <m:supHide m:val="on"/>
                          <m:ctrlPr>
                            <a:rPr lang="en-US" i="1">
                              <a:latin typeface="Cambria Math"/>
                            </a:rPr>
                          </m:ctrlPr>
                        </m:naryPr>
                        <m:sub>
                          <m:d>
                            <m:dPr>
                              <m:begChr m:val="{"/>
                              <m:endChr m:val="}"/>
                              <m:ctrlPr>
                                <a:rPr lang="en-US" i="1">
                                  <a:latin typeface="Cambria Math"/>
                                </a:rPr>
                              </m:ctrlPr>
                            </m:dPr>
                            <m:e>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1</m:t>
                                  </m:r>
                                </m:sub>
                              </m:sSub>
                            </m:e>
                          </m:d>
                        </m:sub>
                        <m:sup/>
                        <m:e>
                          <m:sSub>
                            <m:sSubPr>
                              <m:ctrlPr>
                                <a:rPr lang="en-US" i="1">
                                  <a:latin typeface="Cambria Math"/>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a:rPr>
                              </m:ctrlPr>
                            </m:dPr>
                            <m:e>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1</m:t>
                                  </m:r>
                                </m:sub>
                              </m:sSub>
                            </m:e>
                          </m:d>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a:rPr>
                              </m:ctrlPr>
                            </m:dPr>
                            <m:e>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3</m:t>
                                  </m:r>
                                </m:sub>
                              </m:sSub>
                            </m:e>
                          </m:d>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𝑓</m:t>
                              </m:r>
                            </m:e>
                            <m:sub>
                              <m:r>
                                <a:rPr lang="en-US" i="1">
                                  <a:latin typeface="Cambria Math" panose="02040503050406030204" pitchFamily="18" charset="0"/>
                                </a:rPr>
                                <m:t>4</m:t>
                              </m:r>
                            </m:sub>
                          </m:sSub>
                          <m:d>
                            <m:dPr>
                              <m:ctrlPr>
                                <a:rPr lang="en-US" i="1">
                                  <a:latin typeface="Cambria Math"/>
                                </a:rPr>
                              </m:ctrlPr>
                            </m:dPr>
                            <m:e>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3</m:t>
                                  </m:r>
                                </m:sub>
                              </m:sSub>
                            </m:e>
                          </m:d>
                        </m:e>
                      </m:nary>
                    </m:oMath>
                  </m:oMathPara>
                </a14:m>
                <a:endParaRPr lang="x-none" dirty="0"/>
              </a:p>
            </p:txBody>
          </p:sp>
        </mc:Choice>
        <mc:Fallback xmlns="">
          <p:sp>
            <p:nvSpPr>
              <p:cNvPr id="54" name="Text Placeholder 53">
                <a:extLst>
                  <a:ext uri="{FF2B5EF4-FFF2-40B4-BE49-F238E27FC236}">
                    <a16:creationId xmlns:a16="http://schemas.microsoft.com/office/drawing/2014/main" id="{2C4C0710-2B1D-EB24-5D7F-D046FE9F03C5}"/>
                  </a:ext>
                </a:extLst>
              </p:cNvPr>
              <p:cNvSpPr>
                <a:spLocks noGrp="1" noRot="1" noChangeAspect="1" noMove="1" noResize="1" noEditPoints="1" noAdjustHandles="1" noChangeArrowheads="1" noChangeShapeType="1" noTextEdit="1"/>
              </p:cNvSpPr>
              <p:nvPr>
                <p:ph type="body" sz="quarter" idx="13"/>
              </p:nvPr>
            </p:nvSpPr>
            <p:spPr>
              <a:xfrm>
                <a:off x="179043" y="2656101"/>
                <a:ext cx="7056784" cy="639409"/>
              </a:xfrm>
              <a:blipFill>
                <a:blip r:embed="rId11"/>
                <a:stretch>
                  <a:fillRect t="-113725" b="-158824"/>
                </a:stretch>
              </a:blipFill>
            </p:spPr>
            <p:txBody>
              <a:bodyPr/>
              <a:lstStyle/>
              <a:p>
                <a:r>
                  <a:rPr lang="en-US">
                    <a:noFill/>
                  </a:rPr>
                  <a:t> </a:t>
                </a:r>
              </a:p>
            </p:txBody>
          </p:sp>
        </mc:Fallback>
      </mc:AlternateContent>
      <p:cxnSp>
        <p:nvCxnSpPr>
          <p:cNvPr id="55" name="Straight Arrow Connector 54">
            <a:extLst>
              <a:ext uri="{FF2B5EF4-FFF2-40B4-BE49-F238E27FC236}">
                <a16:creationId xmlns="" xmlns:a16="http://schemas.microsoft.com/office/drawing/2014/main" id="{87E95E43-9CC9-CB5E-65F7-35D6E11C1570}"/>
              </a:ext>
            </a:extLst>
          </p:cNvPr>
          <p:cNvCxnSpPr>
            <a:cxnSpLocks/>
          </p:cNvCxnSpPr>
          <p:nvPr/>
        </p:nvCxnSpPr>
        <p:spPr bwMode="gray">
          <a:xfrm flipH="1">
            <a:off x="4282285" y="1619509"/>
            <a:ext cx="134887" cy="10572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 Placeholder 53">
                <a:extLst>
                  <a:ext uri="{FF2B5EF4-FFF2-40B4-BE49-F238E27FC236}">
                    <a16:creationId xmlns="" xmlns:a16="http://schemas.microsoft.com/office/drawing/2014/main" id="{D233AB66-A807-D348-57BD-4160A4DC3522}"/>
                  </a:ext>
                </a:extLst>
              </p:cNvPr>
              <p:cNvSpPr txBox="1">
                <a:spLocks/>
              </p:cNvSpPr>
              <p:nvPr/>
            </p:nvSpPr>
            <p:spPr bwMode="gray">
              <a:xfrm>
                <a:off x="558741" y="3275132"/>
                <a:ext cx="7469643" cy="639409"/>
              </a:xfrm>
              <a:prstGeom prst="rect">
                <a:avLst/>
              </a:prstGeom>
            </p:spPr>
            <p:txBody>
              <a:bodyPr/>
              <a:lstStyle>
                <a:lvl1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baseline="0">
                    <a:solidFill>
                      <a:schemeClr val="tx1"/>
                    </a:solidFill>
                    <a:latin typeface="+mn-lt"/>
                    <a:ea typeface="+mn-ea"/>
                    <a:cs typeface="+mn-cs"/>
                  </a:defRPr>
                </a:lvl1pPr>
                <a:lvl2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806450" indent="-269875"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4pPr>
                <a:lvl5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5pPr>
                <a:lvl6pPr marL="0" indent="0" algn="l" defTabSz="914400" rtl="0" eaLnBrk="1" latinLnBrk="0" hangingPunct="1">
                  <a:lnSpc>
                    <a:spcPct val="100000"/>
                  </a:lnSpc>
                  <a:spcBef>
                    <a:spcPts val="400"/>
                  </a:spcBef>
                  <a:spcAft>
                    <a:spcPts val="400"/>
                  </a:spcAft>
                  <a:buClr>
                    <a:schemeClr val="accent1"/>
                  </a:buClr>
                  <a:buSzPct val="100000"/>
                  <a:buFont typeface="+mj-lt"/>
                  <a:buNone/>
                  <a:defRPr sz="1600" kern="1200" cap="all" baseline="0">
                    <a:solidFill>
                      <a:schemeClr val="accent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d>
                        <m:dPr>
                          <m:begChr m:val="["/>
                          <m:endChr m:val="]"/>
                          <m:ctrlPr>
                            <a:rPr lang="en-US" b="0" i="1" smtClean="0">
                              <a:latin typeface="Cambria Math"/>
                            </a:rPr>
                          </m:ctrlPr>
                        </m:dPr>
                        <m:e>
                          <m:sSub>
                            <m:sSubPr>
                              <m:ctrlPr>
                                <a:rPr lang="en-US" i="1">
                                  <a:latin typeface="Cambria Math"/>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a:rPr>
                              </m:ctrlPr>
                            </m:dPr>
                            <m:e>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3</m:t>
                                  </m:r>
                                </m:sub>
                              </m:sSub>
                            </m:e>
                          </m:d>
                        </m:e>
                      </m:d>
                      <m:r>
                        <a:rPr lang="en-US" b="0" i="1" smtClean="0">
                          <a:latin typeface="Cambria Math" panose="02040503050406030204" pitchFamily="18" charset="0"/>
                        </a:rPr>
                        <m:t>⋅</m:t>
                      </m:r>
                      <m:d>
                        <m:dPr>
                          <m:begChr m:val="["/>
                          <m:endChr m:val="]"/>
                          <m:ctrlPr>
                            <a:rPr lang="en-US" b="0" i="1" smtClean="0">
                              <a:latin typeface="Cambria Math"/>
                            </a:rPr>
                          </m:ctrlPr>
                        </m:dPr>
                        <m:e>
                          <m:nary>
                            <m:naryPr>
                              <m:chr m:val="∑"/>
                              <m:supHide m:val="on"/>
                              <m:ctrlPr>
                                <a:rPr lang="en-US" i="1">
                                  <a:latin typeface="Cambria Math"/>
                                </a:rPr>
                              </m:ctrlPr>
                            </m:naryPr>
                            <m:sub>
                              <m:d>
                                <m:dPr>
                                  <m:begChr m:val="{"/>
                                  <m:endChr m:val="}"/>
                                  <m:ctrlPr>
                                    <a:rPr lang="en-US" i="1">
                                      <a:latin typeface="Cambria Math"/>
                                    </a:rPr>
                                  </m:ctrlPr>
                                </m:dPr>
                                <m:e>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1</m:t>
                                      </m:r>
                                    </m:sub>
                                  </m:sSub>
                                </m:e>
                              </m:d>
                            </m:sub>
                            <m:sup/>
                            <m:e>
                              <m:sSub>
                                <m:sSubPr>
                                  <m:ctrlPr>
                                    <a:rPr lang="en-US" i="1">
                                      <a:latin typeface="Cambria Math"/>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a:rPr>
                                  </m:ctrlPr>
                                </m:dPr>
                                <m:e>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1</m:t>
                                      </m:r>
                                    </m:sub>
                                  </m:sSub>
                                </m:e>
                              </m:d>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𝑓</m:t>
                                  </m:r>
                                </m:e>
                                <m:sub>
                                  <m:r>
                                    <a:rPr lang="en-US" i="1">
                                      <a:latin typeface="Cambria Math" panose="02040503050406030204" pitchFamily="18" charset="0"/>
                                    </a:rPr>
                                    <m:t>4</m:t>
                                  </m:r>
                                </m:sub>
                              </m:sSub>
                              <m:d>
                                <m:dPr>
                                  <m:ctrlPr>
                                    <a:rPr lang="en-US" i="1">
                                      <a:latin typeface="Cambria Math"/>
                                    </a:rPr>
                                  </m:ctrlPr>
                                </m:dPr>
                                <m:e>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3</m:t>
                                      </m:r>
                                    </m:sub>
                                  </m:sSub>
                                </m:e>
                              </m:d>
                            </m:e>
                          </m:nary>
                        </m:e>
                      </m:d>
                    </m:oMath>
                  </m:oMathPara>
                </a14:m>
                <a:endParaRPr lang="x-none" dirty="0"/>
              </a:p>
            </p:txBody>
          </p:sp>
        </mc:Choice>
        <mc:Fallback xmlns="">
          <p:sp>
            <p:nvSpPr>
              <p:cNvPr id="56" name="Text Placeholder 53">
                <a:extLst>
                  <a:ext uri="{FF2B5EF4-FFF2-40B4-BE49-F238E27FC236}">
                    <a16:creationId xmlns:a16="http://schemas.microsoft.com/office/drawing/2014/main" id="{D233AB66-A807-D348-57BD-4160A4DC3522}"/>
                  </a:ext>
                </a:extLst>
              </p:cNvPr>
              <p:cNvSpPr txBox="1">
                <a:spLocks noRot="1" noChangeAspect="1" noMove="1" noResize="1" noEditPoints="1" noAdjustHandles="1" noChangeArrowheads="1" noChangeShapeType="1" noTextEdit="1"/>
              </p:cNvSpPr>
              <p:nvPr/>
            </p:nvSpPr>
            <p:spPr bwMode="gray">
              <a:xfrm>
                <a:off x="558741" y="3275132"/>
                <a:ext cx="7469643" cy="639409"/>
              </a:xfrm>
              <a:prstGeom prst="rect">
                <a:avLst/>
              </a:prstGeom>
              <a:blipFill>
                <a:blip r:embed="rId12"/>
                <a:stretch>
                  <a:fillRect t="-109615" b="-155769"/>
                </a:stretch>
              </a:blipFill>
            </p:spPr>
            <p:txBody>
              <a:bodyPr/>
              <a:lstStyle/>
              <a:p>
                <a:r>
                  <a:rPr lang="en-DE">
                    <a:noFill/>
                  </a:rPr>
                  <a:t> </a:t>
                </a:r>
              </a:p>
            </p:txBody>
          </p:sp>
        </mc:Fallback>
      </mc:AlternateContent>
      <p:sp>
        <p:nvSpPr>
          <p:cNvPr id="58" name="Rounded Rectangle 57">
            <a:extLst>
              <a:ext uri="{FF2B5EF4-FFF2-40B4-BE49-F238E27FC236}">
                <a16:creationId xmlns="" xmlns:a16="http://schemas.microsoft.com/office/drawing/2014/main" id="{1B44F16D-2F96-BC14-FF62-8D5A23BC7522}"/>
              </a:ext>
            </a:extLst>
          </p:cNvPr>
          <p:cNvSpPr/>
          <p:nvPr/>
        </p:nvSpPr>
        <p:spPr bwMode="gray">
          <a:xfrm>
            <a:off x="3131840" y="3321490"/>
            <a:ext cx="643892" cy="562538"/>
          </a:xfrm>
          <a:prstGeom prst="roundRect">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x-none" sz="1200" b="1" dirty="0" err="1">
              <a:solidFill>
                <a:schemeClr val="bg1"/>
              </a:solidFill>
            </a:endParaRPr>
          </a:p>
        </p:txBody>
      </p:sp>
      <p:sp>
        <p:nvSpPr>
          <p:cNvPr id="59" name="Rounded Rectangle 58">
            <a:extLst>
              <a:ext uri="{FF2B5EF4-FFF2-40B4-BE49-F238E27FC236}">
                <a16:creationId xmlns="" xmlns:a16="http://schemas.microsoft.com/office/drawing/2014/main" id="{B1E5E985-CC3B-B060-53D1-FFB843F7B5C0}"/>
              </a:ext>
            </a:extLst>
          </p:cNvPr>
          <p:cNvSpPr/>
          <p:nvPr/>
        </p:nvSpPr>
        <p:spPr bwMode="gray">
          <a:xfrm>
            <a:off x="3851920" y="3323756"/>
            <a:ext cx="1800200" cy="562538"/>
          </a:xfrm>
          <a:prstGeom prst="roundRect">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x-none" sz="1200" b="1" dirty="0" err="1">
              <a:solidFill>
                <a:schemeClr val="bg1"/>
              </a:solidFill>
            </a:endParaRPr>
          </a:p>
        </p:txBody>
      </p:sp>
      <mc:AlternateContent xmlns:mc="http://schemas.openxmlformats.org/markup-compatibility/2006" xmlns:a14="http://schemas.microsoft.com/office/drawing/2010/main">
        <mc:Choice Requires="a14">
          <p:sp>
            <p:nvSpPr>
              <p:cNvPr id="60" name="Text Placeholder 53">
                <a:extLst>
                  <a:ext uri="{FF2B5EF4-FFF2-40B4-BE49-F238E27FC236}">
                    <a16:creationId xmlns="" xmlns:a16="http://schemas.microsoft.com/office/drawing/2014/main" id="{34BA7682-3EF9-41B3-51D2-06C22C05FE1C}"/>
                  </a:ext>
                </a:extLst>
              </p:cNvPr>
              <p:cNvSpPr txBox="1">
                <a:spLocks/>
              </p:cNvSpPr>
              <p:nvPr/>
            </p:nvSpPr>
            <p:spPr bwMode="gray">
              <a:xfrm>
                <a:off x="2992121" y="3834693"/>
                <a:ext cx="1003815" cy="333426"/>
              </a:xfrm>
              <a:prstGeom prst="rect">
                <a:avLst/>
              </a:prstGeom>
            </p:spPr>
            <p:txBody>
              <a:bodyPr/>
              <a:lstStyle>
                <a:lvl1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baseline="0">
                    <a:solidFill>
                      <a:schemeClr val="tx1"/>
                    </a:solidFill>
                    <a:latin typeface="+mn-lt"/>
                    <a:ea typeface="+mn-ea"/>
                    <a:cs typeface="+mn-cs"/>
                  </a:defRPr>
                </a:lvl1pPr>
                <a:lvl2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806450" indent="-269875"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4pPr>
                <a:lvl5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5pPr>
                <a:lvl6pPr marL="0" indent="0" algn="l" defTabSz="914400" rtl="0" eaLnBrk="1" latinLnBrk="0" hangingPunct="1">
                  <a:lnSpc>
                    <a:spcPct val="100000"/>
                  </a:lnSpc>
                  <a:spcBef>
                    <a:spcPts val="400"/>
                  </a:spcBef>
                  <a:spcAft>
                    <a:spcPts val="400"/>
                  </a:spcAft>
                  <a:buClr>
                    <a:schemeClr val="accent1"/>
                  </a:buClr>
                  <a:buSzPct val="100000"/>
                  <a:buFont typeface="+mj-lt"/>
                  <a:buNone/>
                  <a:defRPr sz="1600" kern="1200" cap="all" baseline="0">
                    <a:solidFill>
                      <a:schemeClr val="accent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smtClean="0">
                              <a:solidFill>
                                <a:srgbClr val="C00000"/>
                              </a:solidFill>
                              <a:latin typeface="Cambria Math"/>
                            </a:rPr>
                          </m:ctrlPr>
                        </m:sSubPr>
                        <m:e>
                          <m:r>
                            <a:rPr lang="en-US" b="0" i="1" smtClean="0">
                              <a:solidFill>
                                <a:srgbClr val="C00000"/>
                              </a:solidFill>
                              <a:latin typeface="Cambria Math" panose="02040503050406030204" pitchFamily="18" charset="0"/>
                            </a:rPr>
                            <m:t>𝑚</m:t>
                          </m:r>
                        </m:e>
                        <m:sub>
                          <m:sSub>
                            <m:sSubPr>
                              <m:ctrlPr>
                                <a:rPr lang="en-US" b="0" i="1" smtClean="0">
                                  <a:solidFill>
                                    <a:srgbClr val="C00000"/>
                                  </a:solidFill>
                                  <a:latin typeface="Cambria Math"/>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3</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a:rPr>
                              </m:ctrlPr>
                            </m:sSubPr>
                            <m:e>
                              <m:r>
                                <a:rPr lang="en-US" b="0" i="1" smtClean="0">
                                  <a:solidFill>
                                    <a:srgbClr val="C00000"/>
                                  </a:solidFill>
                                  <a:latin typeface="Cambria Math" panose="02040503050406030204" pitchFamily="18" charset="0"/>
                                </a:rPr>
                                <m:t>𝑋</m:t>
                              </m:r>
                            </m:e>
                            <m:sub>
                              <m:r>
                                <a:rPr lang="en-US" b="0" i="1" smtClean="0">
                                  <a:solidFill>
                                    <a:srgbClr val="C00000"/>
                                  </a:solidFill>
                                  <a:latin typeface="Cambria Math" panose="02040503050406030204" pitchFamily="18" charset="0"/>
                                </a:rPr>
                                <m:t>3</m:t>
                              </m:r>
                            </m:sub>
                          </m:sSub>
                        </m:sub>
                      </m:sSub>
                      <m:d>
                        <m:dPr>
                          <m:ctrlPr>
                            <a:rPr lang="en-US" b="0" i="1" smtClean="0">
                              <a:solidFill>
                                <a:srgbClr val="C00000"/>
                              </a:solidFill>
                              <a:latin typeface="Cambria Math"/>
                            </a:rPr>
                          </m:ctrlPr>
                        </m:dPr>
                        <m:e>
                          <m:sSub>
                            <m:sSubPr>
                              <m:ctrlPr>
                                <a:rPr lang="en-US" b="0" i="1" smtClean="0">
                                  <a:solidFill>
                                    <a:srgbClr val="C00000"/>
                                  </a:solidFill>
                                  <a:latin typeface="Cambria Math"/>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3</m:t>
                              </m:r>
                            </m:sub>
                          </m:sSub>
                        </m:e>
                      </m:d>
                    </m:oMath>
                  </m:oMathPara>
                </a14:m>
                <a:endParaRPr lang="x-none" dirty="0">
                  <a:solidFill>
                    <a:srgbClr val="C00000"/>
                  </a:solidFill>
                </a:endParaRPr>
              </a:p>
            </p:txBody>
          </p:sp>
        </mc:Choice>
        <mc:Fallback xmlns="">
          <p:sp>
            <p:nvSpPr>
              <p:cNvPr id="60" name="Text Placeholder 53">
                <a:extLst>
                  <a:ext uri="{FF2B5EF4-FFF2-40B4-BE49-F238E27FC236}">
                    <a16:creationId xmlns:a16="http://schemas.microsoft.com/office/drawing/2014/main" id="{34BA7682-3EF9-41B3-51D2-06C22C05FE1C}"/>
                  </a:ext>
                </a:extLst>
              </p:cNvPr>
              <p:cNvSpPr txBox="1">
                <a:spLocks noRot="1" noChangeAspect="1" noMove="1" noResize="1" noEditPoints="1" noAdjustHandles="1" noChangeArrowheads="1" noChangeShapeType="1" noTextEdit="1"/>
              </p:cNvSpPr>
              <p:nvPr/>
            </p:nvSpPr>
            <p:spPr bwMode="gray">
              <a:xfrm>
                <a:off x="2992121" y="3834693"/>
                <a:ext cx="1003815" cy="333426"/>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 Placeholder 53">
                <a:extLst>
                  <a:ext uri="{FF2B5EF4-FFF2-40B4-BE49-F238E27FC236}">
                    <a16:creationId xmlns="" xmlns:a16="http://schemas.microsoft.com/office/drawing/2014/main" id="{89335A4E-5498-6FA8-23BD-09FF44D52D32}"/>
                  </a:ext>
                </a:extLst>
              </p:cNvPr>
              <p:cNvSpPr txBox="1">
                <a:spLocks/>
              </p:cNvSpPr>
              <p:nvPr/>
            </p:nvSpPr>
            <p:spPr bwMode="gray">
              <a:xfrm>
                <a:off x="4283968" y="3834693"/>
                <a:ext cx="1003815" cy="333426"/>
              </a:xfrm>
              <a:prstGeom prst="rect">
                <a:avLst/>
              </a:prstGeom>
            </p:spPr>
            <p:txBody>
              <a:bodyPr/>
              <a:lstStyle>
                <a:lvl1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baseline="0">
                    <a:solidFill>
                      <a:schemeClr val="tx1"/>
                    </a:solidFill>
                    <a:latin typeface="+mn-lt"/>
                    <a:ea typeface="+mn-ea"/>
                    <a:cs typeface="+mn-cs"/>
                  </a:defRPr>
                </a:lvl1pPr>
                <a:lvl2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806450" indent="-269875"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4pPr>
                <a:lvl5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5pPr>
                <a:lvl6pPr marL="0" indent="0" algn="l" defTabSz="914400" rtl="0" eaLnBrk="1" latinLnBrk="0" hangingPunct="1">
                  <a:lnSpc>
                    <a:spcPct val="100000"/>
                  </a:lnSpc>
                  <a:spcBef>
                    <a:spcPts val="400"/>
                  </a:spcBef>
                  <a:spcAft>
                    <a:spcPts val="400"/>
                  </a:spcAft>
                  <a:buClr>
                    <a:schemeClr val="accent1"/>
                  </a:buClr>
                  <a:buSzPct val="100000"/>
                  <a:buFont typeface="+mj-lt"/>
                  <a:buNone/>
                  <a:defRPr sz="1600" kern="1200" cap="all" baseline="0">
                    <a:solidFill>
                      <a:schemeClr val="accent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smtClean="0">
                              <a:solidFill>
                                <a:srgbClr val="C00000"/>
                              </a:solidFill>
                              <a:latin typeface="Cambria Math"/>
                            </a:rPr>
                          </m:ctrlPr>
                        </m:sSubPr>
                        <m:e>
                          <m:r>
                            <a:rPr lang="en-US" b="0" i="1" smtClean="0">
                              <a:solidFill>
                                <a:srgbClr val="C00000"/>
                              </a:solidFill>
                              <a:latin typeface="Cambria Math" panose="02040503050406030204" pitchFamily="18" charset="0"/>
                            </a:rPr>
                            <m:t>𝑚</m:t>
                          </m:r>
                        </m:e>
                        <m:sub>
                          <m:sSub>
                            <m:sSubPr>
                              <m:ctrlPr>
                                <a:rPr lang="en-US" b="0" i="1" smtClean="0">
                                  <a:solidFill>
                                    <a:srgbClr val="C00000"/>
                                  </a:solidFill>
                                  <a:latin typeface="Cambria Math"/>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4</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a:rPr>
                              </m:ctrlPr>
                            </m:sSubPr>
                            <m:e>
                              <m:r>
                                <a:rPr lang="en-US" b="0" i="1" smtClean="0">
                                  <a:solidFill>
                                    <a:srgbClr val="C00000"/>
                                  </a:solidFill>
                                  <a:latin typeface="Cambria Math" panose="02040503050406030204" pitchFamily="18" charset="0"/>
                                </a:rPr>
                                <m:t>𝑋</m:t>
                              </m:r>
                            </m:e>
                            <m:sub>
                              <m:r>
                                <a:rPr lang="en-US" b="0" i="1" smtClean="0">
                                  <a:solidFill>
                                    <a:srgbClr val="C00000"/>
                                  </a:solidFill>
                                  <a:latin typeface="Cambria Math" panose="02040503050406030204" pitchFamily="18" charset="0"/>
                                </a:rPr>
                                <m:t>3</m:t>
                              </m:r>
                            </m:sub>
                          </m:sSub>
                        </m:sub>
                      </m:sSub>
                      <m:d>
                        <m:dPr>
                          <m:ctrlPr>
                            <a:rPr lang="en-US" b="0" i="1" smtClean="0">
                              <a:solidFill>
                                <a:srgbClr val="C00000"/>
                              </a:solidFill>
                              <a:latin typeface="Cambria Math"/>
                            </a:rPr>
                          </m:ctrlPr>
                        </m:dPr>
                        <m:e>
                          <m:sSub>
                            <m:sSubPr>
                              <m:ctrlPr>
                                <a:rPr lang="en-US" b="0" i="1" smtClean="0">
                                  <a:solidFill>
                                    <a:srgbClr val="C00000"/>
                                  </a:solidFill>
                                  <a:latin typeface="Cambria Math"/>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3</m:t>
                              </m:r>
                            </m:sub>
                          </m:sSub>
                        </m:e>
                      </m:d>
                    </m:oMath>
                  </m:oMathPara>
                </a14:m>
                <a:endParaRPr lang="x-none" dirty="0">
                  <a:solidFill>
                    <a:srgbClr val="C00000"/>
                  </a:solidFill>
                </a:endParaRPr>
              </a:p>
            </p:txBody>
          </p:sp>
        </mc:Choice>
        <mc:Fallback xmlns="">
          <p:sp>
            <p:nvSpPr>
              <p:cNvPr id="61" name="Text Placeholder 53">
                <a:extLst>
                  <a:ext uri="{FF2B5EF4-FFF2-40B4-BE49-F238E27FC236}">
                    <a16:creationId xmlns:a16="http://schemas.microsoft.com/office/drawing/2014/main" id="{89335A4E-5498-6FA8-23BD-09FF44D52D32}"/>
                  </a:ext>
                </a:extLst>
              </p:cNvPr>
              <p:cNvSpPr txBox="1">
                <a:spLocks noRot="1" noChangeAspect="1" noMove="1" noResize="1" noEditPoints="1" noAdjustHandles="1" noChangeArrowheads="1" noChangeShapeType="1" noTextEdit="1"/>
              </p:cNvSpPr>
              <p:nvPr/>
            </p:nvSpPr>
            <p:spPr bwMode="gray">
              <a:xfrm>
                <a:off x="4283968" y="3834693"/>
                <a:ext cx="1003815" cy="333426"/>
              </a:xfrm>
              <a:prstGeom prst="rect">
                <a:avLst/>
              </a:prstGeom>
              <a:blipFill>
                <a:blip r:embed="rId14"/>
                <a:stretch>
                  <a:fillRect/>
                </a:stretch>
              </a:blipFill>
            </p:spPr>
            <p:txBody>
              <a:bodyPr/>
              <a:lstStyle/>
              <a:p>
                <a:r>
                  <a:rPr lang="en-US">
                    <a:noFill/>
                  </a:rPr>
                  <a:t> </a:t>
                </a:r>
              </a:p>
            </p:txBody>
          </p:sp>
        </mc:Fallback>
      </mc:AlternateContent>
      <p:cxnSp>
        <p:nvCxnSpPr>
          <p:cNvPr id="62" name="Straight Arrow Connector 61">
            <a:extLst>
              <a:ext uri="{FF2B5EF4-FFF2-40B4-BE49-F238E27FC236}">
                <a16:creationId xmlns="" xmlns:a16="http://schemas.microsoft.com/office/drawing/2014/main" id="{D3132E9B-3C8B-B1F1-751C-6322C638C15C}"/>
              </a:ext>
            </a:extLst>
          </p:cNvPr>
          <p:cNvCxnSpPr>
            <a:cxnSpLocks/>
          </p:cNvCxnSpPr>
          <p:nvPr/>
        </p:nvCxnSpPr>
        <p:spPr bwMode="gray">
          <a:xfrm>
            <a:off x="3680566" y="1928575"/>
            <a:ext cx="359347"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 xmlns:a16="http://schemas.microsoft.com/office/drawing/2014/main" id="{5B75B9CA-D85A-C1D4-BFB1-1A4CDAEEC3EE}"/>
              </a:ext>
            </a:extLst>
          </p:cNvPr>
          <p:cNvCxnSpPr>
            <a:cxnSpLocks/>
          </p:cNvCxnSpPr>
          <p:nvPr/>
        </p:nvCxnSpPr>
        <p:spPr bwMode="gray">
          <a:xfrm>
            <a:off x="4413810" y="1932556"/>
            <a:ext cx="359347" cy="0"/>
          </a:xfrm>
          <a:prstGeom prst="straightConnector1">
            <a:avLst/>
          </a:prstGeom>
          <a:ln>
            <a:solidFill>
              <a:schemeClr val="accent6"/>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Text Placeholder 53">
                <a:extLst>
                  <a:ext uri="{FF2B5EF4-FFF2-40B4-BE49-F238E27FC236}">
                    <a16:creationId xmlns="" xmlns:a16="http://schemas.microsoft.com/office/drawing/2014/main" id="{539335BC-E237-0DB6-9204-6CA69ADC5EDF}"/>
                  </a:ext>
                </a:extLst>
              </p:cNvPr>
              <p:cNvSpPr txBox="1">
                <a:spLocks/>
              </p:cNvSpPr>
              <p:nvPr/>
            </p:nvSpPr>
            <p:spPr bwMode="gray">
              <a:xfrm>
                <a:off x="3547707" y="1944607"/>
                <a:ext cx="670796" cy="215998"/>
              </a:xfrm>
              <a:prstGeom prst="rect">
                <a:avLst/>
              </a:prstGeom>
            </p:spPr>
            <p:txBody>
              <a:bodyPr/>
              <a:lstStyle>
                <a:lvl1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baseline="0">
                    <a:solidFill>
                      <a:schemeClr val="tx1"/>
                    </a:solidFill>
                    <a:latin typeface="+mn-lt"/>
                    <a:ea typeface="+mn-ea"/>
                    <a:cs typeface="+mn-cs"/>
                  </a:defRPr>
                </a:lvl1pPr>
                <a:lvl2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806450" indent="-269875"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4pPr>
                <a:lvl5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5pPr>
                <a:lvl6pPr marL="0" indent="0" algn="l" defTabSz="914400" rtl="0" eaLnBrk="1" latinLnBrk="0" hangingPunct="1">
                  <a:lnSpc>
                    <a:spcPct val="100000"/>
                  </a:lnSpc>
                  <a:spcBef>
                    <a:spcPts val="400"/>
                  </a:spcBef>
                  <a:spcAft>
                    <a:spcPts val="400"/>
                  </a:spcAft>
                  <a:buClr>
                    <a:schemeClr val="accent1"/>
                  </a:buClr>
                  <a:buSzPct val="100000"/>
                  <a:buFont typeface="+mj-lt"/>
                  <a:buNone/>
                  <a:defRPr sz="1600" kern="1200" cap="all" baseline="0">
                    <a:solidFill>
                      <a:schemeClr val="accent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700" b="0" i="1" smtClean="0">
                              <a:solidFill>
                                <a:schemeClr val="accent6"/>
                              </a:solidFill>
                              <a:latin typeface="Cambria Math"/>
                            </a:rPr>
                          </m:ctrlPr>
                        </m:sSubPr>
                        <m:e>
                          <m:r>
                            <a:rPr lang="en-US" sz="700" b="0" i="1" smtClean="0">
                              <a:solidFill>
                                <a:schemeClr val="accent6"/>
                              </a:solidFill>
                              <a:latin typeface="Cambria Math" panose="02040503050406030204" pitchFamily="18" charset="0"/>
                            </a:rPr>
                            <m:t>𝑚</m:t>
                          </m:r>
                        </m:e>
                        <m:sub>
                          <m:sSub>
                            <m:sSubPr>
                              <m:ctrlPr>
                                <a:rPr lang="en-US" sz="700" b="0" i="1" smtClean="0">
                                  <a:solidFill>
                                    <a:schemeClr val="accent6"/>
                                  </a:solidFill>
                                  <a:latin typeface="Cambria Math"/>
                                </a:rPr>
                              </m:ctrlPr>
                            </m:sSubPr>
                            <m:e>
                              <m:r>
                                <a:rPr lang="en-US" sz="700" b="0" i="1" smtClean="0">
                                  <a:solidFill>
                                    <a:schemeClr val="accent6"/>
                                  </a:solidFill>
                                  <a:latin typeface="Cambria Math" panose="02040503050406030204" pitchFamily="18" charset="0"/>
                                </a:rPr>
                                <m:t>𝑓</m:t>
                              </m:r>
                            </m:e>
                            <m:sub>
                              <m:r>
                                <a:rPr lang="en-US" sz="700" b="0" i="1" smtClean="0">
                                  <a:solidFill>
                                    <a:schemeClr val="accent6"/>
                                  </a:solidFill>
                                  <a:latin typeface="Cambria Math" panose="02040503050406030204" pitchFamily="18" charset="0"/>
                                </a:rPr>
                                <m:t>5</m:t>
                              </m:r>
                            </m:sub>
                          </m:sSub>
                          <m:r>
                            <a:rPr lang="en-US" sz="700" b="0" i="1" smtClean="0">
                              <a:solidFill>
                                <a:schemeClr val="accent6"/>
                              </a:solidFill>
                              <a:latin typeface="Cambria Math" panose="02040503050406030204" pitchFamily="18" charset="0"/>
                            </a:rPr>
                            <m:t>→</m:t>
                          </m:r>
                          <m:sSub>
                            <m:sSubPr>
                              <m:ctrlPr>
                                <a:rPr lang="en-US" sz="700" b="0" i="1" smtClean="0">
                                  <a:solidFill>
                                    <a:schemeClr val="accent6"/>
                                  </a:solidFill>
                                  <a:latin typeface="Cambria Math"/>
                                </a:rPr>
                              </m:ctrlPr>
                            </m:sSubPr>
                            <m:e>
                              <m:r>
                                <a:rPr lang="en-US" sz="700" b="0" i="1" smtClean="0">
                                  <a:solidFill>
                                    <a:schemeClr val="accent6"/>
                                  </a:solidFill>
                                  <a:latin typeface="Cambria Math" panose="02040503050406030204" pitchFamily="18" charset="0"/>
                                </a:rPr>
                                <m:t>𝑋</m:t>
                              </m:r>
                            </m:e>
                            <m:sub>
                              <m:r>
                                <a:rPr lang="en-US" sz="700" b="0" i="1" smtClean="0">
                                  <a:solidFill>
                                    <a:schemeClr val="accent6"/>
                                  </a:solidFill>
                                  <a:latin typeface="Cambria Math" panose="02040503050406030204" pitchFamily="18" charset="0"/>
                                </a:rPr>
                                <m:t>4</m:t>
                              </m:r>
                            </m:sub>
                          </m:sSub>
                        </m:sub>
                      </m:sSub>
                      <m:d>
                        <m:dPr>
                          <m:ctrlPr>
                            <a:rPr lang="en-US" sz="700" b="0" i="1" smtClean="0">
                              <a:solidFill>
                                <a:schemeClr val="accent6"/>
                              </a:solidFill>
                              <a:latin typeface="Cambria Math"/>
                            </a:rPr>
                          </m:ctrlPr>
                        </m:dPr>
                        <m:e>
                          <m:sSub>
                            <m:sSubPr>
                              <m:ctrlPr>
                                <a:rPr lang="en-US" sz="700" b="0" i="1" smtClean="0">
                                  <a:solidFill>
                                    <a:schemeClr val="accent6"/>
                                  </a:solidFill>
                                  <a:latin typeface="Cambria Math"/>
                                </a:rPr>
                              </m:ctrlPr>
                            </m:sSubPr>
                            <m:e>
                              <m:r>
                                <a:rPr lang="en-US" sz="700" b="0" i="1" smtClean="0">
                                  <a:solidFill>
                                    <a:schemeClr val="accent6"/>
                                  </a:solidFill>
                                  <a:latin typeface="Cambria Math" panose="02040503050406030204" pitchFamily="18" charset="0"/>
                                </a:rPr>
                                <m:t>𝑥</m:t>
                              </m:r>
                            </m:e>
                            <m:sub>
                              <m:r>
                                <a:rPr lang="en-US" sz="700" b="0" i="1" smtClean="0">
                                  <a:solidFill>
                                    <a:schemeClr val="accent6"/>
                                  </a:solidFill>
                                  <a:latin typeface="Cambria Math" panose="02040503050406030204" pitchFamily="18" charset="0"/>
                                </a:rPr>
                                <m:t>4</m:t>
                              </m:r>
                            </m:sub>
                          </m:sSub>
                        </m:e>
                      </m:d>
                    </m:oMath>
                  </m:oMathPara>
                </a14:m>
                <a:endParaRPr lang="x-none" sz="700" dirty="0">
                  <a:solidFill>
                    <a:schemeClr val="accent6"/>
                  </a:solidFill>
                </a:endParaRPr>
              </a:p>
            </p:txBody>
          </p:sp>
        </mc:Choice>
        <mc:Fallback xmlns="">
          <p:sp>
            <p:nvSpPr>
              <p:cNvPr id="68" name="Text Placeholder 53">
                <a:extLst>
                  <a:ext uri="{FF2B5EF4-FFF2-40B4-BE49-F238E27FC236}">
                    <a16:creationId xmlns:a16="http://schemas.microsoft.com/office/drawing/2014/main" id="{539335BC-E237-0DB6-9204-6CA69ADC5EDF}"/>
                  </a:ext>
                </a:extLst>
              </p:cNvPr>
              <p:cNvSpPr txBox="1">
                <a:spLocks noRot="1" noChangeAspect="1" noMove="1" noResize="1" noEditPoints="1" noAdjustHandles="1" noChangeArrowheads="1" noChangeShapeType="1" noTextEdit="1"/>
              </p:cNvSpPr>
              <p:nvPr/>
            </p:nvSpPr>
            <p:spPr bwMode="gray">
              <a:xfrm>
                <a:off x="3547707" y="1944607"/>
                <a:ext cx="670796" cy="215998"/>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 Placeholder 53">
                <a:extLst>
                  <a:ext uri="{FF2B5EF4-FFF2-40B4-BE49-F238E27FC236}">
                    <a16:creationId xmlns="" xmlns:a16="http://schemas.microsoft.com/office/drawing/2014/main" id="{F54E79BA-916C-46B8-BB43-7E971B260871}"/>
                  </a:ext>
                </a:extLst>
              </p:cNvPr>
              <p:cNvSpPr txBox="1">
                <a:spLocks/>
              </p:cNvSpPr>
              <p:nvPr/>
            </p:nvSpPr>
            <p:spPr bwMode="gray">
              <a:xfrm>
                <a:off x="4327157" y="1943289"/>
                <a:ext cx="670796" cy="215998"/>
              </a:xfrm>
              <a:prstGeom prst="rect">
                <a:avLst/>
              </a:prstGeom>
            </p:spPr>
            <p:txBody>
              <a:bodyPr/>
              <a:lstStyle>
                <a:lvl1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baseline="0">
                    <a:solidFill>
                      <a:schemeClr val="tx1"/>
                    </a:solidFill>
                    <a:latin typeface="+mn-lt"/>
                    <a:ea typeface="+mn-ea"/>
                    <a:cs typeface="+mn-cs"/>
                  </a:defRPr>
                </a:lvl1pPr>
                <a:lvl2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806450" indent="-269875"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4pPr>
                <a:lvl5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5pPr>
                <a:lvl6pPr marL="0" indent="0" algn="l" defTabSz="914400" rtl="0" eaLnBrk="1" latinLnBrk="0" hangingPunct="1">
                  <a:lnSpc>
                    <a:spcPct val="100000"/>
                  </a:lnSpc>
                  <a:spcBef>
                    <a:spcPts val="400"/>
                  </a:spcBef>
                  <a:spcAft>
                    <a:spcPts val="400"/>
                  </a:spcAft>
                  <a:buClr>
                    <a:schemeClr val="accent1"/>
                  </a:buClr>
                  <a:buSzPct val="100000"/>
                  <a:buFont typeface="+mj-lt"/>
                  <a:buNone/>
                  <a:defRPr sz="1600" kern="1200" cap="all" baseline="0">
                    <a:solidFill>
                      <a:schemeClr val="accent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700" b="0" i="1" smtClean="0">
                              <a:solidFill>
                                <a:schemeClr val="accent6"/>
                              </a:solidFill>
                              <a:latin typeface="Cambria Math"/>
                            </a:rPr>
                          </m:ctrlPr>
                        </m:sSubPr>
                        <m:e>
                          <m:r>
                            <a:rPr lang="en-US" sz="700" b="0" i="1" smtClean="0">
                              <a:solidFill>
                                <a:schemeClr val="accent6"/>
                              </a:solidFill>
                              <a:latin typeface="Cambria Math" panose="02040503050406030204" pitchFamily="18" charset="0"/>
                            </a:rPr>
                            <m:t>𝑚</m:t>
                          </m:r>
                        </m:e>
                        <m:sub>
                          <m:sSub>
                            <m:sSubPr>
                              <m:ctrlPr>
                                <a:rPr lang="en-US" sz="700" b="0" i="1" smtClean="0">
                                  <a:solidFill>
                                    <a:schemeClr val="accent6"/>
                                  </a:solidFill>
                                  <a:latin typeface="Cambria Math"/>
                                </a:rPr>
                              </m:ctrlPr>
                            </m:sSubPr>
                            <m:e>
                              <m:r>
                                <a:rPr lang="en-US" sz="700" b="0" i="1" smtClean="0">
                                  <a:solidFill>
                                    <a:schemeClr val="accent6"/>
                                  </a:solidFill>
                                  <a:latin typeface="Cambria Math" panose="02040503050406030204" pitchFamily="18" charset="0"/>
                                </a:rPr>
                                <m:t>𝑓</m:t>
                              </m:r>
                            </m:e>
                            <m:sub>
                              <m:r>
                                <a:rPr lang="en-US" sz="700" b="0" i="1" smtClean="0">
                                  <a:solidFill>
                                    <a:schemeClr val="accent6"/>
                                  </a:solidFill>
                                  <a:latin typeface="Cambria Math" panose="02040503050406030204" pitchFamily="18" charset="0"/>
                                </a:rPr>
                                <m:t>6</m:t>
                              </m:r>
                            </m:sub>
                          </m:sSub>
                          <m:r>
                            <a:rPr lang="en-US" sz="700" b="0" i="1" smtClean="0">
                              <a:solidFill>
                                <a:schemeClr val="accent6"/>
                              </a:solidFill>
                              <a:latin typeface="Cambria Math" panose="02040503050406030204" pitchFamily="18" charset="0"/>
                            </a:rPr>
                            <m:t>→</m:t>
                          </m:r>
                          <m:sSub>
                            <m:sSubPr>
                              <m:ctrlPr>
                                <a:rPr lang="en-US" sz="700" b="0" i="1" smtClean="0">
                                  <a:solidFill>
                                    <a:schemeClr val="accent6"/>
                                  </a:solidFill>
                                  <a:latin typeface="Cambria Math"/>
                                </a:rPr>
                              </m:ctrlPr>
                            </m:sSubPr>
                            <m:e>
                              <m:r>
                                <a:rPr lang="en-US" sz="700" b="0" i="1" smtClean="0">
                                  <a:solidFill>
                                    <a:schemeClr val="accent6"/>
                                  </a:solidFill>
                                  <a:latin typeface="Cambria Math" panose="02040503050406030204" pitchFamily="18" charset="0"/>
                                </a:rPr>
                                <m:t>𝑋</m:t>
                              </m:r>
                            </m:e>
                            <m:sub>
                              <m:r>
                                <a:rPr lang="en-US" sz="700" b="0" i="1" smtClean="0">
                                  <a:solidFill>
                                    <a:schemeClr val="accent6"/>
                                  </a:solidFill>
                                  <a:latin typeface="Cambria Math" panose="02040503050406030204" pitchFamily="18" charset="0"/>
                                </a:rPr>
                                <m:t>4</m:t>
                              </m:r>
                            </m:sub>
                          </m:sSub>
                        </m:sub>
                      </m:sSub>
                      <m:d>
                        <m:dPr>
                          <m:ctrlPr>
                            <a:rPr lang="en-US" sz="700" b="0" i="1" smtClean="0">
                              <a:solidFill>
                                <a:schemeClr val="accent6"/>
                              </a:solidFill>
                              <a:latin typeface="Cambria Math"/>
                            </a:rPr>
                          </m:ctrlPr>
                        </m:dPr>
                        <m:e>
                          <m:sSub>
                            <m:sSubPr>
                              <m:ctrlPr>
                                <a:rPr lang="en-US" sz="700" b="0" i="1" smtClean="0">
                                  <a:solidFill>
                                    <a:schemeClr val="accent6"/>
                                  </a:solidFill>
                                  <a:latin typeface="Cambria Math"/>
                                </a:rPr>
                              </m:ctrlPr>
                            </m:sSubPr>
                            <m:e>
                              <m:r>
                                <a:rPr lang="en-US" sz="700" b="0" i="1" smtClean="0">
                                  <a:solidFill>
                                    <a:schemeClr val="accent6"/>
                                  </a:solidFill>
                                  <a:latin typeface="Cambria Math" panose="02040503050406030204" pitchFamily="18" charset="0"/>
                                </a:rPr>
                                <m:t>𝑥</m:t>
                              </m:r>
                            </m:e>
                            <m:sub>
                              <m:r>
                                <a:rPr lang="en-US" sz="700" b="0" i="1" smtClean="0">
                                  <a:solidFill>
                                    <a:schemeClr val="accent6"/>
                                  </a:solidFill>
                                  <a:latin typeface="Cambria Math" panose="02040503050406030204" pitchFamily="18" charset="0"/>
                                </a:rPr>
                                <m:t>4</m:t>
                              </m:r>
                            </m:sub>
                          </m:sSub>
                        </m:e>
                      </m:d>
                    </m:oMath>
                  </m:oMathPara>
                </a14:m>
                <a:endParaRPr lang="x-none" sz="700" dirty="0">
                  <a:solidFill>
                    <a:schemeClr val="accent6"/>
                  </a:solidFill>
                </a:endParaRPr>
              </a:p>
            </p:txBody>
          </p:sp>
        </mc:Choice>
        <mc:Fallback xmlns="">
          <p:sp>
            <p:nvSpPr>
              <p:cNvPr id="69" name="Text Placeholder 53">
                <a:extLst>
                  <a:ext uri="{FF2B5EF4-FFF2-40B4-BE49-F238E27FC236}">
                    <a16:creationId xmlns:a16="http://schemas.microsoft.com/office/drawing/2014/main" id="{F54E79BA-916C-46B8-BB43-7E971B260871}"/>
                  </a:ext>
                </a:extLst>
              </p:cNvPr>
              <p:cNvSpPr txBox="1">
                <a:spLocks noRot="1" noChangeAspect="1" noMove="1" noResize="1" noEditPoints="1" noAdjustHandles="1" noChangeArrowheads="1" noChangeShapeType="1" noTextEdit="1"/>
              </p:cNvSpPr>
              <p:nvPr/>
            </p:nvSpPr>
            <p:spPr bwMode="gray">
              <a:xfrm>
                <a:off x="4327157" y="1943289"/>
                <a:ext cx="670796" cy="215998"/>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 xmlns:a16="http://schemas.microsoft.com/office/drawing/2014/main" id="{A75F4863-5576-13D2-036E-2A56A6F04318}"/>
                  </a:ext>
                </a:extLst>
              </p:cNvPr>
              <p:cNvSpPr/>
              <p:nvPr/>
            </p:nvSpPr>
            <p:spPr bwMode="gray">
              <a:xfrm>
                <a:off x="1732517" y="1635670"/>
                <a:ext cx="216000" cy="216000"/>
              </a:xfrm>
              <a:prstGeom prst="ellips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a:rPr>
                          </m:ctrlPr>
                        </m:sSubPr>
                        <m:e>
                          <m:r>
                            <a:rPr lang="en-US" sz="1000" b="0" i="1" dirty="0" smtClean="0">
                              <a:solidFill>
                                <a:schemeClr val="tx1"/>
                              </a:solidFill>
                              <a:latin typeface="Cambria Math" panose="02040503050406030204" pitchFamily="18" charset="0"/>
                            </a:rPr>
                            <m:t>𝑥</m:t>
                          </m:r>
                        </m:e>
                        <m:sub>
                          <m:r>
                            <a:rPr lang="en-US" sz="1000" b="0" i="1" dirty="0" smtClean="0">
                              <a:solidFill>
                                <a:schemeClr val="tx1"/>
                              </a:solidFill>
                              <a:latin typeface="Cambria Math" panose="02040503050406030204" pitchFamily="18" charset="0"/>
                            </a:rPr>
                            <m:t>1</m:t>
                          </m:r>
                        </m:sub>
                      </m:sSub>
                    </m:oMath>
                  </m:oMathPara>
                </a14:m>
                <a:endParaRPr lang="x-none" sz="1000" dirty="0">
                  <a:solidFill>
                    <a:schemeClr val="tx1"/>
                  </a:solidFill>
                </a:endParaRPr>
              </a:p>
            </p:txBody>
          </p:sp>
        </mc:Choice>
        <mc:Fallback xmlns="">
          <p:sp>
            <p:nvSpPr>
              <p:cNvPr id="15" name="Oval 14">
                <a:extLst>
                  <a:ext uri="{FF2B5EF4-FFF2-40B4-BE49-F238E27FC236}">
                    <a16:creationId xmlns:a16="http://schemas.microsoft.com/office/drawing/2014/main" id="{A75F4863-5576-13D2-036E-2A56A6F04318}"/>
                  </a:ext>
                </a:extLst>
              </p:cNvPr>
              <p:cNvSpPr>
                <a:spLocks noRot="1" noChangeAspect="1" noMove="1" noResize="1" noEditPoints="1" noAdjustHandles="1" noChangeArrowheads="1" noChangeShapeType="1" noTextEdit="1"/>
              </p:cNvSpPr>
              <p:nvPr/>
            </p:nvSpPr>
            <p:spPr bwMode="gray">
              <a:xfrm>
                <a:off x="1732517" y="1635670"/>
                <a:ext cx="216000" cy="216000"/>
              </a:xfrm>
              <a:prstGeom prst="ellipse">
                <a:avLst/>
              </a:prstGeom>
              <a:blipFill>
                <a:blip r:embed="rId17"/>
                <a:stretch>
                  <a:fillRect/>
                </a:stretch>
              </a:blipFill>
              <a:ln w="9525"/>
            </p:spPr>
            <p:txBody>
              <a:bodyPr/>
              <a:lstStyle/>
              <a:p>
                <a:r>
                  <a:rPr lang="en-DE">
                    <a:noFill/>
                  </a:rPr>
                  <a:t> </a:t>
                </a:r>
              </a:p>
            </p:txBody>
          </p:sp>
        </mc:Fallback>
      </mc:AlternateContent>
      <p:sp>
        <p:nvSpPr>
          <p:cNvPr id="16" name="Rectangle 15">
            <a:extLst>
              <a:ext uri="{FF2B5EF4-FFF2-40B4-BE49-F238E27FC236}">
                <a16:creationId xmlns="" xmlns:a16="http://schemas.microsoft.com/office/drawing/2014/main" id="{038C75D8-BA6F-6A95-A10B-41A26FFA61BA}"/>
              </a:ext>
            </a:extLst>
          </p:cNvPr>
          <p:cNvSpPr/>
          <p:nvPr/>
        </p:nvSpPr>
        <p:spPr bwMode="gray">
          <a:xfrm>
            <a:off x="1076753" y="1680671"/>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x-none" sz="1200" b="1" dirty="0" err="1">
              <a:solidFill>
                <a:schemeClr val="bg1"/>
              </a:solidFill>
            </a:endParaRPr>
          </a:p>
        </p:txBody>
      </p:sp>
      <p:cxnSp>
        <p:nvCxnSpPr>
          <p:cNvPr id="17" name="Straight Arrow Connector 16">
            <a:extLst>
              <a:ext uri="{FF2B5EF4-FFF2-40B4-BE49-F238E27FC236}">
                <a16:creationId xmlns="" xmlns:a16="http://schemas.microsoft.com/office/drawing/2014/main" id="{DFCA5CA5-BF10-AE58-197D-17648D0685D2}"/>
              </a:ext>
            </a:extLst>
          </p:cNvPr>
          <p:cNvCxnSpPr>
            <a:cxnSpLocks/>
            <a:stCxn id="16" idx="3"/>
            <a:endCxn id="15" idx="2"/>
          </p:cNvCxnSpPr>
          <p:nvPr/>
        </p:nvCxnSpPr>
        <p:spPr bwMode="gray">
          <a:xfrm flipV="1">
            <a:off x="1202752" y="1743670"/>
            <a:ext cx="529765" cy="1"/>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 xmlns:a16="http://schemas.microsoft.com/office/drawing/2014/main" id="{0FA4E359-C255-20E7-FCDC-8B36A0EABEFD}"/>
              </a:ext>
            </a:extLst>
          </p:cNvPr>
          <p:cNvCxnSpPr>
            <a:cxnSpLocks/>
            <a:stCxn id="15" idx="6"/>
            <a:endCxn id="12" idx="1"/>
          </p:cNvCxnSpPr>
          <p:nvPr/>
        </p:nvCxnSpPr>
        <p:spPr bwMode="gray">
          <a:xfrm>
            <a:off x="1948517" y="1743670"/>
            <a:ext cx="436236" cy="1"/>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 xmlns:a16="http://schemas.microsoft.com/office/drawing/2014/main" id="{22778014-C042-03B2-4F83-C159BC6206B0}"/>
                  </a:ext>
                </a:extLst>
              </p:cNvPr>
              <p:cNvSpPr txBox="1"/>
              <p:nvPr/>
            </p:nvSpPr>
            <p:spPr bwMode="gray">
              <a:xfrm>
                <a:off x="1031753" y="1440787"/>
                <a:ext cx="216000" cy="236332"/>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000" b="0" i="1" smtClean="0">
                              <a:latin typeface="Cambria Math"/>
                            </a:rPr>
                          </m:ctrlPr>
                        </m:sSubPr>
                        <m:e>
                          <m:r>
                            <a:rPr lang="en-US" sz="1000" b="0" i="1" smtClean="0">
                              <a:latin typeface="Cambria Math" panose="02040503050406030204" pitchFamily="18" charset="0"/>
                            </a:rPr>
                            <m:t>𝑓</m:t>
                          </m:r>
                        </m:e>
                        <m:sub>
                          <m:r>
                            <a:rPr lang="en-US" sz="1000" b="0" i="1" smtClean="0">
                              <a:latin typeface="Cambria Math" panose="02040503050406030204" pitchFamily="18" charset="0"/>
                            </a:rPr>
                            <m:t>1</m:t>
                          </m:r>
                        </m:sub>
                      </m:sSub>
                    </m:oMath>
                  </m:oMathPara>
                </a14:m>
                <a:endParaRPr lang="x-none" sz="1000" dirty="0" err="1"/>
              </a:p>
            </p:txBody>
          </p:sp>
        </mc:Choice>
        <mc:Fallback xmlns="">
          <p:sp>
            <p:nvSpPr>
              <p:cNvPr id="23" name="TextBox 22">
                <a:extLst>
                  <a:ext uri="{FF2B5EF4-FFF2-40B4-BE49-F238E27FC236}">
                    <a16:creationId xmlns:a16="http://schemas.microsoft.com/office/drawing/2014/main" id="{22778014-C042-03B2-4F83-C159BC6206B0}"/>
                  </a:ext>
                </a:extLst>
              </p:cNvPr>
              <p:cNvSpPr txBox="1">
                <a:spLocks noRot="1" noChangeAspect="1" noMove="1" noResize="1" noEditPoints="1" noAdjustHandles="1" noChangeArrowheads="1" noChangeShapeType="1" noTextEdit="1"/>
              </p:cNvSpPr>
              <p:nvPr/>
            </p:nvSpPr>
            <p:spPr bwMode="gray">
              <a:xfrm>
                <a:off x="1031753" y="1440787"/>
                <a:ext cx="216000" cy="236332"/>
              </a:xfrm>
              <a:prstGeom prst="rect">
                <a:avLst/>
              </a:prstGeom>
              <a:blipFill>
                <a:blip r:embed="rId18"/>
                <a:stretch>
                  <a:fillRect l="-11111"/>
                </a:stretch>
              </a:blipFill>
            </p:spPr>
            <p:txBody>
              <a:bodyPr/>
              <a:lstStyle/>
              <a:p>
                <a:r>
                  <a:rPr lang="en-DE">
                    <a:noFill/>
                  </a:rPr>
                  <a:t> </a:t>
                </a:r>
              </a:p>
            </p:txBody>
          </p:sp>
        </mc:Fallback>
      </mc:AlternateContent>
      <p:sp>
        <p:nvSpPr>
          <p:cNvPr id="31" name="Rectangle 30">
            <a:extLst>
              <a:ext uri="{FF2B5EF4-FFF2-40B4-BE49-F238E27FC236}">
                <a16:creationId xmlns="" xmlns:a16="http://schemas.microsoft.com/office/drawing/2014/main" id="{72334E59-F466-C50B-4B31-D802C3E71E47}"/>
              </a:ext>
            </a:extLst>
          </p:cNvPr>
          <p:cNvSpPr/>
          <p:nvPr/>
        </p:nvSpPr>
        <p:spPr bwMode="gray">
          <a:xfrm>
            <a:off x="2400010" y="1266300"/>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x-none" sz="1200" b="1" dirty="0" err="1">
              <a:solidFill>
                <a:schemeClr val="bg1"/>
              </a:solidFill>
            </a:endParaRPr>
          </a:p>
        </p:txBody>
      </p:sp>
      <p:cxnSp>
        <p:nvCxnSpPr>
          <p:cNvPr id="32" name="Straight Arrow Connector 31">
            <a:extLst>
              <a:ext uri="{FF2B5EF4-FFF2-40B4-BE49-F238E27FC236}">
                <a16:creationId xmlns="" xmlns:a16="http://schemas.microsoft.com/office/drawing/2014/main" id="{BAAEFFBD-AE24-3FE7-8AF5-50DFD8563A3F}"/>
              </a:ext>
            </a:extLst>
          </p:cNvPr>
          <p:cNvCxnSpPr>
            <a:cxnSpLocks/>
            <a:stCxn id="31" idx="3"/>
            <a:endCxn id="4" idx="1"/>
          </p:cNvCxnSpPr>
          <p:nvPr/>
        </p:nvCxnSpPr>
        <p:spPr bwMode="gray">
          <a:xfrm>
            <a:off x="2526009" y="1329300"/>
            <a:ext cx="469944" cy="130817"/>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 xmlns:a16="http://schemas.microsoft.com/office/drawing/2014/main" id="{3B556438-B464-C492-5642-A79ED516E600}"/>
                  </a:ext>
                </a:extLst>
              </p:cNvPr>
              <p:cNvSpPr txBox="1"/>
              <p:nvPr/>
            </p:nvSpPr>
            <p:spPr bwMode="gray">
              <a:xfrm>
                <a:off x="2355009" y="1036910"/>
                <a:ext cx="216000" cy="236332"/>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000" b="0" i="1" smtClean="0">
                              <a:latin typeface="Cambria Math"/>
                            </a:rPr>
                          </m:ctrlPr>
                        </m:sSubPr>
                        <m:e>
                          <m:r>
                            <a:rPr lang="en-US" sz="1000" b="0" i="1" smtClean="0">
                              <a:latin typeface="Cambria Math" panose="02040503050406030204" pitchFamily="18" charset="0"/>
                            </a:rPr>
                            <m:t>𝑓</m:t>
                          </m:r>
                        </m:e>
                        <m:sub>
                          <m:r>
                            <a:rPr lang="en-US" sz="1000" b="0" i="1" smtClean="0">
                              <a:latin typeface="Cambria Math" panose="02040503050406030204" pitchFamily="18" charset="0"/>
                            </a:rPr>
                            <m:t>3</m:t>
                          </m:r>
                        </m:sub>
                      </m:sSub>
                    </m:oMath>
                  </m:oMathPara>
                </a14:m>
                <a:endParaRPr lang="x-none" sz="1000" dirty="0" err="1"/>
              </a:p>
            </p:txBody>
          </p:sp>
        </mc:Choice>
        <mc:Fallback xmlns="">
          <p:sp>
            <p:nvSpPr>
              <p:cNvPr id="33" name="TextBox 32">
                <a:extLst>
                  <a:ext uri="{FF2B5EF4-FFF2-40B4-BE49-F238E27FC236}">
                    <a16:creationId xmlns:a16="http://schemas.microsoft.com/office/drawing/2014/main" id="{3B556438-B464-C492-5642-A79ED516E600}"/>
                  </a:ext>
                </a:extLst>
              </p:cNvPr>
              <p:cNvSpPr txBox="1">
                <a:spLocks noRot="1" noChangeAspect="1" noMove="1" noResize="1" noEditPoints="1" noAdjustHandles="1" noChangeArrowheads="1" noChangeShapeType="1" noTextEdit="1"/>
              </p:cNvSpPr>
              <p:nvPr/>
            </p:nvSpPr>
            <p:spPr bwMode="gray">
              <a:xfrm>
                <a:off x="2355009" y="1036910"/>
                <a:ext cx="216000" cy="236332"/>
              </a:xfrm>
              <a:prstGeom prst="rect">
                <a:avLst/>
              </a:prstGeom>
              <a:blipFill>
                <a:blip r:embed="rId19"/>
                <a:stretch>
                  <a:fillRect l="-11111"/>
                </a:stretch>
              </a:blipFill>
            </p:spPr>
            <p:txBody>
              <a:bodyPr/>
              <a:lstStyle/>
              <a:p>
                <a:r>
                  <a:rPr lang="en-DE">
                    <a:noFill/>
                  </a:rPr>
                  <a:t> </a:t>
                </a:r>
              </a:p>
            </p:txBody>
          </p:sp>
        </mc:Fallback>
      </mc:AlternateContent>
      <p:sp>
        <p:nvSpPr>
          <p:cNvPr id="2" name="TextBox 1">
            <a:extLst>
              <a:ext uri="{FF2B5EF4-FFF2-40B4-BE49-F238E27FC236}">
                <a16:creationId xmlns="" xmlns:a16="http://schemas.microsoft.com/office/drawing/2014/main" id="{BDAC2854-0CC4-FC10-B792-665545D5A6DF}"/>
              </a:ext>
            </a:extLst>
          </p:cNvPr>
          <p:cNvSpPr txBox="1"/>
          <p:nvPr/>
        </p:nvSpPr>
        <p:spPr bwMode="gray">
          <a:xfrm>
            <a:off x="128987" y="4351621"/>
            <a:ext cx="7539357" cy="639409"/>
          </a:xfrm>
          <a:prstGeom prst="rect">
            <a:avLst/>
          </a:prstGeom>
        </p:spPr>
        <p:style>
          <a:lnRef idx="2">
            <a:schemeClr val="accent1"/>
          </a:lnRef>
          <a:fillRef idx="1">
            <a:schemeClr val="lt1"/>
          </a:fillRef>
          <a:effectRef idx="0">
            <a:schemeClr val="accent1"/>
          </a:effectRef>
          <a:fontRef idx="minor">
            <a:schemeClr val="dk1"/>
          </a:fontRef>
        </p:style>
        <p:txBody>
          <a:bodyPr wrap="none" lIns="0" tIns="0" rIns="0" bIns="0" rtlCol="0" anchor="ctr">
            <a:noAutofit/>
          </a:bodyPr>
          <a:lstStyle/>
          <a:p>
            <a:pPr algn="ctr">
              <a:spcBef>
                <a:spcPts val="300"/>
              </a:spcBef>
              <a:spcAft>
                <a:spcPts val="300"/>
              </a:spcAft>
              <a:buClr>
                <a:schemeClr val="accent1"/>
              </a:buClr>
              <a:buSzPct val="90000"/>
            </a:pPr>
            <a:r>
              <a:rPr lang="x-none" sz="1400" dirty="0"/>
              <a:t>Messages from a variable to a factor multiply </a:t>
            </a:r>
            <a:r>
              <a:rPr lang="x-none" sz="1400"/>
              <a:t>incoming </a:t>
            </a:r>
            <a:r>
              <a:rPr lang="x-none" sz="1400" smtClean="0"/>
              <a:t>message</a:t>
            </a:r>
            <a:r>
              <a:rPr lang="de-DE" sz="1400" dirty="0" smtClean="0"/>
              <a:t>s</a:t>
            </a:r>
            <a:r>
              <a:rPr lang="x-none" sz="1400" smtClean="0"/>
              <a:t> </a:t>
            </a:r>
            <a:r>
              <a:rPr lang="x-none" sz="1400" dirty="0"/>
              <a:t>from neighboring factors</a:t>
            </a:r>
          </a:p>
        </p:txBody>
      </p:sp>
      <p:cxnSp>
        <p:nvCxnSpPr>
          <p:cNvPr id="18" name="Straight Arrow Connector 17">
            <a:extLst>
              <a:ext uri="{FF2B5EF4-FFF2-40B4-BE49-F238E27FC236}">
                <a16:creationId xmlns="" xmlns:a16="http://schemas.microsoft.com/office/drawing/2014/main" id="{E0AB6F43-E2D8-D166-8118-AF4E8AC042DF}"/>
              </a:ext>
            </a:extLst>
          </p:cNvPr>
          <p:cNvCxnSpPr>
            <a:cxnSpLocks/>
          </p:cNvCxnSpPr>
          <p:nvPr/>
        </p:nvCxnSpPr>
        <p:spPr bwMode="gray">
          <a:xfrm rot="19215018">
            <a:off x="3239815" y="2120680"/>
            <a:ext cx="359347"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 Placeholder 53">
                <a:extLst>
                  <a:ext uri="{FF2B5EF4-FFF2-40B4-BE49-F238E27FC236}">
                    <a16:creationId xmlns="" xmlns:a16="http://schemas.microsoft.com/office/drawing/2014/main" id="{D375EC30-36C0-16F2-BC15-B3573FB7C4F3}"/>
                  </a:ext>
                </a:extLst>
              </p:cNvPr>
              <p:cNvSpPr txBox="1">
                <a:spLocks/>
              </p:cNvSpPr>
              <p:nvPr/>
            </p:nvSpPr>
            <p:spPr bwMode="gray">
              <a:xfrm rot="19215018">
                <a:off x="3106956" y="2136712"/>
                <a:ext cx="670796" cy="215998"/>
              </a:xfrm>
              <a:prstGeom prst="rect">
                <a:avLst/>
              </a:prstGeom>
            </p:spPr>
            <p:txBody>
              <a:bodyPr/>
              <a:lstStyle>
                <a:lvl1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baseline="0">
                    <a:solidFill>
                      <a:schemeClr val="tx1"/>
                    </a:solidFill>
                    <a:latin typeface="+mn-lt"/>
                    <a:ea typeface="+mn-ea"/>
                    <a:cs typeface="+mn-cs"/>
                  </a:defRPr>
                </a:lvl1pPr>
                <a:lvl2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806450" indent="-269875"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4pPr>
                <a:lvl5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5pPr>
                <a:lvl6pPr marL="0" indent="0" algn="l" defTabSz="914400" rtl="0" eaLnBrk="1" latinLnBrk="0" hangingPunct="1">
                  <a:lnSpc>
                    <a:spcPct val="100000"/>
                  </a:lnSpc>
                  <a:spcBef>
                    <a:spcPts val="400"/>
                  </a:spcBef>
                  <a:spcAft>
                    <a:spcPts val="400"/>
                  </a:spcAft>
                  <a:buClr>
                    <a:schemeClr val="accent1"/>
                  </a:buClr>
                  <a:buSzPct val="100000"/>
                  <a:buFont typeface="+mj-lt"/>
                  <a:buNone/>
                  <a:defRPr sz="1600" kern="1200" cap="all" baseline="0">
                    <a:solidFill>
                      <a:schemeClr val="accent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700" b="0" i="1" smtClean="0">
                              <a:solidFill>
                                <a:schemeClr val="accent6"/>
                              </a:solidFill>
                              <a:latin typeface="Cambria Math"/>
                            </a:rPr>
                          </m:ctrlPr>
                        </m:sSubPr>
                        <m:e>
                          <m:r>
                            <a:rPr lang="en-US" sz="700" b="0" i="1" smtClean="0">
                              <a:solidFill>
                                <a:schemeClr val="accent6"/>
                              </a:solidFill>
                              <a:latin typeface="Cambria Math" panose="02040503050406030204" pitchFamily="18" charset="0"/>
                            </a:rPr>
                            <m:t>𝑚</m:t>
                          </m:r>
                        </m:e>
                        <m:sub>
                          <m:sSub>
                            <m:sSubPr>
                              <m:ctrlPr>
                                <a:rPr lang="en-US" sz="700" b="0" i="1" smtClean="0">
                                  <a:solidFill>
                                    <a:schemeClr val="accent6"/>
                                  </a:solidFill>
                                  <a:latin typeface="Cambria Math"/>
                                </a:rPr>
                              </m:ctrlPr>
                            </m:sSubPr>
                            <m:e>
                              <m:r>
                                <a:rPr lang="en-US" sz="700" b="0" i="1" smtClean="0">
                                  <a:solidFill>
                                    <a:schemeClr val="accent6"/>
                                  </a:solidFill>
                                  <a:latin typeface="Cambria Math" panose="02040503050406030204" pitchFamily="18" charset="0"/>
                                </a:rPr>
                                <m:t>𝑋</m:t>
                              </m:r>
                            </m:e>
                            <m:sub>
                              <m:r>
                                <a:rPr lang="en-US" sz="700" b="0" i="1" smtClean="0">
                                  <a:solidFill>
                                    <a:schemeClr val="accent6"/>
                                  </a:solidFill>
                                  <a:latin typeface="Cambria Math" panose="02040503050406030204" pitchFamily="18" charset="0"/>
                                </a:rPr>
                                <m:t>2</m:t>
                              </m:r>
                            </m:sub>
                          </m:sSub>
                          <m:r>
                            <a:rPr lang="en-US" sz="700" b="0" i="1" smtClean="0">
                              <a:solidFill>
                                <a:schemeClr val="accent6"/>
                              </a:solidFill>
                              <a:latin typeface="Cambria Math" panose="02040503050406030204" pitchFamily="18" charset="0"/>
                            </a:rPr>
                            <m:t>→</m:t>
                          </m:r>
                          <m:sSub>
                            <m:sSubPr>
                              <m:ctrlPr>
                                <a:rPr lang="en-US" sz="700" b="0" i="1" smtClean="0">
                                  <a:solidFill>
                                    <a:schemeClr val="accent6"/>
                                  </a:solidFill>
                                  <a:latin typeface="Cambria Math"/>
                                </a:rPr>
                              </m:ctrlPr>
                            </m:sSubPr>
                            <m:e>
                              <m:r>
                                <a:rPr lang="en-US" sz="700" b="0" i="1" smtClean="0">
                                  <a:solidFill>
                                    <a:schemeClr val="accent6"/>
                                  </a:solidFill>
                                  <a:latin typeface="Cambria Math" panose="02040503050406030204" pitchFamily="18" charset="0"/>
                                </a:rPr>
                                <m:t>𝑓</m:t>
                              </m:r>
                            </m:e>
                            <m:sub>
                              <m:r>
                                <a:rPr lang="en-US" sz="700" b="0" i="1" smtClean="0">
                                  <a:solidFill>
                                    <a:schemeClr val="accent6"/>
                                  </a:solidFill>
                                  <a:latin typeface="Cambria Math" panose="02040503050406030204" pitchFamily="18" charset="0"/>
                                </a:rPr>
                                <m:t>5</m:t>
                              </m:r>
                            </m:sub>
                          </m:sSub>
                        </m:sub>
                      </m:sSub>
                      <m:d>
                        <m:dPr>
                          <m:ctrlPr>
                            <a:rPr lang="en-US" sz="700" b="0" i="1" smtClean="0">
                              <a:solidFill>
                                <a:schemeClr val="accent6"/>
                              </a:solidFill>
                              <a:latin typeface="Cambria Math"/>
                            </a:rPr>
                          </m:ctrlPr>
                        </m:dPr>
                        <m:e>
                          <m:sSub>
                            <m:sSubPr>
                              <m:ctrlPr>
                                <a:rPr lang="en-US" sz="700" b="0" i="1" smtClean="0">
                                  <a:solidFill>
                                    <a:schemeClr val="accent6"/>
                                  </a:solidFill>
                                  <a:latin typeface="Cambria Math"/>
                                </a:rPr>
                              </m:ctrlPr>
                            </m:sSubPr>
                            <m:e>
                              <m:r>
                                <a:rPr lang="en-US" sz="700" b="0" i="1" smtClean="0">
                                  <a:solidFill>
                                    <a:schemeClr val="accent6"/>
                                  </a:solidFill>
                                  <a:latin typeface="Cambria Math" panose="02040503050406030204" pitchFamily="18" charset="0"/>
                                </a:rPr>
                                <m:t>𝑥</m:t>
                              </m:r>
                            </m:e>
                            <m:sub>
                              <m:r>
                                <a:rPr lang="en-US" sz="700" b="0" i="1" smtClean="0">
                                  <a:solidFill>
                                    <a:schemeClr val="accent6"/>
                                  </a:solidFill>
                                  <a:latin typeface="Cambria Math" panose="02040503050406030204" pitchFamily="18" charset="0"/>
                                </a:rPr>
                                <m:t>2</m:t>
                              </m:r>
                            </m:sub>
                          </m:sSub>
                        </m:e>
                      </m:d>
                    </m:oMath>
                  </m:oMathPara>
                </a14:m>
                <a:endParaRPr lang="x-none" sz="700" dirty="0">
                  <a:solidFill>
                    <a:schemeClr val="accent6"/>
                  </a:solidFill>
                </a:endParaRPr>
              </a:p>
            </p:txBody>
          </p:sp>
        </mc:Choice>
        <mc:Fallback xmlns="">
          <p:sp>
            <p:nvSpPr>
              <p:cNvPr id="19" name="Text Placeholder 53">
                <a:extLst>
                  <a:ext uri="{FF2B5EF4-FFF2-40B4-BE49-F238E27FC236}">
                    <a16:creationId xmlns:a16="http://schemas.microsoft.com/office/drawing/2014/main" id="{D375EC30-36C0-16F2-BC15-B3573FB7C4F3}"/>
                  </a:ext>
                </a:extLst>
              </p:cNvPr>
              <p:cNvSpPr txBox="1">
                <a:spLocks noRot="1" noChangeAspect="1" noMove="1" noResize="1" noEditPoints="1" noAdjustHandles="1" noChangeArrowheads="1" noChangeShapeType="1" noTextEdit="1"/>
              </p:cNvSpPr>
              <p:nvPr/>
            </p:nvSpPr>
            <p:spPr bwMode="gray">
              <a:xfrm rot="19215018">
                <a:off x="3106956" y="2136712"/>
                <a:ext cx="670796" cy="215998"/>
              </a:xfrm>
              <a:prstGeom prst="rect">
                <a:avLst/>
              </a:prstGeom>
              <a:blipFill>
                <a:blip r:embed="rId20"/>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 xmlns:a16="http://schemas.microsoft.com/office/drawing/2014/main" id="{03D35DCE-0F4E-CCC5-CE3A-63B805F07733}"/>
              </a:ext>
            </a:extLst>
          </p:cNvPr>
          <p:cNvCxnSpPr>
            <a:cxnSpLocks/>
          </p:cNvCxnSpPr>
          <p:nvPr/>
        </p:nvCxnSpPr>
        <p:spPr bwMode="gray">
          <a:xfrm rot="2476814">
            <a:off x="3223813" y="1613619"/>
            <a:ext cx="359347"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 Placeholder 53">
                <a:extLst>
                  <a:ext uri="{FF2B5EF4-FFF2-40B4-BE49-F238E27FC236}">
                    <a16:creationId xmlns="" xmlns:a16="http://schemas.microsoft.com/office/drawing/2014/main" id="{1ED00E02-C179-1C9F-069D-F4E1249D6841}"/>
                  </a:ext>
                </a:extLst>
              </p:cNvPr>
              <p:cNvSpPr txBox="1">
                <a:spLocks/>
              </p:cNvSpPr>
              <p:nvPr/>
            </p:nvSpPr>
            <p:spPr bwMode="gray">
              <a:xfrm rot="2476814">
                <a:off x="3088081" y="1390118"/>
                <a:ext cx="670796" cy="215998"/>
              </a:xfrm>
              <a:prstGeom prst="rect">
                <a:avLst/>
              </a:prstGeom>
            </p:spPr>
            <p:txBody>
              <a:bodyPr/>
              <a:lstStyle>
                <a:lvl1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baseline="0">
                    <a:solidFill>
                      <a:schemeClr val="tx1"/>
                    </a:solidFill>
                    <a:latin typeface="+mn-lt"/>
                    <a:ea typeface="+mn-ea"/>
                    <a:cs typeface="+mn-cs"/>
                  </a:defRPr>
                </a:lvl1pPr>
                <a:lvl2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806450" indent="-269875"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4pPr>
                <a:lvl5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5pPr>
                <a:lvl6pPr marL="0" indent="0" algn="l" defTabSz="914400" rtl="0" eaLnBrk="1" latinLnBrk="0" hangingPunct="1">
                  <a:lnSpc>
                    <a:spcPct val="100000"/>
                  </a:lnSpc>
                  <a:spcBef>
                    <a:spcPts val="400"/>
                  </a:spcBef>
                  <a:spcAft>
                    <a:spcPts val="400"/>
                  </a:spcAft>
                  <a:buClr>
                    <a:schemeClr val="accent1"/>
                  </a:buClr>
                  <a:buSzPct val="100000"/>
                  <a:buFont typeface="+mj-lt"/>
                  <a:buNone/>
                  <a:defRPr sz="1600" kern="1200" cap="all" baseline="0">
                    <a:solidFill>
                      <a:schemeClr val="accent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700" b="0" i="1" smtClean="0">
                              <a:solidFill>
                                <a:srgbClr val="C00000"/>
                              </a:solidFill>
                              <a:latin typeface="Cambria Math"/>
                            </a:rPr>
                          </m:ctrlPr>
                        </m:sSubPr>
                        <m:e>
                          <m:r>
                            <a:rPr lang="en-US" sz="700" b="0" i="1" smtClean="0">
                              <a:solidFill>
                                <a:srgbClr val="C00000"/>
                              </a:solidFill>
                              <a:latin typeface="Cambria Math" panose="02040503050406030204" pitchFamily="18" charset="0"/>
                            </a:rPr>
                            <m:t>𝑚</m:t>
                          </m:r>
                        </m:e>
                        <m:sub>
                          <m:sSub>
                            <m:sSubPr>
                              <m:ctrlPr>
                                <a:rPr lang="en-US" sz="700" b="0" i="1" smtClean="0">
                                  <a:solidFill>
                                    <a:srgbClr val="C00000"/>
                                  </a:solidFill>
                                  <a:latin typeface="Cambria Math"/>
                                </a:rPr>
                              </m:ctrlPr>
                            </m:sSubPr>
                            <m:e>
                              <m:r>
                                <a:rPr lang="en-US" sz="700" b="0" i="1" smtClean="0">
                                  <a:solidFill>
                                    <a:srgbClr val="C00000"/>
                                  </a:solidFill>
                                  <a:latin typeface="Cambria Math" panose="02040503050406030204" pitchFamily="18" charset="0"/>
                                </a:rPr>
                                <m:t>𝑋</m:t>
                              </m:r>
                            </m:e>
                            <m:sub>
                              <m:r>
                                <a:rPr lang="en-US" sz="700" b="0" i="1" smtClean="0">
                                  <a:solidFill>
                                    <a:srgbClr val="C00000"/>
                                  </a:solidFill>
                                  <a:latin typeface="Cambria Math" panose="02040503050406030204" pitchFamily="18" charset="0"/>
                                </a:rPr>
                                <m:t>3</m:t>
                              </m:r>
                            </m:sub>
                          </m:sSub>
                          <m:r>
                            <a:rPr lang="en-US" sz="700" b="0" i="1" smtClean="0">
                              <a:solidFill>
                                <a:srgbClr val="C00000"/>
                              </a:solidFill>
                              <a:latin typeface="Cambria Math" panose="02040503050406030204" pitchFamily="18" charset="0"/>
                            </a:rPr>
                            <m:t>→</m:t>
                          </m:r>
                          <m:sSub>
                            <m:sSubPr>
                              <m:ctrlPr>
                                <a:rPr lang="en-US" sz="700" b="0" i="1" smtClean="0">
                                  <a:solidFill>
                                    <a:srgbClr val="C00000"/>
                                  </a:solidFill>
                                  <a:latin typeface="Cambria Math"/>
                                </a:rPr>
                              </m:ctrlPr>
                            </m:sSubPr>
                            <m:e>
                              <m:r>
                                <a:rPr lang="en-US" sz="700" b="0" i="1" smtClean="0">
                                  <a:solidFill>
                                    <a:srgbClr val="C00000"/>
                                  </a:solidFill>
                                  <a:latin typeface="Cambria Math" panose="02040503050406030204" pitchFamily="18" charset="0"/>
                                </a:rPr>
                                <m:t>𝑓</m:t>
                              </m:r>
                            </m:e>
                            <m:sub>
                              <m:r>
                                <a:rPr lang="en-US" sz="700" b="0" i="1" smtClean="0">
                                  <a:solidFill>
                                    <a:srgbClr val="C00000"/>
                                  </a:solidFill>
                                  <a:latin typeface="Cambria Math" panose="02040503050406030204" pitchFamily="18" charset="0"/>
                                </a:rPr>
                                <m:t>5</m:t>
                              </m:r>
                            </m:sub>
                          </m:sSub>
                        </m:sub>
                      </m:sSub>
                      <m:d>
                        <m:dPr>
                          <m:ctrlPr>
                            <a:rPr lang="en-US" sz="700" b="0" i="1" smtClean="0">
                              <a:solidFill>
                                <a:srgbClr val="C00000"/>
                              </a:solidFill>
                              <a:latin typeface="Cambria Math"/>
                            </a:rPr>
                          </m:ctrlPr>
                        </m:dPr>
                        <m:e>
                          <m:sSub>
                            <m:sSubPr>
                              <m:ctrlPr>
                                <a:rPr lang="en-US" sz="700" b="0" i="1" smtClean="0">
                                  <a:solidFill>
                                    <a:srgbClr val="C00000"/>
                                  </a:solidFill>
                                  <a:latin typeface="Cambria Math"/>
                                </a:rPr>
                              </m:ctrlPr>
                            </m:sSubPr>
                            <m:e>
                              <m:r>
                                <a:rPr lang="en-US" sz="700" b="0" i="1" smtClean="0">
                                  <a:solidFill>
                                    <a:srgbClr val="C00000"/>
                                  </a:solidFill>
                                  <a:latin typeface="Cambria Math" panose="02040503050406030204" pitchFamily="18" charset="0"/>
                                </a:rPr>
                                <m:t>𝑥</m:t>
                              </m:r>
                            </m:e>
                            <m:sub>
                              <m:r>
                                <a:rPr lang="en-US" sz="700" b="0" i="1" smtClean="0">
                                  <a:solidFill>
                                    <a:srgbClr val="C00000"/>
                                  </a:solidFill>
                                  <a:latin typeface="Cambria Math" panose="02040503050406030204" pitchFamily="18" charset="0"/>
                                </a:rPr>
                                <m:t>3</m:t>
                              </m:r>
                            </m:sub>
                          </m:sSub>
                        </m:e>
                      </m:d>
                    </m:oMath>
                  </m:oMathPara>
                </a14:m>
                <a:endParaRPr lang="x-none" sz="700" dirty="0">
                  <a:solidFill>
                    <a:srgbClr val="C00000"/>
                  </a:solidFill>
                </a:endParaRPr>
              </a:p>
            </p:txBody>
          </p:sp>
        </mc:Choice>
        <mc:Fallback xmlns="">
          <p:sp>
            <p:nvSpPr>
              <p:cNvPr id="26" name="Text Placeholder 53">
                <a:extLst>
                  <a:ext uri="{FF2B5EF4-FFF2-40B4-BE49-F238E27FC236}">
                    <a16:creationId xmlns:a16="http://schemas.microsoft.com/office/drawing/2014/main" id="{1ED00E02-C179-1C9F-069D-F4E1249D6841}"/>
                  </a:ext>
                </a:extLst>
              </p:cNvPr>
              <p:cNvSpPr txBox="1">
                <a:spLocks noRot="1" noChangeAspect="1" noMove="1" noResize="1" noEditPoints="1" noAdjustHandles="1" noChangeArrowheads="1" noChangeShapeType="1" noTextEdit="1"/>
              </p:cNvSpPr>
              <p:nvPr/>
            </p:nvSpPr>
            <p:spPr bwMode="gray">
              <a:xfrm rot="2476814">
                <a:off x="3088081" y="1390118"/>
                <a:ext cx="670796" cy="215998"/>
              </a:xfrm>
              <a:prstGeom prst="rect">
                <a:avLst/>
              </a:prstGeom>
              <a:blipFill>
                <a:blip r:embed="rId21"/>
                <a:stretch>
                  <a:fillRect/>
                </a:stretch>
              </a:blipFill>
            </p:spPr>
            <p:txBody>
              <a:bodyPr/>
              <a:lstStyle/>
              <a:p>
                <a:r>
                  <a:rPr lang="en-US">
                    <a:noFill/>
                  </a:rPr>
                  <a:t> </a:t>
                </a:r>
              </a:p>
            </p:txBody>
          </p:sp>
        </mc:Fallback>
      </mc:AlternateContent>
      <p:sp>
        <p:nvSpPr>
          <p:cNvPr id="8" name="Rectangle 7">
            <a:extLst>
              <a:ext uri="{FF2B5EF4-FFF2-40B4-BE49-F238E27FC236}">
                <a16:creationId xmlns="" xmlns:a16="http://schemas.microsoft.com/office/drawing/2014/main" id="{501AB434-28EF-60A5-598E-6BCBA793F38D}"/>
              </a:ext>
            </a:extLst>
          </p:cNvPr>
          <p:cNvSpPr/>
          <p:nvPr/>
        </p:nvSpPr>
        <p:spPr bwMode="gray">
          <a:xfrm>
            <a:off x="3468377" y="1807631"/>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x-none" sz="1200" b="1" dirty="0" err="1">
              <a:solidFill>
                <a:schemeClr val="bg1"/>
              </a:solidFill>
            </a:endParaRPr>
          </a:p>
        </p:txBody>
      </p:sp>
      <p:cxnSp>
        <p:nvCxnSpPr>
          <p:cNvPr id="21" name="Straight Arrow Connector 20">
            <a:extLst>
              <a:ext uri="{FF2B5EF4-FFF2-40B4-BE49-F238E27FC236}">
                <a16:creationId xmlns="" xmlns:a16="http://schemas.microsoft.com/office/drawing/2014/main" id="{D6722F08-2E9F-9215-7187-FA78312634F5}"/>
              </a:ext>
            </a:extLst>
          </p:cNvPr>
          <p:cNvCxnSpPr>
            <a:cxnSpLocks/>
          </p:cNvCxnSpPr>
          <p:nvPr/>
        </p:nvCxnSpPr>
        <p:spPr bwMode="gray">
          <a:xfrm rot="815074">
            <a:off x="2617333" y="1307476"/>
            <a:ext cx="359347"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 Placeholder 53">
                <a:extLst>
                  <a:ext uri="{FF2B5EF4-FFF2-40B4-BE49-F238E27FC236}">
                    <a16:creationId xmlns="" xmlns:a16="http://schemas.microsoft.com/office/drawing/2014/main" id="{D2BD3CAC-2F14-D0D3-0A7C-0892EF94C282}"/>
                  </a:ext>
                </a:extLst>
              </p:cNvPr>
              <p:cNvSpPr txBox="1">
                <a:spLocks/>
              </p:cNvSpPr>
              <p:nvPr/>
            </p:nvSpPr>
            <p:spPr bwMode="gray">
              <a:xfrm rot="815074">
                <a:off x="2481601" y="1083975"/>
                <a:ext cx="670796" cy="215998"/>
              </a:xfrm>
              <a:prstGeom prst="rect">
                <a:avLst/>
              </a:prstGeom>
            </p:spPr>
            <p:txBody>
              <a:bodyPr/>
              <a:lstStyle>
                <a:lvl1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baseline="0">
                    <a:solidFill>
                      <a:schemeClr val="tx1"/>
                    </a:solidFill>
                    <a:latin typeface="+mn-lt"/>
                    <a:ea typeface="+mn-ea"/>
                    <a:cs typeface="+mn-cs"/>
                  </a:defRPr>
                </a:lvl1pPr>
                <a:lvl2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806450" indent="-269875"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4pPr>
                <a:lvl5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5pPr>
                <a:lvl6pPr marL="0" indent="0" algn="l" defTabSz="914400" rtl="0" eaLnBrk="1" latinLnBrk="0" hangingPunct="1">
                  <a:lnSpc>
                    <a:spcPct val="100000"/>
                  </a:lnSpc>
                  <a:spcBef>
                    <a:spcPts val="400"/>
                  </a:spcBef>
                  <a:spcAft>
                    <a:spcPts val="400"/>
                  </a:spcAft>
                  <a:buClr>
                    <a:schemeClr val="accent1"/>
                  </a:buClr>
                  <a:buSzPct val="100000"/>
                  <a:buFont typeface="+mj-lt"/>
                  <a:buNone/>
                  <a:defRPr sz="1600" kern="1200" cap="all" baseline="0">
                    <a:solidFill>
                      <a:schemeClr val="accent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700" b="0" i="1" smtClean="0">
                              <a:solidFill>
                                <a:srgbClr val="C00000"/>
                              </a:solidFill>
                              <a:latin typeface="Cambria Math"/>
                            </a:rPr>
                          </m:ctrlPr>
                        </m:sSubPr>
                        <m:e>
                          <m:r>
                            <a:rPr lang="en-US" sz="700" b="0" i="1" smtClean="0">
                              <a:solidFill>
                                <a:srgbClr val="C00000"/>
                              </a:solidFill>
                              <a:latin typeface="Cambria Math" panose="02040503050406030204" pitchFamily="18" charset="0"/>
                            </a:rPr>
                            <m:t>𝑚</m:t>
                          </m:r>
                        </m:e>
                        <m:sub>
                          <m:sSub>
                            <m:sSubPr>
                              <m:ctrlPr>
                                <a:rPr lang="en-US" sz="700" b="0" i="1" smtClean="0">
                                  <a:solidFill>
                                    <a:srgbClr val="C00000"/>
                                  </a:solidFill>
                                  <a:latin typeface="Cambria Math"/>
                                </a:rPr>
                              </m:ctrlPr>
                            </m:sSubPr>
                            <m:e>
                              <m:r>
                                <a:rPr lang="en-US" sz="700" b="0" i="1" smtClean="0">
                                  <a:solidFill>
                                    <a:srgbClr val="C00000"/>
                                  </a:solidFill>
                                  <a:latin typeface="Cambria Math" panose="02040503050406030204" pitchFamily="18" charset="0"/>
                                </a:rPr>
                                <m:t>𝑓</m:t>
                              </m:r>
                            </m:e>
                            <m:sub>
                              <m:r>
                                <a:rPr lang="en-US" sz="700" b="0" i="1" smtClean="0">
                                  <a:solidFill>
                                    <a:srgbClr val="C00000"/>
                                  </a:solidFill>
                                  <a:latin typeface="Cambria Math" panose="02040503050406030204" pitchFamily="18" charset="0"/>
                                </a:rPr>
                                <m:t>3</m:t>
                              </m:r>
                            </m:sub>
                          </m:sSub>
                          <m:r>
                            <a:rPr lang="en-US" sz="700" b="0" i="1" smtClean="0">
                              <a:solidFill>
                                <a:srgbClr val="C00000"/>
                              </a:solidFill>
                              <a:latin typeface="Cambria Math" panose="02040503050406030204" pitchFamily="18" charset="0"/>
                            </a:rPr>
                            <m:t>→</m:t>
                          </m:r>
                          <m:sSub>
                            <m:sSubPr>
                              <m:ctrlPr>
                                <a:rPr lang="en-US" sz="700" b="0" i="1" smtClean="0">
                                  <a:solidFill>
                                    <a:srgbClr val="C00000"/>
                                  </a:solidFill>
                                  <a:latin typeface="Cambria Math"/>
                                </a:rPr>
                              </m:ctrlPr>
                            </m:sSubPr>
                            <m:e>
                              <m:r>
                                <a:rPr lang="en-US" sz="700" b="0" i="1" smtClean="0">
                                  <a:solidFill>
                                    <a:srgbClr val="C00000"/>
                                  </a:solidFill>
                                  <a:latin typeface="Cambria Math" panose="02040503050406030204" pitchFamily="18" charset="0"/>
                                </a:rPr>
                                <m:t>𝑋</m:t>
                              </m:r>
                            </m:e>
                            <m:sub>
                              <m:r>
                                <a:rPr lang="en-US" sz="700" b="0" i="1" smtClean="0">
                                  <a:solidFill>
                                    <a:srgbClr val="C00000"/>
                                  </a:solidFill>
                                  <a:latin typeface="Cambria Math" panose="02040503050406030204" pitchFamily="18" charset="0"/>
                                </a:rPr>
                                <m:t>3</m:t>
                              </m:r>
                            </m:sub>
                          </m:sSub>
                        </m:sub>
                      </m:sSub>
                      <m:d>
                        <m:dPr>
                          <m:ctrlPr>
                            <a:rPr lang="en-US" sz="700" b="0" i="1" smtClean="0">
                              <a:solidFill>
                                <a:srgbClr val="C00000"/>
                              </a:solidFill>
                              <a:latin typeface="Cambria Math"/>
                            </a:rPr>
                          </m:ctrlPr>
                        </m:dPr>
                        <m:e>
                          <m:sSub>
                            <m:sSubPr>
                              <m:ctrlPr>
                                <a:rPr lang="en-US" sz="700" b="0" i="1" smtClean="0">
                                  <a:solidFill>
                                    <a:srgbClr val="C00000"/>
                                  </a:solidFill>
                                  <a:latin typeface="Cambria Math"/>
                                </a:rPr>
                              </m:ctrlPr>
                            </m:sSubPr>
                            <m:e>
                              <m:r>
                                <a:rPr lang="en-US" sz="700" b="0" i="1" smtClean="0">
                                  <a:solidFill>
                                    <a:srgbClr val="C00000"/>
                                  </a:solidFill>
                                  <a:latin typeface="Cambria Math" panose="02040503050406030204" pitchFamily="18" charset="0"/>
                                </a:rPr>
                                <m:t>𝑥</m:t>
                              </m:r>
                            </m:e>
                            <m:sub>
                              <m:r>
                                <a:rPr lang="en-US" sz="700" b="0" i="1" smtClean="0">
                                  <a:solidFill>
                                    <a:srgbClr val="C00000"/>
                                  </a:solidFill>
                                  <a:latin typeface="Cambria Math" panose="02040503050406030204" pitchFamily="18" charset="0"/>
                                </a:rPr>
                                <m:t>3</m:t>
                              </m:r>
                            </m:sub>
                          </m:sSub>
                        </m:e>
                      </m:d>
                    </m:oMath>
                  </m:oMathPara>
                </a14:m>
                <a:endParaRPr lang="x-none" sz="700" dirty="0">
                  <a:solidFill>
                    <a:srgbClr val="C00000"/>
                  </a:solidFill>
                </a:endParaRPr>
              </a:p>
            </p:txBody>
          </p:sp>
        </mc:Choice>
        <mc:Fallback xmlns="">
          <p:sp>
            <p:nvSpPr>
              <p:cNvPr id="22" name="Text Placeholder 53">
                <a:extLst>
                  <a:ext uri="{FF2B5EF4-FFF2-40B4-BE49-F238E27FC236}">
                    <a16:creationId xmlns:a16="http://schemas.microsoft.com/office/drawing/2014/main" id="{D2BD3CAC-2F14-D0D3-0A7C-0892EF94C282}"/>
                  </a:ext>
                </a:extLst>
              </p:cNvPr>
              <p:cNvSpPr txBox="1">
                <a:spLocks noRot="1" noChangeAspect="1" noMove="1" noResize="1" noEditPoints="1" noAdjustHandles="1" noChangeArrowheads="1" noChangeShapeType="1" noTextEdit="1"/>
              </p:cNvSpPr>
              <p:nvPr/>
            </p:nvSpPr>
            <p:spPr bwMode="gray">
              <a:xfrm rot="815074">
                <a:off x="2481601" y="1083975"/>
                <a:ext cx="670796" cy="215998"/>
              </a:xfrm>
              <a:prstGeom prst="rect">
                <a:avLst/>
              </a:prstGeom>
              <a:blipFill>
                <a:blip r:embed="rId22"/>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 xmlns:a16="http://schemas.microsoft.com/office/drawing/2014/main" id="{C82EA5B7-8F2E-2A02-11AB-E69961401EB2}"/>
              </a:ext>
            </a:extLst>
          </p:cNvPr>
          <p:cNvCxnSpPr>
            <a:cxnSpLocks/>
          </p:cNvCxnSpPr>
          <p:nvPr/>
        </p:nvCxnSpPr>
        <p:spPr bwMode="gray">
          <a:xfrm rot="20622905">
            <a:off x="2633455" y="1745946"/>
            <a:ext cx="359347"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 Placeholder 53">
                <a:extLst>
                  <a:ext uri="{FF2B5EF4-FFF2-40B4-BE49-F238E27FC236}">
                    <a16:creationId xmlns="" xmlns:a16="http://schemas.microsoft.com/office/drawing/2014/main" id="{C11F902F-8B71-0591-DCA8-E1B65ADDCA47}"/>
                  </a:ext>
                </a:extLst>
              </p:cNvPr>
              <p:cNvSpPr txBox="1">
                <a:spLocks/>
              </p:cNvSpPr>
              <p:nvPr/>
            </p:nvSpPr>
            <p:spPr bwMode="gray">
              <a:xfrm rot="20622905">
                <a:off x="2500596" y="1761978"/>
                <a:ext cx="670796" cy="215998"/>
              </a:xfrm>
              <a:prstGeom prst="rect">
                <a:avLst/>
              </a:prstGeom>
            </p:spPr>
            <p:txBody>
              <a:bodyPr/>
              <a:lstStyle>
                <a:lvl1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baseline="0">
                    <a:solidFill>
                      <a:schemeClr val="tx1"/>
                    </a:solidFill>
                    <a:latin typeface="+mn-lt"/>
                    <a:ea typeface="+mn-ea"/>
                    <a:cs typeface="+mn-cs"/>
                  </a:defRPr>
                </a:lvl1pPr>
                <a:lvl2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806450" indent="-269875"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4pPr>
                <a:lvl5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5pPr>
                <a:lvl6pPr marL="0" indent="0" algn="l" defTabSz="914400" rtl="0" eaLnBrk="1" latinLnBrk="0" hangingPunct="1">
                  <a:lnSpc>
                    <a:spcPct val="100000"/>
                  </a:lnSpc>
                  <a:spcBef>
                    <a:spcPts val="400"/>
                  </a:spcBef>
                  <a:spcAft>
                    <a:spcPts val="400"/>
                  </a:spcAft>
                  <a:buClr>
                    <a:schemeClr val="accent1"/>
                  </a:buClr>
                  <a:buSzPct val="100000"/>
                  <a:buFont typeface="+mj-lt"/>
                  <a:buNone/>
                  <a:defRPr sz="1600" kern="1200" cap="all" baseline="0">
                    <a:solidFill>
                      <a:schemeClr val="accent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700" b="0" i="1" smtClean="0">
                              <a:solidFill>
                                <a:srgbClr val="C00000"/>
                              </a:solidFill>
                              <a:latin typeface="Cambria Math"/>
                            </a:rPr>
                          </m:ctrlPr>
                        </m:sSubPr>
                        <m:e>
                          <m:r>
                            <a:rPr lang="en-US" sz="700" b="0" i="1" smtClean="0">
                              <a:solidFill>
                                <a:srgbClr val="C00000"/>
                              </a:solidFill>
                              <a:latin typeface="Cambria Math" panose="02040503050406030204" pitchFamily="18" charset="0"/>
                            </a:rPr>
                            <m:t>𝑚</m:t>
                          </m:r>
                        </m:e>
                        <m:sub>
                          <m:sSub>
                            <m:sSubPr>
                              <m:ctrlPr>
                                <a:rPr lang="en-US" sz="700" b="0" i="1" smtClean="0">
                                  <a:solidFill>
                                    <a:srgbClr val="C00000"/>
                                  </a:solidFill>
                                  <a:latin typeface="Cambria Math"/>
                                </a:rPr>
                              </m:ctrlPr>
                            </m:sSubPr>
                            <m:e>
                              <m:r>
                                <a:rPr lang="en-US" sz="700" b="0" i="1" smtClean="0">
                                  <a:solidFill>
                                    <a:srgbClr val="C00000"/>
                                  </a:solidFill>
                                  <a:latin typeface="Cambria Math" panose="02040503050406030204" pitchFamily="18" charset="0"/>
                                </a:rPr>
                                <m:t>𝑓</m:t>
                              </m:r>
                            </m:e>
                            <m:sub>
                              <m:r>
                                <a:rPr lang="en-US" sz="700" b="0" i="1" smtClean="0">
                                  <a:solidFill>
                                    <a:srgbClr val="C00000"/>
                                  </a:solidFill>
                                  <a:latin typeface="Cambria Math" panose="02040503050406030204" pitchFamily="18" charset="0"/>
                                </a:rPr>
                                <m:t>4</m:t>
                              </m:r>
                            </m:sub>
                          </m:sSub>
                          <m:r>
                            <a:rPr lang="en-US" sz="700" b="0" i="1" smtClean="0">
                              <a:solidFill>
                                <a:srgbClr val="C00000"/>
                              </a:solidFill>
                              <a:latin typeface="Cambria Math" panose="02040503050406030204" pitchFamily="18" charset="0"/>
                            </a:rPr>
                            <m:t>→</m:t>
                          </m:r>
                          <m:sSub>
                            <m:sSubPr>
                              <m:ctrlPr>
                                <a:rPr lang="en-US" sz="700" b="0" i="1" smtClean="0">
                                  <a:solidFill>
                                    <a:srgbClr val="C00000"/>
                                  </a:solidFill>
                                  <a:latin typeface="Cambria Math"/>
                                </a:rPr>
                              </m:ctrlPr>
                            </m:sSubPr>
                            <m:e>
                              <m:r>
                                <a:rPr lang="en-US" sz="700" b="0" i="1" smtClean="0">
                                  <a:solidFill>
                                    <a:srgbClr val="C00000"/>
                                  </a:solidFill>
                                  <a:latin typeface="Cambria Math" panose="02040503050406030204" pitchFamily="18" charset="0"/>
                                </a:rPr>
                                <m:t>𝑋</m:t>
                              </m:r>
                            </m:e>
                            <m:sub>
                              <m:r>
                                <a:rPr lang="en-US" sz="700" b="0" i="1" smtClean="0">
                                  <a:solidFill>
                                    <a:srgbClr val="C00000"/>
                                  </a:solidFill>
                                  <a:latin typeface="Cambria Math" panose="02040503050406030204" pitchFamily="18" charset="0"/>
                                </a:rPr>
                                <m:t>3</m:t>
                              </m:r>
                            </m:sub>
                          </m:sSub>
                        </m:sub>
                      </m:sSub>
                      <m:d>
                        <m:dPr>
                          <m:ctrlPr>
                            <a:rPr lang="en-US" sz="700" b="0" i="1" smtClean="0">
                              <a:solidFill>
                                <a:srgbClr val="C00000"/>
                              </a:solidFill>
                              <a:latin typeface="Cambria Math"/>
                            </a:rPr>
                          </m:ctrlPr>
                        </m:dPr>
                        <m:e>
                          <m:sSub>
                            <m:sSubPr>
                              <m:ctrlPr>
                                <a:rPr lang="en-US" sz="700" b="0" i="1" smtClean="0">
                                  <a:solidFill>
                                    <a:srgbClr val="C00000"/>
                                  </a:solidFill>
                                  <a:latin typeface="Cambria Math"/>
                                </a:rPr>
                              </m:ctrlPr>
                            </m:sSubPr>
                            <m:e>
                              <m:r>
                                <a:rPr lang="en-US" sz="700" b="0" i="1" smtClean="0">
                                  <a:solidFill>
                                    <a:srgbClr val="C00000"/>
                                  </a:solidFill>
                                  <a:latin typeface="Cambria Math" panose="02040503050406030204" pitchFamily="18" charset="0"/>
                                </a:rPr>
                                <m:t>𝑥</m:t>
                              </m:r>
                            </m:e>
                            <m:sub>
                              <m:r>
                                <a:rPr lang="en-US" sz="700" b="0" i="1" smtClean="0">
                                  <a:solidFill>
                                    <a:srgbClr val="C00000"/>
                                  </a:solidFill>
                                  <a:latin typeface="Cambria Math" panose="02040503050406030204" pitchFamily="18" charset="0"/>
                                </a:rPr>
                                <m:t>3</m:t>
                              </m:r>
                            </m:sub>
                          </m:sSub>
                        </m:e>
                      </m:d>
                    </m:oMath>
                  </m:oMathPara>
                </a14:m>
                <a:endParaRPr lang="x-none" sz="700" dirty="0">
                  <a:solidFill>
                    <a:srgbClr val="C00000"/>
                  </a:solidFill>
                </a:endParaRPr>
              </a:p>
            </p:txBody>
          </p:sp>
        </mc:Choice>
        <mc:Fallback xmlns="">
          <p:sp>
            <p:nvSpPr>
              <p:cNvPr id="30" name="Text Placeholder 53">
                <a:extLst>
                  <a:ext uri="{FF2B5EF4-FFF2-40B4-BE49-F238E27FC236}">
                    <a16:creationId xmlns:a16="http://schemas.microsoft.com/office/drawing/2014/main" id="{C11F902F-8B71-0591-DCA8-E1B65ADDCA47}"/>
                  </a:ext>
                </a:extLst>
              </p:cNvPr>
              <p:cNvSpPr txBox="1">
                <a:spLocks noRot="1" noChangeAspect="1" noMove="1" noResize="1" noEditPoints="1" noAdjustHandles="1" noChangeArrowheads="1" noChangeShapeType="1" noTextEdit="1"/>
              </p:cNvSpPr>
              <p:nvPr/>
            </p:nvSpPr>
            <p:spPr bwMode="gray">
              <a:xfrm rot="20622905">
                <a:off x="2500596" y="1761978"/>
                <a:ext cx="670796" cy="215998"/>
              </a:xfrm>
              <a:prstGeom prst="rect">
                <a:avLst/>
              </a:prstGeom>
              <a:blipFill>
                <a:blip r:embed="rId2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89260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4">
                                            <p:txEl>
                                              <p:pRg st="0" end="0"/>
                                            </p:txEl>
                                          </p:spTgt>
                                        </p:tgtEl>
                                        <p:attrNameLst>
                                          <p:attrName>style.visibility</p:attrName>
                                        </p:attrNameLst>
                                      </p:cBhvr>
                                      <p:to>
                                        <p:strVal val="visible"/>
                                      </p:to>
                                    </p:set>
                                    <p:animEffect transition="in" filter="dissolve">
                                      <p:cBhvr>
                                        <p:cTn id="7" dur="500"/>
                                        <p:tgtEl>
                                          <p:spTgt spid="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dissolve">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dissolve">
                                      <p:cBhvr>
                                        <p:cTn id="17" dur="500"/>
                                        <p:tgtEl>
                                          <p:spTgt spid="58"/>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dissolve">
                                      <p:cBhvr>
                                        <p:cTn id="20" dur="500"/>
                                        <p:tgtEl>
                                          <p:spTgt spid="5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dissolve">
                                      <p:cBhvr>
                                        <p:cTn id="25" dur="500"/>
                                        <p:tgtEl>
                                          <p:spTgt spid="6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dissolve">
                                      <p:cBhvr>
                                        <p:cTn id="28" dur="500"/>
                                        <p:tgtEl>
                                          <p:spTgt spid="6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dissolve">
                                      <p:cBhvr>
                                        <p:cTn id="31" dur="500"/>
                                        <p:tgtEl>
                                          <p:spTgt spid="30"/>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dissolve">
                                      <p:cBhvr>
                                        <p:cTn id="34" dur="500"/>
                                        <p:tgtEl>
                                          <p:spTgt spid="22"/>
                                        </p:tgtEl>
                                      </p:cBhvr>
                                    </p:animEffect>
                                  </p:childTnLst>
                                </p:cTn>
                              </p:par>
                              <p:par>
                                <p:cTn id="35" presetID="22" presetClass="entr" presetSubtype="8"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left)">
                                      <p:cBhvr>
                                        <p:cTn id="37" dur="500"/>
                                        <p:tgtEl>
                                          <p:spTgt spid="21"/>
                                        </p:tgtEl>
                                      </p:cBhvr>
                                    </p:animEffect>
                                  </p:childTnLst>
                                </p:cTn>
                              </p:par>
                              <p:par>
                                <p:cTn id="38" presetID="22" presetClass="entr" presetSubtype="8" fill="hold"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wipe(left)">
                                      <p:cBhvr>
                                        <p:cTn id="40" dur="500"/>
                                        <p:tgtEl>
                                          <p:spTgt spid="29"/>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dissolve">
                                      <p:cBhvr>
                                        <p:cTn id="4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uild="p"/>
      <p:bldP spid="56" grpId="0"/>
      <p:bldP spid="58" grpId="0" animBg="1"/>
      <p:bldP spid="59" grpId="0" animBg="1"/>
      <p:bldP spid="60" grpId="0"/>
      <p:bldP spid="61" grpId="0"/>
      <p:bldP spid="2" grpId="0" animBg="1"/>
      <p:bldP spid="22" grpId="0"/>
      <p:bldP spid="3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A1F21F9C-D5C9-1B64-4E26-BE5B1905CCA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 xmlns:a16="http://schemas.microsoft.com/office/drawing/2014/main" id="{B223DB70-45C5-DA1B-063B-79BB1868F1E5}"/>
                  </a:ext>
                </a:extLst>
              </p:cNvPr>
              <p:cNvSpPr>
                <a:spLocks noGrp="1"/>
              </p:cNvSpPr>
              <p:nvPr>
                <p:ph type="body" sz="quarter" idx="13"/>
              </p:nvPr>
            </p:nvSpPr>
            <p:spPr/>
            <p:txBody>
              <a:bodyPr/>
              <a:lstStyle/>
              <a:p>
                <a:r>
                  <a:rPr lang="x-none" b="1" dirty="0"/>
                  <a:t>Sum-Product Algorithm (Aji-McEliece, 1997)</a:t>
                </a:r>
                <a:r>
                  <a:rPr lang="x-none" dirty="0"/>
                  <a:t>. Putting it all together, we have</a:t>
                </a:r>
              </a:p>
              <a:p>
                <a:pPr marL="268287" lvl="1" indent="0">
                  <a:buNone/>
                </a:pPr>
                <a:endParaRPr lang="x-none" dirty="0"/>
              </a:p>
              <a:p>
                <a:endParaRPr lang="x-none" dirty="0"/>
              </a:p>
              <a:p>
                <a:pPr marL="268287" lvl="1" indent="0">
                  <a:buNone/>
                </a:pPr>
                <a:endParaRPr lang="x-none" dirty="0"/>
              </a:p>
              <a:p>
                <a:pPr marL="268287" lvl="1" indent="0">
                  <a:buNone/>
                </a:pPr>
                <a:endParaRPr lang="x-none" dirty="0"/>
              </a:p>
              <a:p>
                <a:pPr marL="268287" lvl="1" indent="0">
                  <a:buNone/>
                </a:pPr>
                <a:endParaRPr lang="x-none" dirty="0"/>
              </a:p>
              <a:p>
                <a:pPr marL="268287" lvl="1" indent="0">
                  <a:buNone/>
                </a:pPr>
                <a:endParaRPr lang="x-none" dirty="0"/>
              </a:p>
              <a:p>
                <a:pPr marL="268287" lvl="1" indent="0">
                  <a:buNone/>
                </a:pPr>
                <a:endParaRPr lang="x-none" dirty="0"/>
              </a:p>
              <a:p>
                <a:r>
                  <a:rPr lang="x-none" b="1" dirty="0"/>
                  <a:t>Basis</a:t>
                </a:r>
                <a:r>
                  <a:rPr lang="x-none" dirty="0"/>
                  <a:t>: Generalized distributive law (which also holds for max-product)</a:t>
                </a:r>
              </a:p>
              <a:p>
                <a:r>
                  <a:rPr lang="x-none" b="1" dirty="0"/>
                  <a:t>Efficiency</a:t>
                </a:r>
                <a:r>
                  <a:rPr lang="x-none" dirty="0"/>
                  <a:t>: By storing messages, we </a:t>
                </a:r>
              </a:p>
              <a:p>
                <a:pPr lvl="1"/>
                <a:r>
                  <a:rPr lang="x-none" sz="1200" dirty="0"/>
                  <a:t>Only have to compute local summations in </a:t>
                </a:r>
                <a14:m>
                  <m:oMath xmlns:m="http://schemas.openxmlformats.org/officeDocument/2006/math">
                    <m:r>
                      <a:rPr lang="en-US" sz="1200" i="1">
                        <a:latin typeface="Cambria Math" panose="02040503050406030204" pitchFamily="18" charset="0"/>
                      </a:rPr>
                      <m:t>𝑂</m:t>
                    </m:r>
                    <m:d>
                      <m:dPr>
                        <m:ctrlPr>
                          <a:rPr lang="en-US" sz="1200" i="1">
                            <a:latin typeface="Cambria Math"/>
                          </a:rPr>
                        </m:ctrlPr>
                      </m:dPr>
                      <m:e>
                        <m:sSup>
                          <m:sSupPr>
                            <m:ctrlPr>
                              <a:rPr lang="en-US" sz="1200" i="1">
                                <a:latin typeface="Cambria Math"/>
                              </a:rPr>
                            </m:ctrlPr>
                          </m:sSupPr>
                          <m:e>
                            <m:r>
                              <a:rPr lang="en-US" sz="1200" i="1">
                                <a:latin typeface="Cambria Math" panose="02040503050406030204" pitchFamily="18" charset="0"/>
                              </a:rPr>
                              <m:t>2</m:t>
                            </m:r>
                          </m:e>
                          <m:sup>
                            <m:r>
                              <a:rPr lang="en-US" sz="1200" i="1">
                                <a:latin typeface="Cambria Math" panose="02040503050406030204" pitchFamily="18" charset="0"/>
                              </a:rPr>
                              <m:t>𝑇</m:t>
                            </m:r>
                          </m:sup>
                        </m:sSup>
                      </m:e>
                    </m:d>
                  </m:oMath>
                </a14:m>
                <a:r>
                  <a:rPr lang="en-US" sz="1200" dirty="0"/>
                  <a:t> where degree </a:t>
                </a:r>
                <a14:m>
                  <m:oMath xmlns:m="http://schemas.openxmlformats.org/officeDocument/2006/math">
                    <m:r>
                      <a:rPr lang="en-US" sz="1200" b="0" i="1" smtClean="0">
                        <a:latin typeface="Cambria Math" panose="02040503050406030204" pitchFamily="18" charset="0"/>
                      </a:rPr>
                      <m:t>𝑇</m:t>
                    </m:r>
                    <m:r>
                      <a:rPr lang="en-US" sz="1200" b="0" i="1" smtClean="0">
                        <a:latin typeface="Cambria Math" panose="02040503050406030204" pitchFamily="18" charset="0"/>
                      </a:rPr>
                      <m:t>=</m:t>
                    </m:r>
                    <m:func>
                      <m:funcPr>
                        <m:ctrlPr>
                          <a:rPr lang="en-US" sz="1200" b="0" i="1" smtClean="0">
                            <a:latin typeface="Cambria Math"/>
                          </a:rPr>
                        </m:ctrlPr>
                      </m:funcPr>
                      <m:fName>
                        <m:limLow>
                          <m:limLowPr>
                            <m:ctrlPr>
                              <a:rPr lang="en-US" sz="1200" b="0" i="1" smtClean="0">
                                <a:latin typeface="Cambria Math"/>
                              </a:rPr>
                            </m:ctrlPr>
                          </m:limLowPr>
                          <m:e>
                            <m:r>
                              <m:rPr>
                                <m:sty m:val="p"/>
                              </m:rPr>
                              <a:rPr lang="en-US" sz="1200" b="0" i="0" smtClean="0">
                                <a:latin typeface="Cambria Math" panose="02040503050406030204" pitchFamily="18" charset="0"/>
                              </a:rPr>
                              <m:t>max</m:t>
                            </m:r>
                          </m:e>
                          <m:lim>
                            <m:r>
                              <a:rPr lang="en-US" sz="1200" b="0" i="1" smtClean="0">
                                <a:latin typeface="Cambria Math" panose="02040503050406030204" pitchFamily="18" charset="0"/>
                              </a:rPr>
                              <m:t>𝑓</m:t>
                            </m:r>
                          </m:lim>
                        </m:limLow>
                      </m:fName>
                      <m:e>
                        <m:d>
                          <m:dPr>
                            <m:begChr m:val="|"/>
                            <m:endChr m:val="|"/>
                            <m:ctrlPr>
                              <a:rPr lang="en-US" sz="1200" b="0" i="1" smtClean="0">
                                <a:latin typeface="Cambria Math"/>
                              </a:rPr>
                            </m:ctrlPr>
                          </m:dPr>
                          <m:e>
                            <m:r>
                              <m:rPr>
                                <m:sty m:val="p"/>
                              </m:rPr>
                              <a:rPr lang="en-US" sz="1200" b="0" i="0" smtClean="0">
                                <a:latin typeface="Cambria Math" panose="02040503050406030204" pitchFamily="18" charset="0"/>
                              </a:rPr>
                              <m:t>ne</m:t>
                            </m:r>
                            <m:d>
                              <m:dPr>
                                <m:ctrlPr>
                                  <a:rPr lang="en-US" sz="1200" b="0" i="1" smtClean="0">
                                    <a:latin typeface="Cambria Math"/>
                                  </a:rPr>
                                </m:ctrlPr>
                              </m:dPr>
                              <m:e>
                                <m:r>
                                  <a:rPr lang="en-US" sz="1200" b="0" i="1" smtClean="0">
                                    <a:latin typeface="Cambria Math" panose="02040503050406030204" pitchFamily="18" charset="0"/>
                                  </a:rPr>
                                  <m:t>𝑓</m:t>
                                </m:r>
                              </m:e>
                            </m:d>
                          </m:e>
                        </m:d>
                      </m:e>
                    </m:func>
                  </m:oMath>
                </a14:m>
                <a:r>
                  <a:rPr lang="x-none" sz="1200" dirty="0"/>
                  <a:t>!</a:t>
                </a:r>
              </a:p>
              <a:p>
                <a:pPr lvl="1"/>
                <a:r>
                  <a:rPr lang="x-none" sz="1200" dirty="0"/>
                  <a:t>All marginals can be computed recursively in </a:t>
                </a:r>
                <a14:m>
                  <m:oMath xmlns:m="http://schemas.openxmlformats.org/officeDocument/2006/math">
                    <m:r>
                      <a:rPr lang="en-US" sz="1200" b="0" i="1" smtClean="0">
                        <a:latin typeface="Cambria Math" panose="02040503050406030204" pitchFamily="18" charset="0"/>
                      </a:rPr>
                      <m:t>𝑂</m:t>
                    </m:r>
                    <m:d>
                      <m:dPr>
                        <m:ctrlPr>
                          <a:rPr lang="en-US" sz="1200" b="0" i="1" smtClean="0">
                            <a:latin typeface="Cambria Math"/>
                          </a:rPr>
                        </m:ctrlPr>
                      </m:dPr>
                      <m:e>
                        <m:r>
                          <a:rPr lang="en-US" sz="1200" b="0" i="1" smtClean="0">
                            <a:latin typeface="Cambria Math" panose="02040503050406030204" pitchFamily="18" charset="0"/>
                          </a:rPr>
                          <m:t>𝐸</m:t>
                        </m:r>
                        <m:r>
                          <a:rPr lang="en-US" sz="1200" b="0" i="1" smtClean="0">
                            <a:latin typeface="Cambria Math" panose="02040503050406030204" pitchFamily="18" charset="0"/>
                          </a:rPr>
                          <m:t>⋅</m:t>
                        </m:r>
                        <m:sSup>
                          <m:sSupPr>
                            <m:ctrlPr>
                              <a:rPr lang="en-US" sz="1200" b="0" i="1" smtClean="0">
                                <a:latin typeface="Cambria Math"/>
                              </a:rPr>
                            </m:ctrlPr>
                          </m:sSupPr>
                          <m:e>
                            <m:r>
                              <a:rPr lang="en-US" sz="1200" b="0" i="1" smtClean="0">
                                <a:latin typeface="Cambria Math" panose="02040503050406030204" pitchFamily="18" charset="0"/>
                              </a:rPr>
                              <m:t>2</m:t>
                            </m:r>
                          </m:e>
                          <m:sup>
                            <m:r>
                              <a:rPr lang="en-US" sz="1200" b="0" i="1" smtClean="0">
                                <a:latin typeface="Cambria Math" panose="02040503050406030204" pitchFamily="18" charset="0"/>
                              </a:rPr>
                              <m:t>𝑇</m:t>
                            </m:r>
                          </m:sup>
                        </m:sSup>
                      </m:e>
                    </m:d>
                  </m:oMath>
                </a14:m>
                <a:r>
                  <a:rPr lang="x-none" sz="1200" dirty="0"/>
                  <a:t> vs</a:t>
                </a:r>
                <a:r>
                  <a:rPr lang="en-US" sz="1200" dirty="0"/>
                  <a:t> </a:t>
                </a:r>
                <a14:m>
                  <m:oMath xmlns:m="http://schemas.openxmlformats.org/officeDocument/2006/math">
                    <m:r>
                      <a:rPr lang="en-US" sz="1200" i="1">
                        <a:latin typeface="Cambria Math" panose="02040503050406030204" pitchFamily="18" charset="0"/>
                      </a:rPr>
                      <m:t>𝑂</m:t>
                    </m:r>
                    <m:d>
                      <m:dPr>
                        <m:ctrlPr>
                          <a:rPr lang="en-US" sz="1200" i="1">
                            <a:latin typeface="Cambria Math"/>
                          </a:rPr>
                        </m:ctrlPr>
                      </m:dPr>
                      <m:e>
                        <m:sSup>
                          <m:sSupPr>
                            <m:ctrlPr>
                              <a:rPr lang="en-US" sz="1200" i="1">
                                <a:latin typeface="Cambria Math"/>
                              </a:rPr>
                            </m:ctrlPr>
                          </m:sSupPr>
                          <m:e>
                            <m:r>
                              <a:rPr lang="en-US" sz="1200" i="1">
                                <a:latin typeface="Cambria Math" panose="02040503050406030204" pitchFamily="18" charset="0"/>
                              </a:rPr>
                              <m:t>2</m:t>
                            </m:r>
                          </m:e>
                          <m:sup>
                            <m:r>
                              <a:rPr lang="en-US" sz="1200" b="0" i="1" smtClean="0">
                                <a:latin typeface="Cambria Math" panose="02040503050406030204" pitchFamily="18" charset="0"/>
                              </a:rPr>
                              <m:t>𝑛</m:t>
                            </m:r>
                          </m:sup>
                        </m:sSup>
                      </m:e>
                    </m:d>
                  </m:oMath>
                </a14:m>
                <a:r>
                  <a:rPr lang="x-none" sz="1200" dirty="0"/>
                  <a:t> (where </a:t>
                </a:r>
                <a14:m>
                  <m:oMath xmlns:m="http://schemas.openxmlformats.org/officeDocument/2006/math">
                    <m:r>
                      <a:rPr lang="en-US" sz="1200" i="1">
                        <a:latin typeface="Cambria Math" panose="02040503050406030204" pitchFamily="18" charset="0"/>
                      </a:rPr>
                      <m:t>𝐸</m:t>
                    </m:r>
                  </m:oMath>
                </a14:m>
                <a:r>
                  <a:rPr lang="x-none" sz="1200" dirty="0"/>
                  <a:t> is the number of edges of the factor graph)!</a:t>
                </a:r>
              </a:p>
            </p:txBody>
          </p:sp>
        </mc:Choice>
        <mc:Fallback xmlns="">
          <p:sp>
            <p:nvSpPr>
              <p:cNvPr id="2" name="Text Placeholder 1">
                <a:extLst>
                  <a:ext uri="{FF2B5EF4-FFF2-40B4-BE49-F238E27FC236}">
                    <a16:creationId xmlns:a16="http://schemas.microsoft.com/office/drawing/2014/main" id="{D758385A-4F66-555C-6B16-545424C47F48}"/>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r="-369" b="-4610"/>
                </a:stretch>
              </a:blipFill>
            </p:spPr>
            <p:txBody>
              <a:bodyPr/>
              <a:lstStyle/>
              <a:p>
                <a:r>
                  <a:rPr lang="de-DE">
                    <a:noFill/>
                  </a:rPr>
                  <a:t> </a:t>
                </a:r>
              </a:p>
            </p:txBody>
          </p:sp>
        </mc:Fallback>
      </mc:AlternateContent>
      <p:sp>
        <p:nvSpPr>
          <p:cNvPr id="3" name="Title 2">
            <a:extLst>
              <a:ext uri="{FF2B5EF4-FFF2-40B4-BE49-F238E27FC236}">
                <a16:creationId xmlns="" xmlns:a16="http://schemas.microsoft.com/office/drawing/2014/main" id="{F2CD33BD-DA52-75A7-E417-2E81952C1611}"/>
              </a:ext>
            </a:extLst>
          </p:cNvPr>
          <p:cNvSpPr>
            <a:spLocks noGrp="1"/>
          </p:cNvSpPr>
          <p:nvPr>
            <p:ph type="title"/>
          </p:nvPr>
        </p:nvSpPr>
        <p:spPr/>
        <p:txBody>
          <a:bodyPr/>
          <a:lstStyle/>
          <a:p>
            <a:r>
              <a:rPr lang="x-none" dirty="0"/>
              <a:t>Sum-Product Algorithm</a:t>
            </a:r>
          </a:p>
        </p:txBody>
      </p:sp>
      <p:pic>
        <p:nvPicPr>
          <p:cNvPr id="10242" name="Picture 2" descr="McEliece retirement">
            <a:extLst>
              <a:ext uri="{FF2B5EF4-FFF2-40B4-BE49-F238E27FC236}">
                <a16:creationId xmlns="" xmlns:a16="http://schemas.microsoft.com/office/drawing/2014/main" id="{71CD9A4A-5AE3-FEBA-8E67-5A96A76ECCE1}"/>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7821858" y="1131590"/>
            <a:ext cx="963366" cy="11315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B67850D7-D495-D24E-BAA5-3B2DB909A8FC}"/>
              </a:ext>
            </a:extLst>
          </p:cNvPr>
          <p:cNvSpPr txBox="1"/>
          <p:nvPr/>
        </p:nvSpPr>
        <p:spPr bwMode="gray">
          <a:xfrm>
            <a:off x="7769807" y="2268241"/>
            <a:ext cx="1067468" cy="338554"/>
          </a:xfrm>
          <a:prstGeom prst="rect">
            <a:avLst/>
          </a:prstGeom>
          <a:noFill/>
        </p:spPr>
        <p:txBody>
          <a:bodyPr wrap="square">
            <a:spAutoFit/>
          </a:bodyPr>
          <a:lstStyle/>
          <a:p>
            <a:pPr algn="ctr"/>
            <a:r>
              <a:rPr lang="en-US" sz="800" b="1" dirty="0">
                <a:solidFill>
                  <a:srgbClr val="202122"/>
                </a:solidFill>
                <a:latin typeface="Arial" panose="020B0604020202020204" pitchFamily="34" charset="0"/>
              </a:rPr>
              <a:t>Robert </a:t>
            </a:r>
            <a:r>
              <a:rPr lang="en-US" sz="800" b="1" dirty="0" err="1">
                <a:solidFill>
                  <a:srgbClr val="202122"/>
                </a:solidFill>
                <a:latin typeface="Arial" panose="020B0604020202020204" pitchFamily="34" charset="0"/>
              </a:rPr>
              <a:t>McEliece</a:t>
            </a:r>
            <a:r>
              <a:rPr lang="en-US" sz="800" b="1" dirty="0">
                <a:solidFill>
                  <a:srgbClr val="202122"/>
                </a:solidFill>
                <a:latin typeface="Arial" panose="020B0604020202020204" pitchFamily="34" charset="0"/>
              </a:rPr>
              <a:t/>
            </a:r>
            <a:br>
              <a:rPr lang="en-US" sz="800" b="1" dirty="0">
                <a:solidFill>
                  <a:srgbClr val="202122"/>
                </a:solidFill>
                <a:latin typeface="Arial" panose="020B0604020202020204" pitchFamily="34" charset="0"/>
              </a:rPr>
            </a:br>
            <a:r>
              <a:rPr lang="en-US" sz="800" b="1" dirty="0">
                <a:solidFill>
                  <a:srgbClr val="202122"/>
                </a:solidFill>
                <a:latin typeface="Arial" panose="020B0604020202020204" pitchFamily="34" charset="0"/>
              </a:rPr>
              <a:t>(1942 – 2019) </a:t>
            </a:r>
            <a:endParaRPr lang="en-US" sz="800" dirty="0"/>
          </a:p>
        </p:txBody>
      </p:sp>
      <mc:AlternateContent xmlns:mc="http://schemas.openxmlformats.org/markup-compatibility/2006">
        <mc:Choice xmlns:a14="http://schemas.microsoft.com/office/drawing/2010/main" Requires="a14">
          <p:sp>
            <p:nvSpPr>
              <p:cNvPr id="6" name="TextBox 5">
                <a:extLst>
                  <a:ext uri="{FF2B5EF4-FFF2-40B4-BE49-F238E27FC236}">
                    <a16:creationId xmlns="" xmlns:a16="http://schemas.microsoft.com/office/drawing/2014/main" id="{5B0D38EB-8226-5262-CE72-5A2D0D8C83CA}"/>
                  </a:ext>
                </a:extLst>
              </p:cNvPr>
              <p:cNvSpPr txBox="1"/>
              <p:nvPr/>
            </p:nvSpPr>
            <p:spPr bwMode="gray">
              <a:xfrm>
                <a:off x="827585" y="1569286"/>
                <a:ext cx="4824536" cy="1930978"/>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268287" lvl="1" indent="0">
                  <a:buNone/>
                </a:pPr>
                <a14:m>
                  <m:oMathPara xmlns:m="http://schemas.openxmlformats.org/officeDocument/2006/math">
                    <m:oMathParaPr>
                      <m:jc m:val="left"/>
                    </m:oMathParaPr>
                    <m:oMath xmlns:m="http://schemas.openxmlformats.org/officeDocument/2006/math">
                      <m:sSub>
                        <m:sSubPr>
                          <m:ctrlPr>
                            <a:rPr lang="en-US" sz="1400" b="0" i="1" smtClean="0">
                              <a:latin typeface="Cambria Math"/>
                            </a:rPr>
                          </m:ctrlPr>
                        </m:sSubPr>
                        <m:e>
                          <m:r>
                            <a:rPr lang="en-US" sz="1400" b="0" i="1" smtClean="0">
                              <a:latin typeface="Cambria Math" panose="02040503050406030204" pitchFamily="18" charset="0"/>
                            </a:rPr>
                            <m:t>𝑝</m:t>
                          </m:r>
                        </m:e>
                        <m:sub>
                          <m:sSub>
                            <m:sSubPr>
                              <m:ctrlPr>
                                <a:rPr lang="en-US" sz="1400" b="0" i="1" smtClean="0">
                                  <a:latin typeface="Cambria Math"/>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𝑗</m:t>
                              </m:r>
                            </m:sub>
                          </m:sSub>
                        </m:sub>
                      </m:sSub>
                      <m:d>
                        <m:dPr>
                          <m:ctrlPr>
                            <a:rPr lang="en-US" sz="1400" b="0" i="1" smtClean="0">
                              <a:latin typeface="Cambria Math"/>
                            </a:rPr>
                          </m:ctrlPr>
                        </m:dPr>
                        <m:e>
                          <m:sSub>
                            <m:sSubPr>
                              <m:ctrlPr>
                                <a:rPr lang="en-US" sz="1400" b="0" i="1" smtClean="0">
                                  <a:latin typeface="Cambria Math"/>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𝑗</m:t>
                              </m:r>
                            </m:sub>
                          </m:sSub>
                        </m:e>
                      </m:d>
                      <m:r>
                        <a:rPr lang="en-US" sz="1400" b="0" i="1" smtClean="0">
                          <a:latin typeface="Cambria Math" panose="02040503050406030204" pitchFamily="18" charset="0"/>
                        </a:rPr>
                        <m:t>=</m:t>
                      </m:r>
                      <m:nary>
                        <m:naryPr>
                          <m:chr m:val="∏"/>
                          <m:supHide m:val="on"/>
                          <m:ctrlPr>
                            <a:rPr lang="en-US" sz="1400" b="0" i="1" smtClean="0">
                              <a:latin typeface="Cambria Math"/>
                            </a:rPr>
                          </m:ctrlPr>
                        </m:naryPr>
                        <m:sub>
                          <m:r>
                            <a:rPr lang="en-US" sz="1400" b="0" i="1" smtClean="0">
                              <a:latin typeface="Cambria Math" panose="02040503050406030204" pitchFamily="18" charset="0"/>
                            </a:rPr>
                            <m:t>𝑖</m:t>
                          </m:r>
                          <m:r>
                            <a:rPr lang="en-US" sz="1400" b="0" i="1" smtClean="0">
                              <a:latin typeface="Cambria Math" panose="02040503050406030204" pitchFamily="18" charset="0"/>
                            </a:rPr>
                            <m:t>∈</m:t>
                          </m:r>
                          <m:r>
                            <m:rPr>
                              <m:sty m:val="p"/>
                            </m:rPr>
                            <a:rPr lang="en-US" sz="1400" b="0" i="0" smtClean="0">
                              <a:latin typeface="Cambria Math" panose="02040503050406030204" pitchFamily="18" charset="0"/>
                            </a:rPr>
                            <m:t>ne</m:t>
                          </m:r>
                          <m:d>
                            <m:dPr>
                              <m:ctrlPr>
                                <a:rPr lang="en-US" sz="1400" b="0" i="1" smtClean="0">
                                  <a:latin typeface="Cambria Math"/>
                                </a:rPr>
                              </m:ctrlPr>
                            </m:dPr>
                            <m:e>
                              <m:sSub>
                                <m:sSubPr>
                                  <m:ctrlPr>
                                    <a:rPr lang="en-US" sz="1400" b="0" i="1" smtClean="0">
                                      <a:latin typeface="Cambria Math"/>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𝑗</m:t>
                                  </m:r>
                                </m:sub>
                              </m:sSub>
                            </m:e>
                          </m:d>
                        </m:sub>
                        <m:sup/>
                        <m:e>
                          <m:sSub>
                            <m:sSubPr>
                              <m:ctrlPr>
                                <a:rPr lang="en-US" sz="1400" b="0" i="1" smtClean="0">
                                  <a:latin typeface="Cambria Math"/>
                                </a:rPr>
                              </m:ctrlPr>
                            </m:sSubPr>
                            <m:e>
                              <m:r>
                                <a:rPr lang="en-US" sz="1400" b="0" i="1" smtClean="0">
                                  <a:latin typeface="Cambria Math" panose="02040503050406030204" pitchFamily="18" charset="0"/>
                                </a:rPr>
                                <m:t>𝑚</m:t>
                              </m:r>
                            </m:e>
                            <m:sub>
                              <m:sSub>
                                <m:sSubPr>
                                  <m:ctrlPr>
                                    <a:rPr lang="en-US" sz="1400" b="0" i="1" smtClean="0">
                                      <a:latin typeface="Cambria Math"/>
                                    </a:rPr>
                                  </m:ctrlPr>
                                </m:sSubPr>
                                <m:e>
                                  <m:r>
                                    <a:rPr lang="en-US" sz="1400" b="0" i="1" smtClean="0">
                                      <a:latin typeface="Cambria Math" panose="02040503050406030204" pitchFamily="18" charset="0"/>
                                    </a:rPr>
                                    <m:t>𝑓</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sSub>
                                <m:sSubPr>
                                  <m:ctrlPr>
                                    <a:rPr lang="en-US" sz="1400" b="0" i="1" smtClean="0">
                                      <a:latin typeface="Cambria Math"/>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𝑗</m:t>
                                  </m:r>
                                </m:sub>
                              </m:sSub>
                            </m:sub>
                          </m:sSub>
                          <m:d>
                            <m:dPr>
                              <m:ctrlPr>
                                <a:rPr lang="en-US" sz="1400" b="0" i="1" smtClean="0">
                                  <a:latin typeface="Cambria Math"/>
                                </a:rPr>
                              </m:ctrlPr>
                            </m:dPr>
                            <m:e>
                              <m:sSub>
                                <m:sSubPr>
                                  <m:ctrlPr>
                                    <a:rPr lang="en-US" sz="1400" b="0" i="1" smtClean="0">
                                      <a:latin typeface="Cambria Math"/>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𝑗</m:t>
                                  </m:r>
                                </m:sub>
                              </m:sSub>
                            </m:e>
                          </m:d>
                        </m:e>
                      </m:nary>
                    </m:oMath>
                  </m:oMathPara>
                </a14:m>
                <a:endParaRPr lang="en-US" sz="1400" b="0" dirty="0"/>
              </a:p>
              <a:p>
                <a:pPr marL="268287" lvl="1" indent="0">
                  <a:buNone/>
                </a:pPr>
                <a14:m>
                  <m:oMathPara xmlns:m="http://schemas.openxmlformats.org/officeDocument/2006/math">
                    <m:oMathParaPr>
                      <m:jc m:val="left"/>
                    </m:oMathParaPr>
                    <m:oMath xmlns:m="http://schemas.openxmlformats.org/officeDocument/2006/math">
                      <m:sSub>
                        <m:sSubPr>
                          <m:ctrlPr>
                            <a:rPr lang="en-US" sz="1400" b="0" i="1" smtClean="0">
                              <a:latin typeface="Cambria Math"/>
                            </a:rPr>
                          </m:ctrlPr>
                        </m:sSubPr>
                        <m:e>
                          <m:r>
                            <a:rPr lang="en-US" sz="1400" b="0" i="1" smtClean="0">
                              <a:latin typeface="Cambria Math" panose="02040503050406030204" pitchFamily="18" charset="0"/>
                            </a:rPr>
                            <m:t>𝑚</m:t>
                          </m:r>
                        </m:e>
                        <m:sub>
                          <m:sSub>
                            <m:sSubPr>
                              <m:ctrlPr>
                                <a:rPr lang="en-US" sz="1400" b="0" i="1" smtClean="0">
                                  <a:latin typeface="Cambria Math"/>
                                </a:rPr>
                              </m:ctrlPr>
                            </m:sSubPr>
                            <m:e>
                              <m:r>
                                <a:rPr lang="en-US" sz="1400" b="0" i="1" smtClean="0">
                                  <a:latin typeface="Cambria Math" panose="02040503050406030204" pitchFamily="18" charset="0"/>
                                </a:rPr>
                                <m:t>𝑓</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sSub>
                            <m:sSubPr>
                              <m:ctrlPr>
                                <a:rPr lang="en-US" sz="1400" b="0" i="1" smtClean="0">
                                  <a:latin typeface="Cambria Math"/>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𝑗</m:t>
                              </m:r>
                            </m:sub>
                          </m:sSub>
                        </m:sub>
                      </m:sSub>
                      <m:d>
                        <m:dPr>
                          <m:ctrlPr>
                            <a:rPr lang="en-US" sz="1400" b="0" i="1" smtClean="0">
                              <a:latin typeface="Cambria Math"/>
                            </a:rPr>
                          </m:ctrlPr>
                        </m:dPr>
                        <m:e>
                          <m:sSub>
                            <m:sSubPr>
                              <m:ctrlPr>
                                <a:rPr lang="en-US" sz="1400" b="0" i="1" smtClean="0">
                                  <a:latin typeface="Cambria Math"/>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𝑗</m:t>
                              </m:r>
                            </m:sub>
                          </m:sSub>
                        </m:e>
                      </m:d>
                      <m:r>
                        <a:rPr lang="en-US" sz="1400" b="0" i="1" smtClean="0">
                          <a:latin typeface="Cambria Math" panose="02040503050406030204" pitchFamily="18" charset="0"/>
                        </a:rPr>
                        <m:t>=</m:t>
                      </m:r>
                      <m:nary>
                        <m:naryPr>
                          <m:chr m:val="∑"/>
                          <m:supHide m:val="on"/>
                          <m:ctrlPr>
                            <a:rPr lang="en-US" sz="1400" b="0" i="1" smtClean="0">
                              <a:latin typeface="Cambria Math"/>
                            </a:rPr>
                          </m:ctrlPr>
                        </m:naryPr>
                        <m:sub>
                          <m:d>
                            <m:dPr>
                              <m:begChr m:val="{"/>
                              <m:endChr m:val="}"/>
                              <m:ctrlPr>
                                <a:rPr lang="en-US" sz="1400" b="0" i="1" smtClean="0">
                                  <a:latin typeface="Cambria Math"/>
                                </a:rPr>
                              </m:ctrlPr>
                            </m:dPr>
                            <m:e>
                              <m:sSub>
                                <m:sSubPr>
                                  <m:ctrlPr>
                                    <a:rPr lang="en-US" sz="1400" b="0" i="1" smtClean="0">
                                      <a:latin typeface="Cambria Math"/>
                                    </a:rPr>
                                  </m:ctrlPr>
                                </m:sSubPr>
                                <m:e>
                                  <m:r>
                                    <m:rPr>
                                      <m:brk m:alnAt="7"/>
                                    </m:rPr>
                                    <a:rPr lang="en-US" sz="1400" b="1" i="1" smtClean="0">
                                      <a:latin typeface="Cambria Math" panose="02040503050406030204" pitchFamily="18" charset="0"/>
                                    </a:rPr>
                                    <m:t>𝒙</m:t>
                                  </m:r>
                                </m:e>
                                <m:sub>
                                  <m:r>
                                    <m:rPr>
                                      <m:sty m:val="p"/>
                                    </m:rPr>
                                    <a:rPr lang="en-US" sz="1400">
                                      <a:latin typeface="Cambria Math" panose="02040503050406030204" pitchFamily="18" charset="0"/>
                                    </a:rPr>
                                    <m:t>ne</m:t>
                                  </m:r>
                                  <m:d>
                                    <m:dPr>
                                      <m:ctrlPr>
                                        <a:rPr lang="en-US" sz="1400" i="1">
                                          <a:latin typeface="Cambria Math"/>
                                        </a:rPr>
                                      </m:ctrlPr>
                                    </m:dPr>
                                    <m:e>
                                      <m:sSub>
                                        <m:sSubPr>
                                          <m:ctrlPr>
                                            <a:rPr lang="en-US" sz="1400" b="0" i="1" smtClean="0">
                                              <a:latin typeface="Cambria Math"/>
                                            </a:rPr>
                                          </m:ctrlPr>
                                        </m:sSubPr>
                                        <m:e>
                                          <m:r>
                                            <a:rPr lang="en-US" sz="1400" i="1">
                                              <a:latin typeface="Cambria Math" panose="02040503050406030204" pitchFamily="18" charset="0"/>
                                            </a:rPr>
                                            <m:t>𝑓</m:t>
                                          </m:r>
                                        </m:e>
                                        <m:sub>
                                          <m:r>
                                            <a:rPr lang="en-US" sz="1400" b="0" i="1" smtClean="0">
                                              <a:latin typeface="Cambria Math" panose="02040503050406030204" pitchFamily="18" charset="0"/>
                                            </a:rPr>
                                            <m:t>𝑖</m:t>
                                          </m:r>
                                        </m:sub>
                                      </m:sSub>
                                    </m:e>
                                  </m:d>
                                  <m:r>
                                    <a:rPr lang="en-US" sz="1400" i="1">
                                      <a:latin typeface="Cambria Math" panose="02040503050406030204" pitchFamily="18" charset="0"/>
                                    </a:rPr>
                                    <m:t>∖</m:t>
                                  </m:r>
                                  <m:d>
                                    <m:dPr>
                                      <m:begChr m:val="{"/>
                                      <m:endChr m:val="}"/>
                                      <m:ctrlPr>
                                        <a:rPr lang="en-US" sz="1400" i="1">
                                          <a:latin typeface="Cambria Math"/>
                                        </a:rPr>
                                      </m:ctrlPr>
                                    </m:dPr>
                                    <m:e>
                                      <m:r>
                                        <a:rPr lang="en-US" sz="1400" b="0" i="1" smtClean="0">
                                          <a:latin typeface="Cambria Math" panose="02040503050406030204" pitchFamily="18" charset="0"/>
                                        </a:rPr>
                                        <m:t>𝑗</m:t>
                                      </m:r>
                                    </m:e>
                                  </m:d>
                                </m:sub>
                              </m:sSub>
                            </m:e>
                          </m:d>
                        </m:sub>
                        <m:sup/>
                        <m:e>
                          <m:sSub>
                            <m:sSubPr>
                              <m:ctrlPr>
                                <a:rPr lang="en-US" sz="1400" i="1">
                                  <a:latin typeface="Cambria Math"/>
                                </a:rPr>
                              </m:ctrlPr>
                            </m:sSubPr>
                            <m:e>
                              <m:r>
                                <a:rPr lang="en-US" sz="1400" i="1">
                                  <a:latin typeface="Cambria Math" panose="02040503050406030204" pitchFamily="18" charset="0"/>
                                </a:rPr>
                                <m:t>𝑓</m:t>
                              </m:r>
                            </m:e>
                            <m:sub>
                              <m:r>
                                <a:rPr lang="en-US" sz="1400" i="1">
                                  <a:latin typeface="Cambria Math" panose="02040503050406030204" pitchFamily="18" charset="0"/>
                                </a:rPr>
                                <m:t>𝑖</m:t>
                              </m:r>
                            </m:sub>
                          </m:sSub>
                          <m:d>
                            <m:dPr>
                              <m:ctrlPr>
                                <a:rPr lang="en-US" sz="1400" i="1">
                                  <a:latin typeface="Cambria Math"/>
                                </a:rPr>
                              </m:ctrlPr>
                            </m:dPr>
                            <m:e>
                              <m:sSub>
                                <m:sSubPr>
                                  <m:ctrlPr>
                                    <a:rPr lang="en-US" sz="1400" i="1">
                                      <a:latin typeface="Cambria Math"/>
                                    </a:rPr>
                                  </m:ctrlPr>
                                </m:sSubPr>
                                <m:e>
                                  <m:r>
                                    <m:rPr>
                                      <m:brk m:alnAt="7"/>
                                    </m:rPr>
                                    <a:rPr lang="en-US" sz="1400" b="1" i="1">
                                      <a:latin typeface="Cambria Math" panose="02040503050406030204" pitchFamily="18" charset="0"/>
                                    </a:rPr>
                                    <m:t>𝒙</m:t>
                                  </m:r>
                                </m:e>
                                <m:sub>
                                  <m:r>
                                    <m:rPr>
                                      <m:sty m:val="p"/>
                                    </m:rPr>
                                    <a:rPr lang="en-US" sz="1400">
                                      <a:latin typeface="Cambria Math" panose="02040503050406030204" pitchFamily="18" charset="0"/>
                                    </a:rPr>
                                    <m:t>ne</m:t>
                                  </m:r>
                                  <m:d>
                                    <m:dPr>
                                      <m:ctrlPr>
                                        <a:rPr lang="en-US" sz="1400" i="1">
                                          <a:latin typeface="Cambria Math"/>
                                        </a:rPr>
                                      </m:ctrlPr>
                                    </m:dPr>
                                    <m:e>
                                      <m:sSub>
                                        <m:sSubPr>
                                          <m:ctrlPr>
                                            <a:rPr lang="en-US" sz="1400" b="0" i="1" smtClean="0">
                                              <a:latin typeface="Cambria Math"/>
                                            </a:rPr>
                                          </m:ctrlPr>
                                        </m:sSubPr>
                                        <m:e>
                                          <m:r>
                                            <a:rPr lang="en-US" sz="1400" i="1">
                                              <a:latin typeface="Cambria Math" panose="02040503050406030204" pitchFamily="18" charset="0"/>
                                            </a:rPr>
                                            <m:t>𝑓</m:t>
                                          </m:r>
                                        </m:e>
                                        <m:sub>
                                          <m:r>
                                            <a:rPr lang="en-US" sz="1400" b="0" i="1" smtClean="0">
                                              <a:latin typeface="Cambria Math" panose="02040503050406030204" pitchFamily="18" charset="0"/>
                                            </a:rPr>
                                            <m:t>𝑖</m:t>
                                          </m:r>
                                        </m:sub>
                                      </m:sSub>
                                    </m:e>
                                  </m:d>
                                </m:sub>
                              </m:sSub>
                            </m:e>
                          </m:d>
                          <m:nary>
                            <m:naryPr>
                              <m:chr m:val="∏"/>
                              <m:supHide m:val="on"/>
                              <m:ctrlPr>
                                <a:rPr lang="en-US" sz="1400" i="1">
                                  <a:latin typeface="Cambria Math"/>
                                </a:rPr>
                              </m:ctrlPr>
                            </m:naryPr>
                            <m:sub>
                              <m:r>
                                <a:rPr lang="en-US" sz="1400" b="0" i="1" smtClean="0">
                                  <a:latin typeface="Cambria Math" panose="02040503050406030204" pitchFamily="18" charset="0"/>
                                </a:rPr>
                                <m:t>𝑘</m:t>
                              </m:r>
                              <m:r>
                                <a:rPr lang="en-US" sz="1400" i="1">
                                  <a:latin typeface="Cambria Math" panose="02040503050406030204" pitchFamily="18" charset="0"/>
                                </a:rPr>
                                <m:t>∈</m:t>
                              </m:r>
                              <m:r>
                                <m:rPr>
                                  <m:sty m:val="p"/>
                                </m:rPr>
                                <a:rPr lang="en-US" sz="1400">
                                  <a:latin typeface="Cambria Math" panose="02040503050406030204" pitchFamily="18" charset="0"/>
                                </a:rPr>
                                <m:t>ne</m:t>
                              </m:r>
                              <m:d>
                                <m:dPr>
                                  <m:ctrlPr>
                                    <a:rPr lang="en-US" sz="1400" i="1">
                                      <a:latin typeface="Cambria Math"/>
                                    </a:rPr>
                                  </m:ctrlPr>
                                </m:dPr>
                                <m:e>
                                  <m:sSub>
                                    <m:sSubPr>
                                      <m:ctrlPr>
                                        <a:rPr lang="en-US" sz="1400" b="0" i="1" smtClean="0">
                                          <a:latin typeface="Cambria Math"/>
                                        </a:rPr>
                                      </m:ctrlPr>
                                    </m:sSubPr>
                                    <m:e>
                                      <m:r>
                                        <a:rPr lang="en-US" sz="1400" i="1">
                                          <a:latin typeface="Cambria Math" panose="02040503050406030204" pitchFamily="18" charset="0"/>
                                        </a:rPr>
                                        <m:t>𝑓</m:t>
                                      </m:r>
                                    </m:e>
                                    <m:sub>
                                      <m:r>
                                        <a:rPr lang="en-US" sz="1400" b="0" i="1" smtClean="0">
                                          <a:latin typeface="Cambria Math" panose="02040503050406030204" pitchFamily="18" charset="0"/>
                                        </a:rPr>
                                        <m:t>𝑖</m:t>
                                      </m:r>
                                    </m:sub>
                                  </m:sSub>
                                </m:e>
                              </m:d>
                              <m:r>
                                <a:rPr lang="en-US" sz="1400" i="1">
                                  <a:latin typeface="Cambria Math" panose="02040503050406030204" pitchFamily="18" charset="0"/>
                                </a:rPr>
                                <m:t>∖</m:t>
                              </m:r>
                              <m:d>
                                <m:dPr>
                                  <m:begChr m:val="{"/>
                                  <m:endChr m:val="}"/>
                                  <m:ctrlPr>
                                    <a:rPr lang="en-US" sz="1400" i="1">
                                      <a:latin typeface="Cambria Math"/>
                                    </a:rPr>
                                  </m:ctrlPr>
                                </m:dPr>
                                <m:e>
                                  <m:r>
                                    <a:rPr lang="en-US" sz="1400" b="0" i="1" smtClean="0">
                                      <a:latin typeface="Cambria Math" panose="02040503050406030204" pitchFamily="18" charset="0"/>
                                    </a:rPr>
                                    <m:t>𝑗</m:t>
                                  </m:r>
                                </m:e>
                              </m:d>
                            </m:sub>
                            <m:sup/>
                            <m:e>
                              <m:sSub>
                                <m:sSubPr>
                                  <m:ctrlPr>
                                    <a:rPr lang="en-US" sz="1400" i="1">
                                      <a:latin typeface="Cambria Math"/>
                                    </a:rPr>
                                  </m:ctrlPr>
                                </m:sSubPr>
                                <m:e>
                                  <m:r>
                                    <a:rPr lang="en-US" sz="1400" i="1">
                                      <a:latin typeface="Cambria Math" panose="02040503050406030204" pitchFamily="18" charset="0"/>
                                    </a:rPr>
                                    <m:t>𝑚</m:t>
                                  </m:r>
                                </m:e>
                                <m:sub>
                                  <m:sSub>
                                    <m:sSubPr>
                                      <m:ctrlPr>
                                        <a:rPr lang="en-US" sz="1400" b="0" i="1" smtClean="0">
                                          <a:latin typeface="Cambria Math"/>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𝑘</m:t>
                                      </m:r>
                                    </m:sub>
                                  </m:sSub>
                                  <m:r>
                                    <a:rPr lang="en-US" sz="1400" i="1">
                                      <a:latin typeface="Cambria Math" panose="02040503050406030204" pitchFamily="18" charset="0"/>
                                    </a:rPr>
                                    <m:t>→</m:t>
                                  </m:r>
                                  <m:sSub>
                                    <m:sSubPr>
                                      <m:ctrlPr>
                                        <a:rPr lang="en-US" sz="1400" b="0" i="1" smtClean="0">
                                          <a:latin typeface="Cambria Math"/>
                                        </a:rPr>
                                      </m:ctrlPr>
                                    </m:sSubPr>
                                    <m:e>
                                      <m:r>
                                        <a:rPr lang="en-US" sz="1400" i="1">
                                          <a:latin typeface="Cambria Math" panose="02040503050406030204" pitchFamily="18" charset="0"/>
                                        </a:rPr>
                                        <m:t>𝑓</m:t>
                                      </m:r>
                                    </m:e>
                                    <m:sub>
                                      <m:r>
                                        <a:rPr lang="en-US" sz="1400" b="0" i="1" smtClean="0">
                                          <a:latin typeface="Cambria Math" panose="02040503050406030204" pitchFamily="18" charset="0"/>
                                        </a:rPr>
                                        <m:t>𝑖</m:t>
                                      </m:r>
                                    </m:sub>
                                  </m:sSub>
                                </m:sub>
                              </m:sSub>
                              <m:d>
                                <m:dPr>
                                  <m:ctrlPr>
                                    <a:rPr lang="en-US" sz="1400" i="1">
                                      <a:latin typeface="Cambria Math"/>
                                    </a:rPr>
                                  </m:ctrlPr>
                                </m:dPr>
                                <m:e>
                                  <m:sSub>
                                    <m:sSubPr>
                                      <m:ctrlPr>
                                        <a:rPr lang="en-US" sz="1400" b="0" i="1" smtClean="0">
                                          <a:latin typeface="Cambria Math"/>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𝑘</m:t>
                                      </m:r>
                                    </m:sub>
                                  </m:sSub>
                                </m:e>
                              </m:d>
                            </m:e>
                          </m:nary>
                        </m:e>
                      </m:nary>
                    </m:oMath>
                  </m:oMathPara>
                </a14:m>
                <a:endParaRPr lang="x-none" sz="1400" dirty="0"/>
              </a:p>
              <a:p>
                <a:pPr marL="268287" lvl="1" indent="0">
                  <a:buNone/>
                </a:pPr>
                <a14:m>
                  <m:oMathPara xmlns:m="http://schemas.openxmlformats.org/officeDocument/2006/math">
                    <m:oMathParaPr>
                      <m:jc m:val="left"/>
                    </m:oMathParaPr>
                    <m:oMath xmlns:m="http://schemas.openxmlformats.org/officeDocument/2006/math">
                      <m:sSub>
                        <m:sSubPr>
                          <m:ctrlPr>
                            <a:rPr lang="en-US" sz="1400" b="0" i="1" smtClean="0">
                              <a:latin typeface="Cambria Math"/>
                            </a:rPr>
                          </m:ctrlPr>
                        </m:sSubPr>
                        <m:e>
                          <m:r>
                            <a:rPr lang="en-US" sz="1400" b="0" i="1" smtClean="0">
                              <a:latin typeface="Cambria Math" panose="02040503050406030204" pitchFamily="18" charset="0"/>
                            </a:rPr>
                            <m:t>𝑚</m:t>
                          </m:r>
                        </m:e>
                        <m:sub>
                          <m:sSub>
                            <m:sSubPr>
                              <m:ctrlPr>
                                <a:rPr lang="en-US" sz="1400" b="0" i="1" smtClean="0">
                                  <a:latin typeface="Cambria Math"/>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𝑗</m:t>
                              </m:r>
                            </m:sub>
                          </m:sSub>
                          <m:r>
                            <a:rPr lang="en-US" sz="1400" b="0" i="1" smtClean="0">
                              <a:latin typeface="Cambria Math" panose="02040503050406030204" pitchFamily="18" charset="0"/>
                            </a:rPr>
                            <m:t>→</m:t>
                          </m:r>
                          <m:sSub>
                            <m:sSubPr>
                              <m:ctrlPr>
                                <a:rPr lang="en-US" sz="1400" b="0" i="1" smtClean="0">
                                  <a:latin typeface="Cambria Math"/>
                                </a:rPr>
                              </m:ctrlPr>
                            </m:sSubPr>
                            <m:e>
                              <m:r>
                                <a:rPr lang="en-US" sz="1400" b="0" i="1" smtClean="0">
                                  <a:latin typeface="Cambria Math" panose="02040503050406030204" pitchFamily="18" charset="0"/>
                                </a:rPr>
                                <m:t>𝑓</m:t>
                              </m:r>
                            </m:e>
                            <m:sub>
                              <m:r>
                                <a:rPr lang="en-US" sz="1400" b="0" i="1" smtClean="0">
                                  <a:latin typeface="Cambria Math" panose="02040503050406030204" pitchFamily="18" charset="0"/>
                                </a:rPr>
                                <m:t>𝑘</m:t>
                              </m:r>
                            </m:sub>
                          </m:sSub>
                        </m:sub>
                      </m:sSub>
                      <m:d>
                        <m:dPr>
                          <m:ctrlPr>
                            <a:rPr lang="en-US" sz="1400" b="0" i="1" smtClean="0">
                              <a:latin typeface="Cambria Math"/>
                            </a:rPr>
                          </m:ctrlPr>
                        </m:dPr>
                        <m:e>
                          <m:sSub>
                            <m:sSubPr>
                              <m:ctrlPr>
                                <a:rPr lang="en-US" sz="1400" b="0" i="1" smtClean="0">
                                  <a:latin typeface="Cambria Math"/>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𝑗</m:t>
                              </m:r>
                            </m:sub>
                          </m:sSub>
                        </m:e>
                      </m:d>
                      <m:r>
                        <a:rPr lang="en-US" sz="1400" b="0" i="1" smtClean="0">
                          <a:latin typeface="Cambria Math" panose="02040503050406030204" pitchFamily="18" charset="0"/>
                        </a:rPr>
                        <m:t>=</m:t>
                      </m:r>
                      <m:nary>
                        <m:naryPr>
                          <m:chr m:val="∏"/>
                          <m:supHide m:val="on"/>
                          <m:ctrlPr>
                            <a:rPr lang="en-US" sz="1400" i="1">
                              <a:latin typeface="Cambria Math"/>
                            </a:rPr>
                          </m:ctrlPr>
                        </m:naryPr>
                        <m:sub>
                          <m:r>
                            <a:rPr lang="en-US" sz="1400" b="0" i="1" smtClean="0">
                              <a:latin typeface="Cambria Math" panose="02040503050406030204" pitchFamily="18" charset="0"/>
                            </a:rPr>
                            <m:t>𝑖</m:t>
                          </m:r>
                          <m:r>
                            <a:rPr lang="en-US" sz="1400" i="1">
                              <a:latin typeface="Cambria Math" panose="02040503050406030204" pitchFamily="18" charset="0"/>
                            </a:rPr>
                            <m:t>∈</m:t>
                          </m:r>
                          <m:r>
                            <m:rPr>
                              <m:sty m:val="p"/>
                            </m:rPr>
                            <a:rPr lang="en-US" sz="1400">
                              <a:latin typeface="Cambria Math" panose="02040503050406030204" pitchFamily="18" charset="0"/>
                            </a:rPr>
                            <m:t>ne</m:t>
                          </m:r>
                          <m:d>
                            <m:dPr>
                              <m:ctrlPr>
                                <a:rPr lang="en-US" sz="1400" i="1">
                                  <a:latin typeface="Cambria Math"/>
                                </a:rPr>
                              </m:ctrlPr>
                            </m:dPr>
                            <m:e>
                              <m:sSub>
                                <m:sSubPr>
                                  <m:ctrlPr>
                                    <a:rPr lang="en-US" sz="1400" b="0" i="1" smtClean="0">
                                      <a:latin typeface="Cambria Math"/>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𝑗</m:t>
                                  </m:r>
                                </m:sub>
                              </m:sSub>
                            </m:e>
                          </m:d>
                          <m:r>
                            <a:rPr lang="en-US" sz="1400" b="0" i="1" smtClean="0">
                              <a:latin typeface="Cambria Math" panose="02040503050406030204" pitchFamily="18" charset="0"/>
                            </a:rPr>
                            <m:t>∖</m:t>
                          </m:r>
                          <m:d>
                            <m:dPr>
                              <m:begChr m:val="{"/>
                              <m:endChr m:val="}"/>
                              <m:ctrlPr>
                                <a:rPr lang="en-US" sz="1400" b="0" i="1" smtClean="0">
                                  <a:latin typeface="Cambria Math"/>
                                </a:rPr>
                              </m:ctrlPr>
                            </m:dPr>
                            <m:e>
                              <m:r>
                                <a:rPr lang="en-US" sz="1400" b="0" i="1" smtClean="0">
                                  <a:latin typeface="Cambria Math" panose="02040503050406030204" pitchFamily="18" charset="0"/>
                                </a:rPr>
                                <m:t>𝑘</m:t>
                              </m:r>
                            </m:e>
                          </m:d>
                        </m:sub>
                        <m:sup/>
                        <m:e>
                          <m:sSub>
                            <m:sSubPr>
                              <m:ctrlPr>
                                <a:rPr lang="en-US" sz="1400" i="1">
                                  <a:latin typeface="Cambria Math"/>
                                </a:rPr>
                              </m:ctrlPr>
                            </m:sSubPr>
                            <m:e>
                              <m:r>
                                <a:rPr lang="en-US" sz="1400" i="1">
                                  <a:latin typeface="Cambria Math" panose="02040503050406030204" pitchFamily="18" charset="0"/>
                                </a:rPr>
                                <m:t>𝑚</m:t>
                              </m:r>
                            </m:e>
                            <m:sub>
                              <m:sSub>
                                <m:sSubPr>
                                  <m:ctrlPr>
                                    <a:rPr lang="en-US" sz="1400" b="0" i="1" smtClean="0">
                                      <a:latin typeface="Cambria Math"/>
                                    </a:rPr>
                                  </m:ctrlPr>
                                </m:sSubPr>
                                <m:e>
                                  <m:r>
                                    <a:rPr lang="en-US" sz="1400" b="0" i="1" smtClean="0">
                                      <a:latin typeface="Cambria Math" panose="02040503050406030204" pitchFamily="18" charset="0"/>
                                    </a:rPr>
                                    <m:t>𝑓</m:t>
                                  </m:r>
                                </m:e>
                                <m:sub>
                                  <m:r>
                                    <a:rPr lang="en-US" sz="1400" b="0" i="1" smtClean="0">
                                      <a:latin typeface="Cambria Math" panose="02040503050406030204" pitchFamily="18" charset="0"/>
                                    </a:rPr>
                                    <m:t>𝑖</m:t>
                                  </m:r>
                                </m:sub>
                              </m:sSub>
                              <m:r>
                                <a:rPr lang="en-US" sz="1400" i="1">
                                  <a:latin typeface="Cambria Math" panose="02040503050406030204" pitchFamily="18" charset="0"/>
                                </a:rPr>
                                <m:t>→</m:t>
                              </m:r>
                              <m:sSub>
                                <m:sSubPr>
                                  <m:ctrlPr>
                                    <a:rPr lang="en-US" sz="1400" b="0" i="1" smtClean="0">
                                      <a:latin typeface="Cambria Math"/>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𝑗</m:t>
                                  </m:r>
                                </m:sub>
                              </m:sSub>
                            </m:sub>
                          </m:sSub>
                          <m:d>
                            <m:dPr>
                              <m:ctrlPr>
                                <a:rPr lang="en-US" sz="1400" i="1">
                                  <a:latin typeface="Cambria Math"/>
                                </a:rPr>
                              </m:ctrlPr>
                            </m:dPr>
                            <m:e>
                              <m:sSub>
                                <m:sSubPr>
                                  <m:ctrlPr>
                                    <a:rPr lang="en-US" sz="1400" b="0" i="1" smtClean="0">
                                      <a:latin typeface="Cambria Math"/>
                                    </a:rPr>
                                  </m:ctrlPr>
                                </m:sSubPr>
                                <m:e>
                                  <m:r>
                                    <a:rPr lang="en-US" sz="1400" i="1">
                                      <a:latin typeface="Cambria Math" panose="02040503050406030204" pitchFamily="18" charset="0"/>
                                    </a:rPr>
                                    <m:t>𝑥</m:t>
                                  </m:r>
                                </m:e>
                                <m:sub>
                                  <m:r>
                                    <a:rPr lang="en-US" sz="1400" b="0" i="1" smtClean="0">
                                      <a:latin typeface="Cambria Math" panose="02040503050406030204" pitchFamily="18" charset="0"/>
                                    </a:rPr>
                                    <m:t>𝑗</m:t>
                                  </m:r>
                                </m:sub>
                              </m:sSub>
                            </m:e>
                          </m:d>
                        </m:e>
                      </m:nary>
                    </m:oMath>
                  </m:oMathPara>
                </a14:m>
                <a:endParaRPr lang="x-none" sz="1400" dirty="0"/>
              </a:p>
            </p:txBody>
          </p:sp>
        </mc:Choice>
        <mc:Fallback>
          <p:sp>
            <p:nvSpPr>
              <p:cNvPr id="6" name="TextBox 5">
                <a:extLst>
                  <a:ext uri="{FF2B5EF4-FFF2-40B4-BE49-F238E27FC236}">
                    <a16:creationId xmlns="" xmlns:a16="http://schemas.microsoft.com/office/drawing/2014/main" xmlns:a14="http://schemas.microsoft.com/office/drawing/2010/main" id="{5B0D38EB-8226-5262-CE72-5A2D0D8C83CA}"/>
                  </a:ext>
                </a:extLst>
              </p:cNvPr>
              <p:cNvSpPr txBox="1">
                <a:spLocks noRot="1" noChangeAspect="1" noMove="1" noResize="1" noEditPoints="1" noAdjustHandles="1" noChangeArrowheads="1" noChangeShapeType="1" noTextEdit="1"/>
              </p:cNvSpPr>
              <p:nvPr/>
            </p:nvSpPr>
            <p:spPr bwMode="gray">
              <a:xfrm>
                <a:off x="827585" y="1569286"/>
                <a:ext cx="4824536" cy="1930978"/>
              </a:xfrm>
              <a:prstGeom prst="rect">
                <a:avLst/>
              </a:prstGeom>
              <a:blipFill rotWithShape="1">
                <a:blip r:embed="rId4"/>
                <a:stretch>
                  <a:fillRect/>
                </a:stretch>
              </a:blipFill>
            </p:spPr>
            <p:txBody>
              <a:bodyPr/>
              <a:lstStyle/>
              <a:p>
                <a:r>
                  <a:rPr lang="de-DE">
                    <a:noFill/>
                  </a:rPr>
                  <a:t> </a:t>
                </a:r>
              </a:p>
            </p:txBody>
          </p:sp>
        </mc:Fallback>
      </mc:AlternateContent>
      <p:cxnSp>
        <p:nvCxnSpPr>
          <p:cNvPr id="7" name="Straight Arrow Connector 6">
            <a:extLst>
              <a:ext uri="{FF2B5EF4-FFF2-40B4-BE49-F238E27FC236}">
                <a16:creationId xmlns="" xmlns:a16="http://schemas.microsoft.com/office/drawing/2014/main" id="{7A0A7850-DB58-C4B2-EA84-C16D88588D9A}"/>
              </a:ext>
            </a:extLst>
          </p:cNvPr>
          <p:cNvCxnSpPr>
            <a:cxnSpLocks/>
            <a:endCxn id="11" idx="3"/>
          </p:cNvCxnSpPr>
          <p:nvPr/>
        </p:nvCxnSpPr>
        <p:spPr bwMode="gray">
          <a:xfrm flipH="1" flipV="1">
            <a:off x="3018845" y="2555616"/>
            <a:ext cx="3281347" cy="154720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 xmlns:a16="http://schemas.microsoft.com/office/drawing/2014/main" id="{5C369C55-9C56-6D56-61A3-A540C42939AF}"/>
              </a:ext>
            </a:extLst>
          </p:cNvPr>
          <p:cNvSpPr/>
          <p:nvPr/>
        </p:nvSpPr>
        <p:spPr bwMode="gray">
          <a:xfrm>
            <a:off x="2226757" y="2211710"/>
            <a:ext cx="792088" cy="687812"/>
          </a:xfrm>
          <a:prstGeom prst="roundRect">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x-none" sz="1200" b="1" dirty="0" err="1">
              <a:solidFill>
                <a:schemeClr val="bg1"/>
              </a:solidFill>
            </a:endParaRPr>
          </a:p>
        </p:txBody>
      </p:sp>
    </p:spTree>
    <p:extLst>
      <p:ext uri="{BB962C8B-B14F-4D97-AF65-F5344CB8AC3E}">
        <p14:creationId xmlns:p14="http://schemas.microsoft.com/office/powerpoint/2010/main" val="1726786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dissolve">
                                      <p:cBhvr>
                                        <p:cTn id="16" dur="500"/>
                                        <p:tgtEl>
                                          <p:spTgt spid="4"/>
                                        </p:tgtEl>
                                      </p:cBhvr>
                                    </p:animEffect>
                                  </p:childTnLst>
                                </p:cTn>
                              </p:par>
                              <p:par>
                                <p:cTn id="17" presetID="9" presetClass="entr" presetSubtype="0" fill="hold" nodeType="withEffect">
                                  <p:stCondLst>
                                    <p:cond delay="0"/>
                                  </p:stCondLst>
                                  <p:childTnLst>
                                    <p:set>
                                      <p:cBhvr>
                                        <p:cTn id="18" dur="1" fill="hold">
                                          <p:stCondLst>
                                            <p:cond delay="0"/>
                                          </p:stCondLst>
                                        </p:cTn>
                                        <p:tgtEl>
                                          <p:spTgt spid="10242"/>
                                        </p:tgtEl>
                                        <p:attrNameLst>
                                          <p:attrName>style.visibility</p:attrName>
                                        </p:attrNameLst>
                                      </p:cBhvr>
                                      <p:to>
                                        <p:strVal val="visible"/>
                                      </p:to>
                                    </p:set>
                                    <p:animEffect transition="in" filter="dissolve">
                                      <p:cBhvr>
                                        <p:cTn id="19" dur="500"/>
                                        <p:tgtEl>
                                          <p:spTgt spid="10242"/>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2">
                                            <p:txEl>
                                              <p:pRg st="8" end="8"/>
                                            </p:txEl>
                                          </p:spTgt>
                                        </p:tgtEl>
                                        <p:attrNameLst>
                                          <p:attrName>style.visibility</p:attrName>
                                        </p:attrNameLst>
                                      </p:cBhvr>
                                      <p:to>
                                        <p:strVal val="visible"/>
                                      </p:to>
                                    </p:set>
                                    <p:animEffect transition="in" filter="dissolve">
                                      <p:cBhvr>
                                        <p:cTn id="24" dur="500"/>
                                        <p:tgtEl>
                                          <p:spTgt spid="2">
                                            <p:txEl>
                                              <p:pRg st="8" end="8"/>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animEffect transition="in" filter="dissolve">
                                      <p:cBhvr>
                                        <p:cTn id="29" dur="500"/>
                                        <p:tgtEl>
                                          <p:spTgt spid="2">
                                            <p:txEl>
                                              <p:pRg st="9" end="9"/>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2">
                                            <p:txEl>
                                              <p:pRg st="10" end="10"/>
                                            </p:txEl>
                                          </p:spTgt>
                                        </p:tgtEl>
                                        <p:attrNameLst>
                                          <p:attrName>style.visibility</p:attrName>
                                        </p:attrNameLst>
                                      </p:cBhvr>
                                      <p:to>
                                        <p:strVal val="visible"/>
                                      </p:to>
                                    </p:set>
                                    <p:animEffect transition="in" filter="dissolve">
                                      <p:cBhvr>
                                        <p:cTn id="34" dur="500"/>
                                        <p:tgtEl>
                                          <p:spTgt spid="2">
                                            <p:txEl>
                                              <p:pRg st="10" end="1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dissolve">
                                      <p:cBhvr>
                                        <p:cTn id="39" dur="500"/>
                                        <p:tgtEl>
                                          <p:spTgt spid="11"/>
                                        </p:tgtEl>
                                      </p:cBhvr>
                                    </p:animEffect>
                                  </p:childTnLst>
                                </p:cTn>
                              </p:par>
                              <p:par>
                                <p:cTn id="40" presetID="22" presetClass="entr" presetSubtype="4"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down)">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2">
                                            <p:txEl>
                                              <p:pRg st="11" end="11"/>
                                            </p:txEl>
                                          </p:spTgt>
                                        </p:tgtEl>
                                        <p:attrNameLst>
                                          <p:attrName>style.visibility</p:attrName>
                                        </p:attrNameLst>
                                      </p:cBhvr>
                                      <p:to>
                                        <p:strVal val="visible"/>
                                      </p:to>
                                    </p:set>
                                    <p:animEffect transition="in" filter="dissolve">
                                      <p:cBhvr>
                                        <p:cTn id="47"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prstGeom prst="rect">
            <a:avLst/>
          </a:prstGeom>
        </p:spPr>
        <p:txBody>
          <a:bodyPr/>
          <a:lstStyle/>
          <a:p>
            <a:pPr marL="342900" indent="-342900"/>
            <a:r>
              <a:rPr lang="en-US" altLang="x-none" dirty="0"/>
              <a:t>Factor Graphs</a:t>
            </a:r>
          </a:p>
          <a:p>
            <a:pPr marL="342900" indent="-342900"/>
            <a:r>
              <a:rPr lang="en-US" altLang="x-none" dirty="0"/>
              <a:t>Marginalization by Importance Sampling</a:t>
            </a:r>
          </a:p>
          <a:p>
            <a:pPr marL="342900" indent="-342900"/>
            <a:r>
              <a:rPr lang="en-US" altLang="x-none" dirty="0"/>
              <a:t>Marginalization by the Sum-Product Algorithm</a:t>
            </a:r>
          </a:p>
          <a:p>
            <a:pPr marL="342900" indent="-342900"/>
            <a:r>
              <a:rPr lang="en-US" altLang="x-none" b="1" dirty="0"/>
              <a:t>Practical Considerations in Message Passing</a:t>
            </a:r>
          </a:p>
        </p:txBody>
      </p:sp>
      <p:sp>
        <p:nvSpPr>
          <p:cNvPr id="4" name="Title 3"/>
          <p:cNvSpPr>
            <a:spLocks noGrp="1"/>
          </p:cNvSpPr>
          <p:nvPr>
            <p:ph type="title"/>
          </p:nvPr>
        </p:nvSpPr>
        <p:spPr/>
        <p:txBody>
          <a:bodyPr/>
          <a:lstStyle/>
          <a:p>
            <a:r>
              <a:rPr lang="en-US" dirty="0"/>
              <a:t>Overview</a:t>
            </a:r>
          </a:p>
        </p:txBody>
      </p:sp>
    </p:spTree>
    <p:extLst>
      <p:ext uri="{BB962C8B-B14F-4D97-AF65-F5344CB8AC3E}">
        <p14:creationId xmlns:p14="http://schemas.microsoft.com/office/powerpoint/2010/main" val="2162267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prstGeom prst="rect">
            <a:avLst/>
          </a:prstGeom>
        </p:spPr>
        <p:txBody>
          <a:bodyPr/>
          <a:lstStyle/>
          <a:p>
            <a:pPr marL="342900" indent="-342900"/>
            <a:r>
              <a:rPr lang="en-US" altLang="x-none" dirty="0"/>
              <a:t>Factor Graphs</a:t>
            </a:r>
          </a:p>
          <a:p>
            <a:pPr marL="342900" indent="-342900"/>
            <a:r>
              <a:rPr lang="en-US" altLang="x-none" dirty="0"/>
              <a:t>Marginalization by Importance Sampling</a:t>
            </a:r>
          </a:p>
          <a:p>
            <a:pPr marL="342900" indent="-342900"/>
            <a:r>
              <a:rPr lang="en-US" altLang="x-none" dirty="0"/>
              <a:t>Marginalization by the </a:t>
            </a:r>
            <a:r>
              <a:rPr lang="en-GB" dirty="0"/>
              <a:t>Sum-Product Algorithm</a:t>
            </a:r>
          </a:p>
          <a:p>
            <a:pPr marL="342900" indent="-342900"/>
            <a:r>
              <a:rPr lang="en-GB" dirty="0"/>
              <a:t>Practical Considerations in Message Passing</a:t>
            </a:r>
          </a:p>
        </p:txBody>
      </p:sp>
      <p:sp>
        <p:nvSpPr>
          <p:cNvPr id="4" name="Title 3"/>
          <p:cNvSpPr>
            <a:spLocks noGrp="1"/>
          </p:cNvSpPr>
          <p:nvPr>
            <p:ph type="title"/>
          </p:nvPr>
        </p:nvSpPr>
        <p:spPr/>
        <p:txBody>
          <a:bodyPr/>
          <a:lstStyle/>
          <a:p>
            <a:r>
              <a:rPr lang="en-US" dirty="0"/>
              <a:t>Overview</a:t>
            </a:r>
          </a:p>
        </p:txBody>
      </p:sp>
    </p:spTree>
    <p:extLst>
      <p:ext uri="{BB962C8B-B14F-4D97-AF65-F5344CB8AC3E}">
        <p14:creationId xmlns:p14="http://schemas.microsoft.com/office/powerpoint/2010/main" val="77010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dissolv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dissolv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dissolv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 xmlns:a16="http://schemas.microsoft.com/office/drawing/2014/main" id="{0414085E-9E2F-D3BA-6E21-DF9CBFE3A015}"/>
                  </a:ext>
                </a:extLst>
              </p:cNvPr>
              <p:cNvSpPr>
                <a:spLocks noGrp="1"/>
              </p:cNvSpPr>
              <p:nvPr>
                <p:ph type="body" sz="quarter" idx="13"/>
              </p:nvPr>
            </p:nvSpPr>
            <p:spPr>
              <a:xfrm>
                <a:off x="358776" y="1239837"/>
                <a:ext cx="7361359" cy="3563938"/>
              </a:xfrm>
            </p:spPr>
            <p:txBody>
              <a:bodyPr/>
              <a:lstStyle/>
              <a:p>
                <a:r>
                  <a:rPr lang="en-GB" b="1" dirty="0"/>
                  <a:t>Redundancies</a:t>
                </a:r>
                <a:r>
                  <a:rPr lang="x-none" dirty="0"/>
                  <a:t>. By the very definition of messages and non-normalized marginals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i="1">
                              <a:latin typeface="Cambria Math" panose="02040503050406030204" pitchFamily="18" charset="0"/>
                            </a:rPr>
                            <m:t>𝑝</m:t>
                          </m:r>
                        </m:e>
                        <m:sub>
                          <m:r>
                            <a:rPr lang="en-US" i="1">
                              <a:latin typeface="Cambria Math" panose="02040503050406030204" pitchFamily="18" charset="0"/>
                            </a:rPr>
                            <m:t>𝑋</m:t>
                          </m:r>
                        </m:sub>
                      </m:sSub>
                      <m:d>
                        <m:dPr>
                          <m:ctrlPr>
                            <a:rPr lang="en-US" i="1">
                              <a:latin typeface="Cambria Math"/>
                            </a:rPr>
                          </m:ctrlPr>
                        </m:dPr>
                        <m:e>
                          <m:r>
                            <a:rPr lang="en-US" i="1">
                              <a:latin typeface="Cambria Math" panose="02040503050406030204" pitchFamily="18" charset="0"/>
                            </a:rPr>
                            <m:t>𝑥</m:t>
                          </m:r>
                        </m:e>
                      </m:d>
                      <m:r>
                        <a:rPr lang="en-US" i="1">
                          <a:latin typeface="Cambria Math" panose="02040503050406030204" pitchFamily="18" charset="0"/>
                        </a:rPr>
                        <m:t>=</m:t>
                      </m:r>
                      <m:nary>
                        <m:naryPr>
                          <m:chr m:val="∏"/>
                          <m:supHide m:val="on"/>
                          <m:ctrlPr>
                            <a:rPr lang="en-US" i="1">
                              <a:latin typeface="Cambria Math"/>
                            </a:rPr>
                          </m:ctrlPr>
                        </m:naryPr>
                        <m:sub>
                          <m:r>
                            <a:rPr lang="en-US" i="1">
                              <a:latin typeface="Cambria Math" panose="02040503050406030204" pitchFamily="18" charset="0"/>
                            </a:rPr>
                            <m:t>𝑖</m:t>
                          </m:r>
                          <m:r>
                            <a:rPr lang="en-US" i="1">
                              <a:latin typeface="Cambria Math" panose="02040503050406030204" pitchFamily="18" charset="0"/>
                            </a:rPr>
                            <m:t>∈</m:t>
                          </m:r>
                          <m:r>
                            <m:rPr>
                              <m:sty m:val="p"/>
                            </m:rPr>
                            <a:rPr lang="en-US">
                              <a:latin typeface="Cambria Math" panose="02040503050406030204" pitchFamily="18" charset="0"/>
                            </a:rPr>
                            <m:t>ne</m:t>
                          </m:r>
                          <m:d>
                            <m:dPr>
                              <m:ctrlPr>
                                <a:rPr lang="en-US" i="1">
                                  <a:latin typeface="Cambria Math"/>
                                </a:rPr>
                              </m:ctrlPr>
                            </m:dPr>
                            <m:e>
                              <m:r>
                                <a:rPr lang="en-US" i="1">
                                  <a:latin typeface="Cambria Math" panose="02040503050406030204" pitchFamily="18" charset="0"/>
                                </a:rPr>
                                <m:t>𝑋</m:t>
                              </m:r>
                            </m:e>
                          </m:d>
                        </m:sub>
                        <m:sup/>
                        <m:e>
                          <m:sSub>
                            <m:sSubPr>
                              <m:ctrlPr>
                                <a:rPr lang="en-US" i="1">
                                  <a:latin typeface="Cambria Math"/>
                                </a:rPr>
                              </m:ctrlPr>
                            </m:sSubPr>
                            <m:e>
                              <m:r>
                                <a:rPr lang="en-US" i="1">
                                  <a:latin typeface="Cambria Math" panose="02040503050406030204" pitchFamily="18" charset="0"/>
                                </a:rPr>
                                <m:t>𝑚</m:t>
                              </m:r>
                            </m:e>
                            <m:sub>
                              <m:sSub>
                                <m:sSubPr>
                                  <m:ctrlPr>
                                    <a:rPr lang="en-US" i="1">
                                      <a:latin typeface="Cambria Math"/>
                                    </a:rPr>
                                  </m:ctrlPr>
                                </m:sSubPr>
                                <m:e>
                                  <m:r>
                                    <a:rPr lang="en-US" i="1">
                                      <a:latin typeface="Cambria Math" panose="02040503050406030204" pitchFamily="18" charset="0"/>
                                    </a:rPr>
                                    <m:t>𝑓</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𝑋</m:t>
                              </m:r>
                            </m:sub>
                          </m:sSub>
                          <m:d>
                            <m:dPr>
                              <m:ctrlPr>
                                <a:rPr lang="en-US" i="1">
                                  <a:latin typeface="Cambria Math"/>
                                </a:rPr>
                              </m:ctrlPr>
                            </m:dPr>
                            <m:e>
                              <m:r>
                                <a:rPr lang="en-US" i="1">
                                  <a:latin typeface="Cambria Math" panose="02040503050406030204" pitchFamily="18" charset="0"/>
                                </a:rPr>
                                <m:t>𝑥</m:t>
                              </m:r>
                            </m:e>
                          </m:d>
                        </m:e>
                      </m:nary>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𝑚</m:t>
                          </m:r>
                        </m:e>
                        <m:sub>
                          <m:sSub>
                            <m:sSubPr>
                              <m:ctrlPr>
                                <a:rPr lang="en-US" i="1">
                                  <a:latin typeface="Cambria Math"/>
                                </a:rPr>
                              </m:ctrlPr>
                            </m:sSubPr>
                            <m:e>
                              <m:r>
                                <a:rPr lang="en-US" i="1">
                                  <a:latin typeface="Cambria Math" panose="02040503050406030204" pitchFamily="18" charset="0"/>
                                </a:rPr>
                                <m:t>𝑓</m:t>
                              </m:r>
                            </m:e>
                            <m:sub>
                              <m:r>
                                <a:rPr lang="en-US"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rPr>
                            <m:t>𝑋</m:t>
                          </m:r>
                        </m:sub>
                      </m:sSub>
                      <m:d>
                        <m:dPr>
                          <m:ctrlPr>
                            <a:rPr lang="en-US" i="1">
                              <a:latin typeface="Cambria Math"/>
                            </a:rPr>
                          </m:ctrlPr>
                        </m:dPr>
                        <m:e>
                          <m:r>
                            <a:rPr lang="en-US" i="1">
                              <a:latin typeface="Cambria Math" panose="02040503050406030204" pitchFamily="18" charset="0"/>
                            </a:rPr>
                            <m:t>𝑥</m:t>
                          </m:r>
                        </m:e>
                      </m:d>
                      <m:r>
                        <a:rPr lang="en-US" i="1">
                          <a:latin typeface="Cambria Math" panose="02040503050406030204" pitchFamily="18" charset="0"/>
                        </a:rPr>
                        <m:t>⋅</m:t>
                      </m:r>
                      <m:nary>
                        <m:naryPr>
                          <m:chr m:val="∏"/>
                          <m:supHide m:val="on"/>
                          <m:ctrlPr>
                            <a:rPr lang="en-US" i="1">
                              <a:latin typeface="Cambria Math"/>
                            </a:rPr>
                          </m:ctrlPr>
                        </m:naryPr>
                        <m:sub>
                          <m:r>
                            <a:rPr lang="en-US" i="1">
                              <a:latin typeface="Cambria Math" panose="02040503050406030204" pitchFamily="18" charset="0"/>
                            </a:rPr>
                            <m:t>𝑖</m:t>
                          </m:r>
                          <m:r>
                            <a:rPr lang="en-US" i="1">
                              <a:latin typeface="Cambria Math" panose="02040503050406030204" pitchFamily="18" charset="0"/>
                            </a:rPr>
                            <m:t>∈</m:t>
                          </m:r>
                          <m:r>
                            <m:rPr>
                              <m:sty m:val="p"/>
                            </m:rPr>
                            <a:rPr lang="en-US">
                              <a:latin typeface="Cambria Math" panose="02040503050406030204" pitchFamily="18" charset="0"/>
                            </a:rPr>
                            <m:t>ne</m:t>
                          </m:r>
                          <m:d>
                            <m:dPr>
                              <m:ctrlPr>
                                <a:rPr lang="en-US" i="1">
                                  <a:latin typeface="Cambria Math"/>
                                </a:rPr>
                              </m:ctrlPr>
                            </m:dPr>
                            <m:e>
                              <m:r>
                                <a:rPr lang="en-US" i="1">
                                  <a:latin typeface="Cambria Math" panose="02040503050406030204" pitchFamily="18" charset="0"/>
                                </a:rPr>
                                <m:t>𝑋</m:t>
                              </m:r>
                            </m:e>
                          </m:d>
                          <m:r>
                            <a:rPr lang="en-US" i="1">
                              <a:latin typeface="Cambria Math" panose="02040503050406030204" pitchFamily="18" charset="0"/>
                            </a:rPr>
                            <m:t>∖</m:t>
                          </m:r>
                          <m:d>
                            <m:dPr>
                              <m:begChr m:val="{"/>
                              <m:endChr m:val="}"/>
                              <m:ctrlPr>
                                <a:rPr lang="en-US" i="1">
                                  <a:latin typeface="Cambria Math"/>
                                </a:rPr>
                              </m:ctrlPr>
                            </m:dPr>
                            <m:e>
                              <m:r>
                                <a:rPr lang="en-US" i="1">
                                  <a:latin typeface="Cambria Math" panose="02040503050406030204" pitchFamily="18" charset="0"/>
                                </a:rPr>
                                <m:t>𝑘</m:t>
                              </m:r>
                            </m:e>
                          </m:d>
                        </m:sub>
                        <m:sup/>
                        <m:e>
                          <m:sSub>
                            <m:sSubPr>
                              <m:ctrlPr>
                                <a:rPr lang="en-US" i="1">
                                  <a:latin typeface="Cambria Math"/>
                                </a:rPr>
                              </m:ctrlPr>
                            </m:sSubPr>
                            <m:e>
                              <m:r>
                                <a:rPr lang="en-US" i="1">
                                  <a:latin typeface="Cambria Math" panose="02040503050406030204" pitchFamily="18" charset="0"/>
                                </a:rPr>
                                <m:t>𝑚</m:t>
                              </m:r>
                            </m:e>
                            <m:sub>
                              <m:sSub>
                                <m:sSubPr>
                                  <m:ctrlPr>
                                    <a:rPr lang="en-US" i="1">
                                      <a:latin typeface="Cambria Math"/>
                                    </a:rPr>
                                  </m:ctrlPr>
                                </m:sSubPr>
                                <m:e>
                                  <m:r>
                                    <a:rPr lang="en-US" i="1">
                                      <a:latin typeface="Cambria Math" panose="02040503050406030204" pitchFamily="18" charset="0"/>
                                    </a:rPr>
                                    <m:t>𝑓</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𝑋</m:t>
                              </m:r>
                            </m:sub>
                          </m:sSub>
                          <m:d>
                            <m:dPr>
                              <m:ctrlPr>
                                <a:rPr lang="en-US" i="1">
                                  <a:latin typeface="Cambria Math"/>
                                </a:rPr>
                              </m:ctrlPr>
                            </m:dPr>
                            <m:e>
                              <m:r>
                                <a:rPr lang="en-US" i="1">
                                  <a:latin typeface="Cambria Math" panose="02040503050406030204" pitchFamily="18" charset="0"/>
                                </a:rPr>
                                <m:t>𝑥</m:t>
                              </m:r>
                            </m:e>
                          </m:d>
                        </m:e>
                      </m:nary>
                    </m:oMath>
                  </m:oMathPara>
                </a14:m>
                <a:endParaRPr lang="x-none" sz="1400" dirty="0"/>
              </a:p>
              <a:p>
                <a:pPr lvl="1"/>
                <a:r>
                  <a:rPr lang="x-none" sz="1200" b="1" dirty="0"/>
                  <a:t>Interpretation</a:t>
                </a:r>
                <a:r>
                  <a:rPr lang="x-none" sz="1200" dirty="0"/>
                  <a:t>. Application of Bayes’ rule at a variable </a:t>
                </a:r>
                <a14:m>
                  <m:oMath xmlns:m="http://schemas.openxmlformats.org/officeDocument/2006/math">
                    <m:r>
                      <a:rPr lang="en-US" sz="1200" b="0" i="1" smtClean="0">
                        <a:latin typeface="Cambria Math" panose="02040503050406030204" pitchFamily="18" charset="0"/>
                      </a:rPr>
                      <m:t>𝑋</m:t>
                    </m:r>
                  </m:oMath>
                </a14:m>
                <a:r>
                  <a:rPr lang="x-none" sz="1200" dirty="0"/>
                  <a:t> at factor </a:t>
                </a:r>
                <a14:m>
                  <m:oMath xmlns:m="http://schemas.openxmlformats.org/officeDocument/2006/math">
                    <m:r>
                      <a:rPr lang="en-US" sz="1200" b="0" i="1" smtClean="0">
                        <a:latin typeface="Cambria Math" panose="02040503050406030204" pitchFamily="18" charset="0"/>
                      </a:rPr>
                      <m:t>𝑓</m:t>
                    </m:r>
                  </m:oMath>
                </a14:m>
                <a:endParaRPr lang="x-none" sz="1200" dirty="0"/>
              </a:p>
              <a:p>
                <a:pPr marL="268287" lvl="1" indent="0">
                  <a:buNone/>
                </a:pPr>
                <a14:m>
                  <m:oMathPara xmlns:m="http://schemas.openxmlformats.org/officeDocument/2006/math">
                    <m:oMathParaPr>
                      <m:jc m:val="centerGroup"/>
                    </m:oMathParaPr>
                    <m:oMath xmlns:m="http://schemas.openxmlformats.org/officeDocument/2006/math">
                      <m:sSub>
                        <m:sSubPr>
                          <m:ctrlPr>
                            <a:rPr lang="en-US" sz="1200" b="0" i="1" smtClean="0">
                              <a:latin typeface="Cambria Math"/>
                            </a:rPr>
                          </m:ctrlPr>
                        </m:sSubPr>
                        <m:e>
                          <m:r>
                            <a:rPr lang="en-US" sz="1200" i="1">
                              <a:latin typeface="Cambria Math" panose="02040503050406030204" pitchFamily="18" charset="0"/>
                            </a:rPr>
                            <m:t>𝑝</m:t>
                          </m:r>
                        </m:e>
                        <m:sub>
                          <m:r>
                            <a:rPr lang="en-US" sz="1200" b="0" i="1" smtClean="0">
                              <a:latin typeface="Cambria Math" panose="02040503050406030204" pitchFamily="18" charset="0"/>
                            </a:rPr>
                            <m:t>𝑋</m:t>
                          </m:r>
                        </m:sub>
                      </m:sSub>
                      <m:d>
                        <m:dPr>
                          <m:ctrlPr>
                            <a:rPr lang="en-US" sz="1200" i="1">
                              <a:latin typeface="Cambria Math"/>
                            </a:rPr>
                          </m:ctrlPr>
                        </m:dPr>
                        <m:e>
                          <m:r>
                            <a:rPr lang="en-US" sz="1200" i="1">
                              <a:latin typeface="Cambria Math" panose="02040503050406030204" pitchFamily="18" charset="0"/>
                            </a:rPr>
                            <m:t>𝑥</m:t>
                          </m:r>
                        </m:e>
                      </m:d>
                      <m:r>
                        <a:rPr lang="en-US" sz="1200" i="1">
                          <a:latin typeface="Cambria Math" panose="02040503050406030204" pitchFamily="18" charset="0"/>
                        </a:rPr>
                        <m:t>=</m:t>
                      </m:r>
                      <m:sSub>
                        <m:sSubPr>
                          <m:ctrlPr>
                            <a:rPr lang="en-US" sz="1200" i="1">
                              <a:latin typeface="Cambria Math"/>
                            </a:rPr>
                          </m:ctrlPr>
                        </m:sSubPr>
                        <m:e>
                          <m:r>
                            <a:rPr lang="en-US" sz="1200" i="1">
                              <a:latin typeface="Cambria Math" panose="02040503050406030204" pitchFamily="18" charset="0"/>
                            </a:rPr>
                            <m:t>𝑚</m:t>
                          </m:r>
                        </m:e>
                        <m:sub>
                          <m:r>
                            <a:rPr lang="en-US" sz="1200" b="0" i="1" smtClean="0">
                              <a:latin typeface="Cambria Math" panose="02040503050406030204" pitchFamily="18" charset="0"/>
                            </a:rPr>
                            <m:t>𝑓</m:t>
                          </m:r>
                          <m:r>
                            <a:rPr lang="en-US" sz="1200" i="1">
                              <a:latin typeface="Cambria Math" panose="02040503050406030204" pitchFamily="18" charset="0"/>
                            </a:rPr>
                            <m:t>→</m:t>
                          </m:r>
                          <m:r>
                            <a:rPr lang="en-US" sz="1200" b="0" i="1" smtClean="0">
                              <a:latin typeface="Cambria Math" panose="02040503050406030204" pitchFamily="18" charset="0"/>
                            </a:rPr>
                            <m:t>𝑋</m:t>
                          </m:r>
                        </m:sub>
                      </m:sSub>
                      <m:d>
                        <m:dPr>
                          <m:ctrlPr>
                            <a:rPr lang="en-US" sz="1200" i="1">
                              <a:latin typeface="Cambria Math"/>
                            </a:rPr>
                          </m:ctrlPr>
                        </m:dPr>
                        <m:e>
                          <m:r>
                            <a:rPr lang="en-US" sz="1200" i="1">
                              <a:latin typeface="Cambria Math" panose="02040503050406030204" pitchFamily="18" charset="0"/>
                            </a:rPr>
                            <m:t>𝑥</m:t>
                          </m:r>
                        </m:e>
                      </m:d>
                      <m:r>
                        <a:rPr lang="en-US" sz="1200" b="0" i="1" smtClean="0">
                          <a:latin typeface="Cambria Math" panose="02040503050406030204" pitchFamily="18" charset="0"/>
                        </a:rPr>
                        <m:t>⋅</m:t>
                      </m:r>
                      <m:sSub>
                        <m:sSubPr>
                          <m:ctrlPr>
                            <a:rPr lang="en-US" sz="1200" i="1">
                              <a:latin typeface="Cambria Math"/>
                            </a:rPr>
                          </m:ctrlPr>
                        </m:sSubPr>
                        <m:e>
                          <m:r>
                            <a:rPr lang="en-US" sz="1200" i="1">
                              <a:latin typeface="Cambria Math" panose="02040503050406030204" pitchFamily="18" charset="0"/>
                            </a:rPr>
                            <m:t>𝑚</m:t>
                          </m:r>
                        </m:e>
                        <m:sub>
                          <m:r>
                            <a:rPr lang="en-US" sz="1200" b="0" i="1" smtClean="0">
                              <a:latin typeface="Cambria Math" panose="02040503050406030204" pitchFamily="18" charset="0"/>
                            </a:rPr>
                            <m:t>𝑋</m:t>
                          </m:r>
                          <m:r>
                            <a:rPr lang="en-US" sz="1200" i="1">
                              <a:latin typeface="Cambria Math" panose="02040503050406030204" pitchFamily="18" charset="0"/>
                            </a:rPr>
                            <m:t>→</m:t>
                          </m:r>
                          <m:r>
                            <a:rPr lang="en-US" sz="1200" b="0" i="1" smtClean="0">
                              <a:latin typeface="Cambria Math" panose="02040503050406030204" pitchFamily="18" charset="0"/>
                            </a:rPr>
                            <m:t>𝑓</m:t>
                          </m:r>
                        </m:sub>
                      </m:sSub>
                      <m:d>
                        <m:dPr>
                          <m:ctrlPr>
                            <a:rPr lang="en-US" sz="1200" i="1">
                              <a:latin typeface="Cambria Math"/>
                            </a:rPr>
                          </m:ctrlPr>
                        </m:dPr>
                        <m:e>
                          <m:r>
                            <a:rPr lang="en-US" sz="1200" i="1">
                              <a:latin typeface="Cambria Math" panose="02040503050406030204" pitchFamily="18" charset="0"/>
                            </a:rPr>
                            <m:t>𝑥</m:t>
                          </m:r>
                        </m:e>
                      </m:d>
                    </m:oMath>
                  </m:oMathPara>
                </a14:m>
                <a:endParaRPr lang="x-none" sz="1200" dirty="0"/>
              </a:p>
              <a:p>
                <a:endParaRPr lang="x-none" b="1" dirty="0"/>
              </a:p>
              <a:p>
                <a:r>
                  <a:rPr lang="x-none" b="1" dirty="0"/>
                  <a:t>Storage Efficiency</a:t>
                </a:r>
                <a:r>
                  <a:rPr lang="x-none" dirty="0"/>
                  <a:t>. We only store the marginals </a:t>
                </a:r>
                <a14:m>
                  <m:oMath xmlns:m="http://schemas.openxmlformats.org/officeDocument/2006/math">
                    <m:sSub>
                      <m:sSubPr>
                        <m:ctrlPr>
                          <a:rPr lang="en-US" i="1">
                            <a:latin typeface="Cambria Math"/>
                          </a:rPr>
                        </m:ctrlPr>
                      </m:sSubPr>
                      <m:e>
                        <m:r>
                          <a:rPr lang="en-US" i="1">
                            <a:latin typeface="Cambria Math" panose="02040503050406030204" pitchFamily="18" charset="0"/>
                          </a:rPr>
                          <m:t>𝑝</m:t>
                        </m:r>
                      </m:e>
                      <m:sub>
                        <m:r>
                          <a:rPr lang="en-US" i="1">
                            <a:latin typeface="Cambria Math" panose="02040503050406030204" pitchFamily="18" charset="0"/>
                          </a:rPr>
                          <m:t>𝑋</m:t>
                        </m:r>
                      </m:sub>
                    </m:sSub>
                    <m:d>
                      <m:dPr>
                        <m:ctrlPr>
                          <a:rPr lang="en-US" i="1">
                            <a:latin typeface="Cambria Math"/>
                          </a:rPr>
                        </m:ctrlPr>
                      </m:dPr>
                      <m:e>
                        <m:r>
                          <a:rPr lang="en-US" i="1">
                            <a:latin typeface="Cambria Math" panose="02040503050406030204" pitchFamily="18" charset="0"/>
                          </a:rPr>
                          <m:t>𝑥</m:t>
                        </m:r>
                      </m:e>
                    </m:d>
                  </m:oMath>
                </a14:m>
                <a:r>
                  <a:rPr lang="x-none" dirty="0"/>
                  <a:t> and </a:t>
                </a:r>
                <a14:m>
                  <m:oMath xmlns:m="http://schemas.openxmlformats.org/officeDocument/2006/math">
                    <m:sSub>
                      <m:sSubPr>
                        <m:ctrlPr>
                          <a:rPr lang="en-US" i="1">
                            <a:latin typeface="Cambria Math"/>
                          </a:rPr>
                        </m:ctrlPr>
                      </m:sSubPr>
                      <m:e>
                        <m:r>
                          <a:rPr lang="en-US" i="1">
                            <a:latin typeface="Cambria Math" panose="02040503050406030204" pitchFamily="18" charset="0"/>
                          </a:rPr>
                          <m:t>𝑚</m:t>
                        </m:r>
                      </m:e>
                      <m:sub>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𝑋</m:t>
                        </m:r>
                      </m:sub>
                    </m:sSub>
                    <m:d>
                      <m:dPr>
                        <m:ctrlPr>
                          <a:rPr lang="en-US" i="1">
                            <a:latin typeface="Cambria Math"/>
                          </a:rPr>
                        </m:ctrlPr>
                      </m:dPr>
                      <m:e>
                        <m:r>
                          <a:rPr lang="en-US" i="1">
                            <a:latin typeface="Cambria Math" panose="02040503050406030204" pitchFamily="18" charset="0"/>
                          </a:rPr>
                          <m:t>𝑥</m:t>
                        </m:r>
                      </m:e>
                    </m:d>
                  </m:oMath>
                </a14:m>
                <a:r>
                  <a:rPr lang="x-none" dirty="0"/>
                  <a:t> because</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panose="02040503050406030204" pitchFamily="18" charset="0"/>
                            </a:rPr>
                            <m:t>𝑚</m:t>
                          </m:r>
                        </m:e>
                        <m:sub>
                          <m:r>
                            <a:rPr lang="en-US" i="1">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𝑓</m:t>
                          </m:r>
                        </m:sub>
                      </m:sSub>
                      <m:d>
                        <m:dPr>
                          <m:ctrlPr>
                            <a:rPr lang="en-US" i="1">
                              <a:latin typeface="Cambria Math"/>
                            </a:rPr>
                          </m:ctrlPr>
                        </m:dPr>
                        <m:e>
                          <m:r>
                            <a:rPr lang="en-US" i="1">
                              <a:latin typeface="Cambria Math" panose="02040503050406030204" pitchFamily="18" charset="0"/>
                            </a:rPr>
                            <m:t>𝑥</m:t>
                          </m:r>
                        </m:e>
                      </m:d>
                      <m:r>
                        <a:rPr lang="en-US" i="1">
                          <a:latin typeface="Cambria Math" panose="02040503050406030204" pitchFamily="18" charset="0"/>
                        </a:rPr>
                        <m:t>=</m:t>
                      </m:r>
                      <m:f>
                        <m:fPr>
                          <m:ctrlPr>
                            <a:rPr lang="en-US" b="0" i="1" smtClean="0">
                              <a:latin typeface="Cambria Math"/>
                            </a:rPr>
                          </m:ctrlPr>
                        </m:fPr>
                        <m:num>
                          <m:sSub>
                            <m:sSubPr>
                              <m:ctrlPr>
                                <a:rPr lang="en-US" i="1">
                                  <a:latin typeface="Cambria Math"/>
                                </a:rPr>
                              </m:ctrlPr>
                            </m:sSubPr>
                            <m:e>
                              <m:r>
                                <a:rPr lang="en-US" i="1">
                                  <a:latin typeface="Cambria Math" panose="02040503050406030204" pitchFamily="18" charset="0"/>
                                </a:rPr>
                                <m:t>𝑝</m:t>
                              </m:r>
                            </m:e>
                            <m:sub>
                              <m:r>
                                <a:rPr lang="en-US" i="1">
                                  <a:latin typeface="Cambria Math" panose="02040503050406030204" pitchFamily="18" charset="0"/>
                                </a:rPr>
                                <m:t>𝑋</m:t>
                              </m:r>
                            </m:sub>
                          </m:sSub>
                          <m:d>
                            <m:dPr>
                              <m:ctrlPr>
                                <a:rPr lang="en-US" b="0" i="1" smtClean="0">
                                  <a:latin typeface="Cambria Math"/>
                                </a:rPr>
                              </m:ctrlPr>
                            </m:dPr>
                            <m:e>
                              <m:r>
                                <a:rPr lang="en-US" b="0" i="1" smtClean="0">
                                  <a:latin typeface="Cambria Math" panose="02040503050406030204" pitchFamily="18" charset="0"/>
                                </a:rPr>
                                <m:t>𝑥</m:t>
                              </m:r>
                            </m:e>
                          </m:d>
                        </m:num>
                        <m:den>
                          <m:sSub>
                            <m:sSubPr>
                              <m:ctrlPr>
                                <a:rPr lang="en-US" b="0" i="1" smtClean="0">
                                  <a:latin typeface="Cambria Math"/>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𝑓</m:t>
                              </m:r>
                              <m:r>
                                <a:rPr lang="en-US" b="0" i="1" smtClean="0">
                                  <a:latin typeface="Cambria Math" panose="02040503050406030204" pitchFamily="18" charset="0"/>
                                </a:rPr>
                                <m:t>→</m:t>
                              </m:r>
                              <m:r>
                                <a:rPr lang="en-US" i="1">
                                  <a:latin typeface="Cambria Math" panose="02040503050406030204" pitchFamily="18" charset="0"/>
                                </a:rPr>
                                <m:t>𝑋</m:t>
                              </m:r>
                            </m:sub>
                          </m:sSub>
                          <m:d>
                            <m:dPr>
                              <m:ctrlPr>
                                <a:rPr lang="en-US" b="0" i="1" smtClean="0">
                                  <a:latin typeface="Cambria Math"/>
                                </a:rPr>
                              </m:ctrlPr>
                            </m:dPr>
                            <m:e>
                              <m:r>
                                <a:rPr lang="en-US" b="0" i="1" smtClean="0">
                                  <a:latin typeface="Cambria Math" panose="02040503050406030204" pitchFamily="18" charset="0"/>
                                </a:rPr>
                                <m:t>𝑥</m:t>
                              </m:r>
                            </m:e>
                          </m:d>
                        </m:den>
                      </m:f>
                    </m:oMath>
                  </m:oMathPara>
                </a14:m>
                <a:endParaRPr lang="x-none" dirty="0"/>
              </a:p>
              <a:p>
                <a:r>
                  <a:rPr lang="x-none" b="1" dirty="0"/>
                  <a:t>Exponential Family</a:t>
                </a:r>
                <a:r>
                  <a:rPr lang="x-none" dirty="0"/>
                  <a:t>. If all the messages from factors to variables are in the exponential family, then the marginals and messages from the variable to factors are simply additions and subtraction of natural parameters (up to normalization)!</a:t>
                </a:r>
              </a:p>
              <a:p>
                <a:pPr lvl="1"/>
                <a:r>
                  <a:rPr lang="x-none" sz="1200" b="1" dirty="0"/>
                  <a:t>Example</a:t>
                </a:r>
                <a:r>
                  <a:rPr lang="x-none" sz="1200" dirty="0"/>
                  <a:t>: If </a:t>
                </a:r>
                <a14:m>
                  <m:oMath xmlns:m="http://schemas.openxmlformats.org/officeDocument/2006/math">
                    <m:sSub>
                      <m:sSubPr>
                        <m:ctrlPr>
                          <a:rPr lang="en-US" sz="1200" i="1">
                            <a:latin typeface="Cambria Math"/>
                          </a:rPr>
                        </m:ctrlPr>
                      </m:sSubPr>
                      <m:e>
                        <m:r>
                          <a:rPr lang="en-US" sz="1200" i="1">
                            <a:latin typeface="Cambria Math" panose="02040503050406030204" pitchFamily="18" charset="0"/>
                          </a:rPr>
                          <m:t>𝑝</m:t>
                        </m:r>
                      </m:e>
                      <m:sub>
                        <m:r>
                          <a:rPr lang="en-US" sz="1200" i="1">
                            <a:latin typeface="Cambria Math" panose="02040503050406030204" pitchFamily="18" charset="0"/>
                          </a:rPr>
                          <m:t>𝑋</m:t>
                        </m:r>
                      </m:sub>
                    </m:sSub>
                    <m:d>
                      <m:dPr>
                        <m:ctrlPr>
                          <a:rPr lang="en-US" sz="1200" i="1">
                            <a:latin typeface="Cambria Math"/>
                          </a:rPr>
                        </m:ctrlPr>
                      </m:dPr>
                      <m:e>
                        <m:r>
                          <a:rPr lang="en-US" sz="1200" i="1">
                            <a:latin typeface="Cambria Math" panose="02040503050406030204" pitchFamily="18" charset="0"/>
                          </a:rPr>
                          <m:t>𝑥</m:t>
                        </m:r>
                      </m:e>
                    </m:d>
                    <m:r>
                      <a:rPr lang="en-US" sz="1200" i="1">
                        <a:latin typeface="Cambria Math" panose="02040503050406030204" pitchFamily="18" charset="0"/>
                      </a:rPr>
                      <m:t>=</m:t>
                    </m:r>
                    <m:r>
                      <a:rPr lang="en-US" sz="1200" i="1">
                        <a:latin typeface="Cambria Math" panose="02040503050406030204" pitchFamily="18" charset="0"/>
                        <a:ea typeface="Cambria Math" panose="02040503050406030204" pitchFamily="18" charset="0"/>
                      </a:rPr>
                      <m:t>𝒢</m:t>
                    </m:r>
                    <m:d>
                      <m:dPr>
                        <m:ctrlPr>
                          <a:rPr lang="en-US" sz="1200" i="1">
                            <a:latin typeface="Cambria Math"/>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𝑥</m:t>
                        </m:r>
                        <m:r>
                          <a:rPr lang="en-US" sz="1200" i="1">
                            <a:latin typeface="Cambria Math" panose="02040503050406030204" pitchFamily="18" charset="0"/>
                            <a:ea typeface="Cambria Math" panose="02040503050406030204" pitchFamily="18" charset="0"/>
                          </a:rPr>
                          <m:t>;</m:t>
                        </m:r>
                        <m:sSub>
                          <m:sSubPr>
                            <m:ctrlPr>
                              <a:rPr lang="en-US" sz="1200" i="1">
                                <a:latin typeface="Cambria Math"/>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𝜏</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i="1">
                                <a:latin typeface="Cambria Math" panose="02040503050406030204" pitchFamily="18" charset="0"/>
                                <a:ea typeface="Cambria Math" panose="02040503050406030204" pitchFamily="18" charset="0"/>
                              </a:rPr>
                              <m:t>1</m:t>
                            </m:r>
                          </m:sub>
                        </m:sSub>
                      </m:e>
                    </m:d>
                  </m:oMath>
                </a14:m>
                <a:r>
                  <a:rPr lang="x-none" sz="1200" dirty="0"/>
                  <a:t> and </a:t>
                </a:r>
                <a14:m>
                  <m:oMath xmlns:m="http://schemas.openxmlformats.org/officeDocument/2006/math">
                    <m:sSub>
                      <m:sSubPr>
                        <m:ctrlPr>
                          <a:rPr lang="en-US" sz="1200" i="1">
                            <a:latin typeface="Cambria Math"/>
                          </a:rPr>
                        </m:ctrlPr>
                      </m:sSubPr>
                      <m:e>
                        <m:r>
                          <a:rPr lang="en-US" sz="1200" i="1">
                            <a:latin typeface="Cambria Math" panose="02040503050406030204" pitchFamily="18" charset="0"/>
                          </a:rPr>
                          <m:t>𝑚</m:t>
                        </m:r>
                      </m:e>
                      <m:sub>
                        <m:r>
                          <a:rPr lang="en-US" sz="1200" i="1">
                            <a:latin typeface="Cambria Math" panose="02040503050406030204" pitchFamily="18" charset="0"/>
                          </a:rPr>
                          <m:t>𝑓</m:t>
                        </m:r>
                        <m:r>
                          <a:rPr lang="en-US" sz="1200" i="1">
                            <a:latin typeface="Cambria Math" panose="02040503050406030204" pitchFamily="18" charset="0"/>
                          </a:rPr>
                          <m:t>→</m:t>
                        </m:r>
                        <m:r>
                          <a:rPr lang="en-US" sz="1200" b="0" i="1" smtClean="0">
                            <a:latin typeface="Cambria Math" panose="02040503050406030204" pitchFamily="18" charset="0"/>
                          </a:rPr>
                          <m:t>𝑋</m:t>
                        </m:r>
                      </m:sub>
                    </m:sSub>
                    <m:d>
                      <m:dPr>
                        <m:ctrlPr>
                          <a:rPr lang="en-US" sz="1200" i="1">
                            <a:latin typeface="Cambria Math"/>
                          </a:rPr>
                        </m:ctrlPr>
                      </m:dPr>
                      <m:e>
                        <m:r>
                          <a:rPr lang="en-US" sz="1200" i="1">
                            <a:latin typeface="Cambria Math" panose="02040503050406030204" pitchFamily="18" charset="0"/>
                          </a:rPr>
                          <m:t>𝑥</m:t>
                        </m:r>
                      </m:e>
                    </m:d>
                    <m:r>
                      <a:rPr lang="en-US" sz="1200" i="1">
                        <a:latin typeface="Cambria Math" panose="02040503050406030204" pitchFamily="18" charset="0"/>
                      </a:rPr>
                      <m:t>=</m:t>
                    </m:r>
                    <m:r>
                      <a:rPr lang="en-US" sz="1200" i="1">
                        <a:latin typeface="Cambria Math" panose="02040503050406030204" pitchFamily="18" charset="0"/>
                        <a:ea typeface="Cambria Math" panose="02040503050406030204" pitchFamily="18" charset="0"/>
                      </a:rPr>
                      <m:t>𝒢</m:t>
                    </m:r>
                    <m:d>
                      <m:dPr>
                        <m:ctrlPr>
                          <a:rPr lang="en-US" sz="1200" i="1">
                            <a:latin typeface="Cambria Math"/>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𝑥</m:t>
                        </m:r>
                        <m:r>
                          <a:rPr lang="en-US" sz="1200" i="1">
                            <a:latin typeface="Cambria Math" panose="02040503050406030204" pitchFamily="18" charset="0"/>
                            <a:ea typeface="Cambria Math" panose="02040503050406030204" pitchFamily="18" charset="0"/>
                          </a:rPr>
                          <m:t>;</m:t>
                        </m:r>
                        <m:sSub>
                          <m:sSubPr>
                            <m:ctrlPr>
                              <a:rPr lang="en-US" sz="1200" i="1">
                                <a:latin typeface="Cambria Math"/>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𝜏</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i="1">
                                <a:latin typeface="Cambria Math" panose="02040503050406030204" pitchFamily="18" charset="0"/>
                                <a:ea typeface="Cambria Math" panose="02040503050406030204" pitchFamily="18" charset="0"/>
                              </a:rPr>
                              <m:t>2</m:t>
                            </m:r>
                          </m:sub>
                        </m:sSub>
                      </m:e>
                    </m:d>
                  </m:oMath>
                </a14:m>
                <a:r>
                  <a:rPr lang="x-none" sz="1200" dirty="0"/>
                  <a:t> then </a:t>
                </a:r>
                <a14:m>
                  <m:oMath xmlns:m="http://schemas.openxmlformats.org/officeDocument/2006/math">
                    <m:sSub>
                      <m:sSubPr>
                        <m:ctrlPr>
                          <a:rPr lang="en-US" sz="1200" i="1">
                            <a:latin typeface="Cambria Math"/>
                          </a:rPr>
                        </m:ctrlPr>
                      </m:sSubPr>
                      <m:e>
                        <m:r>
                          <a:rPr lang="en-US" sz="1200" i="1">
                            <a:latin typeface="Cambria Math" panose="02040503050406030204" pitchFamily="18" charset="0"/>
                          </a:rPr>
                          <m:t>𝑚</m:t>
                        </m:r>
                      </m:e>
                      <m:sub>
                        <m:r>
                          <a:rPr lang="en-US" sz="1200" b="0" i="1" smtClean="0">
                            <a:latin typeface="Cambria Math" panose="02040503050406030204" pitchFamily="18" charset="0"/>
                          </a:rPr>
                          <m:t>𝑋</m:t>
                        </m:r>
                        <m:r>
                          <a:rPr lang="en-US" sz="1200" i="1">
                            <a:latin typeface="Cambria Math" panose="02040503050406030204" pitchFamily="18" charset="0"/>
                          </a:rPr>
                          <m:t>→</m:t>
                        </m:r>
                        <m:r>
                          <a:rPr lang="en-US" sz="1200" i="1">
                            <a:latin typeface="Cambria Math" panose="02040503050406030204" pitchFamily="18" charset="0"/>
                          </a:rPr>
                          <m:t>𝑓</m:t>
                        </m:r>
                      </m:sub>
                    </m:sSub>
                    <m:d>
                      <m:dPr>
                        <m:ctrlPr>
                          <a:rPr lang="en-US" sz="1200" i="1">
                            <a:latin typeface="Cambria Math"/>
                          </a:rPr>
                        </m:ctrlPr>
                      </m:dPr>
                      <m:e>
                        <m:r>
                          <a:rPr lang="en-US" sz="1200" i="1">
                            <a:latin typeface="Cambria Math" panose="02040503050406030204" pitchFamily="18" charset="0"/>
                          </a:rPr>
                          <m:t>𝑥</m:t>
                        </m:r>
                      </m:e>
                    </m:d>
                    <m:r>
                      <a:rPr lang="en-US" sz="1200" i="1">
                        <a:latin typeface="Cambria Math" panose="02040503050406030204" pitchFamily="18" charset="0"/>
                      </a:rPr>
                      <m:t>∝</m:t>
                    </m:r>
                    <m:r>
                      <a:rPr lang="en-US" sz="1200" i="1">
                        <a:latin typeface="Cambria Math" panose="02040503050406030204" pitchFamily="18" charset="0"/>
                        <a:ea typeface="Cambria Math" panose="02040503050406030204" pitchFamily="18" charset="0"/>
                      </a:rPr>
                      <m:t>𝒢</m:t>
                    </m:r>
                    <m:d>
                      <m:dPr>
                        <m:ctrlPr>
                          <a:rPr lang="en-US" sz="1200" i="1">
                            <a:latin typeface="Cambria Math"/>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𝑥</m:t>
                        </m:r>
                        <m:r>
                          <a:rPr lang="en-US" sz="1200" i="1">
                            <a:latin typeface="Cambria Math" panose="02040503050406030204" pitchFamily="18" charset="0"/>
                            <a:ea typeface="Cambria Math" panose="02040503050406030204" pitchFamily="18" charset="0"/>
                          </a:rPr>
                          <m:t>;</m:t>
                        </m:r>
                        <m:sSub>
                          <m:sSubPr>
                            <m:ctrlPr>
                              <a:rPr lang="en-US" sz="1200" i="1">
                                <a:latin typeface="Cambria Math"/>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𝜏</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𝜏</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i="1">
                                <a:latin typeface="Cambria Math" panose="02040503050406030204" pitchFamily="18" charset="0"/>
                                <a:ea typeface="Cambria Math" panose="02040503050406030204" pitchFamily="18" charset="0"/>
                              </a:rPr>
                              <m:t>2</m:t>
                            </m:r>
                          </m:sub>
                        </m:sSub>
                      </m:e>
                    </m:d>
                  </m:oMath>
                </a14:m>
                <a:endParaRPr lang="x-none" sz="1200" dirty="0"/>
              </a:p>
              <a:p>
                <a:pPr lvl="1"/>
                <a:endParaRPr lang="x-none" dirty="0"/>
              </a:p>
            </p:txBody>
          </p:sp>
        </mc:Choice>
        <mc:Fallback xmlns="">
          <p:sp>
            <p:nvSpPr>
              <p:cNvPr id="2" name="Text Placeholder 1">
                <a:extLst>
                  <a:ext uri="{FF2B5EF4-FFF2-40B4-BE49-F238E27FC236}">
                    <a16:creationId xmlns:a16="http://schemas.microsoft.com/office/drawing/2014/main" id="{0414085E-9E2F-D3BA-6E21-DF9CBFE3A015}"/>
                  </a:ext>
                </a:extLst>
              </p:cNvPr>
              <p:cNvSpPr>
                <a:spLocks noGrp="1" noRot="1" noChangeAspect="1" noMove="1" noResize="1" noEditPoints="1" noAdjustHandles="1" noChangeArrowheads="1" noChangeShapeType="1" noTextEdit="1"/>
              </p:cNvSpPr>
              <p:nvPr>
                <p:ph type="body" sz="quarter" idx="13"/>
              </p:nvPr>
            </p:nvSpPr>
            <p:spPr>
              <a:xfrm>
                <a:off x="358776" y="1239837"/>
                <a:ext cx="7361359" cy="3563938"/>
              </a:xfrm>
              <a:blipFill>
                <a:blip r:embed="rId2"/>
                <a:stretch>
                  <a:fillRect t="-13121"/>
                </a:stretch>
              </a:blipFill>
            </p:spPr>
            <p:txBody>
              <a:bodyPr/>
              <a:lstStyle/>
              <a:p>
                <a:r>
                  <a:rPr lang="en-US">
                    <a:noFill/>
                  </a:rPr>
                  <a:t> </a:t>
                </a:r>
              </a:p>
            </p:txBody>
          </p:sp>
        </mc:Fallback>
      </mc:AlternateContent>
      <p:sp>
        <p:nvSpPr>
          <p:cNvPr id="3" name="Title 2">
            <a:extLst>
              <a:ext uri="{FF2B5EF4-FFF2-40B4-BE49-F238E27FC236}">
                <a16:creationId xmlns="" xmlns:a16="http://schemas.microsoft.com/office/drawing/2014/main" id="{5C67DAEC-E5A8-082A-B380-6E6740780E12}"/>
              </a:ext>
            </a:extLst>
          </p:cNvPr>
          <p:cNvSpPr>
            <a:spLocks noGrp="1"/>
          </p:cNvSpPr>
          <p:nvPr>
            <p:ph type="title"/>
          </p:nvPr>
        </p:nvSpPr>
        <p:spPr/>
        <p:txBody>
          <a:bodyPr/>
          <a:lstStyle/>
          <a:p>
            <a:r>
              <a:rPr lang="x-none" dirty="0"/>
              <a:t>Even more efficiency</a:t>
            </a:r>
          </a:p>
        </p:txBody>
      </p:sp>
      <p:cxnSp>
        <p:nvCxnSpPr>
          <p:cNvPr id="4" name="Straight Arrow Connector 3">
            <a:extLst>
              <a:ext uri="{FF2B5EF4-FFF2-40B4-BE49-F238E27FC236}">
                <a16:creationId xmlns="" xmlns:a16="http://schemas.microsoft.com/office/drawing/2014/main" id="{C5A99E9C-1673-8C93-209E-5E7ABEB4EB27}"/>
              </a:ext>
            </a:extLst>
          </p:cNvPr>
          <p:cNvCxnSpPr>
            <a:cxnSpLocks/>
            <a:stCxn id="7" idx="1"/>
          </p:cNvCxnSpPr>
          <p:nvPr/>
        </p:nvCxnSpPr>
        <p:spPr bwMode="gray">
          <a:xfrm flipH="1">
            <a:off x="6327778" y="1825627"/>
            <a:ext cx="641487"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 xmlns:a16="http://schemas.microsoft.com/office/drawing/2014/main" id="{36A3E069-F18C-7BCB-13A1-D9887CC3BB49}"/>
              </a:ext>
            </a:extLst>
          </p:cNvPr>
          <p:cNvSpPr/>
          <p:nvPr/>
        </p:nvSpPr>
        <p:spPr bwMode="gray">
          <a:xfrm>
            <a:off x="4716016" y="1563638"/>
            <a:ext cx="1584176" cy="562538"/>
          </a:xfrm>
          <a:prstGeom prst="roundRect">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x-none" sz="1200" b="1" dirty="0" err="1">
              <a:solidFill>
                <a:schemeClr val="bg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 xmlns:a16="http://schemas.microsoft.com/office/drawing/2014/main" id="{38528E56-9D51-A335-671A-28E8ACE90FDE}"/>
                  </a:ext>
                </a:extLst>
              </p:cNvPr>
              <p:cNvSpPr txBox="1"/>
              <p:nvPr/>
            </p:nvSpPr>
            <p:spPr bwMode="gray">
              <a:xfrm>
                <a:off x="6969265" y="1717615"/>
                <a:ext cx="914400" cy="216024"/>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400" b="0" i="1" smtClean="0">
                              <a:solidFill>
                                <a:srgbClr val="C00000"/>
                              </a:solidFill>
                              <a:latin typeface="Cambria Math"/>
                            </a:rPr>
                          </m:ctrlPr>
                        </m:sSubPr>
                        <m:e>
                          <m:r>
                            <a:rPr lang="en-US" sz="1400" b="0" i="1" smtClean="0">
                              <a:solidFill>
                                <a:srgbClr val="C00000"/>
                              </a:solidFill>
                              <a:latin typeface="Cambria Math" panose="02040503050406030204" pitchFamily="18" charset="0"/>
                            </a:rPr>
                            <m:t>𝑚</m:t>
                          </m:r>
                        </m:e>
                        <m:sub>
                          <m:r>
                            <a:rPr lang="en-US" sz="1400" b="0" i="1" smtClean="0">
                              <a:solidFill>
                                <a:srgbClr val="C00000"/>
                              </a:solidFill>
                              <a:latin typeface="Cambria Math" panose="02040503050406030204" pitchFamily="18" charset="0"/>
                            </a:rPr>
                            <m:t>𝑋</m:t>
                          </m:r>
                          <m:r>
                            <a:rPr lang="en-US" sz="1400" b="0" i="1" smtClean="0">
                              <a:solidFill>
                                <a:srgbClr val="C00000"/>
                              </a:solidFill>
                              <a:latin typeface="Cambria Math" panose="02040503050406030204" pitchFamily="18" charset="0"/>
                            </a:rPr>
                            <m:t>→</m:t>
                          </m:r>
                          <m:sSub>
                            <m:sSubPr>
                              <m:ctrlPr>
                                <a:rPr lang="en-US" sz="1400" b="0" i="1" smtClean="0">
                                  <a:solidFill>
                                    <a:srgbClr val="C00000"/>
                                  </a:solidFill>
                                  <a:latin typeface="Cambria Math"/>
                                </a:rPr>
                              </m:ctrlPr>
                            </m:sSubPr>
                            <m:e>
                              <m:r>
                                <a:rPr lang="en-US" sz="1400" b="0" i="1" smtClean="0">
                                  <a:solidFill>
                                    <a:srgbClr val="C00000"/>
                                  </a:solidFill>
                                  <a:latin typeface="Cambria Math" panose="02040503050406030204" pitchFamily="18" charset="0"/>
                                </a:rPr>
                                <m:t>𝑓</m:t>
                              </m:r>
                            </m:e>
                            <m:sub>
                              <m:r>
                                <a:rPr lang="en-US" sz="1400" b="0" i="1" smtClean="0">
                                  <a:solidFill>
                                    <a:srgbClr val="C00000"/>
                                  </a:solidFill>
                                  <a:latin typeface="Cambria Math" panose="02040503050406030204" pitchFamily="18" charset="0"/>
                                </a:rPr>
                                <m:t>𝑘</m:t>
                              </m:r>
                            </m:sub>
                          </m:sSub>
                        </m:sub>
                      </m:sSub>
                      <m:d>
                        <m:dPr>
                          <m:ctrlPr>
                            <a:rPr lang="en-US" sz="1400" b="0" i="1" smtClean="0">
                              <a:solidFill>
                                <a:srgbClr val="C00000"/>
                              </a:solidFill>
                              <a:latin typeface="Cambria Math"/>
                            </a:rPr>
                          </m:ctrlPr>
                        </m:dPr>
                        <m:e>
                          <m:r>
                            <a:rPr lang="en-US" sz="1400" b="0" i="1" smtClean="0">
                              <a:solidFill>
                                <a:srgbClr val="C00000"/>
                              </a:solidFill>
                              <a:latin typeface="Cambria Math" panose="02040503050406030204" pitchFamily="18" charset="0"/>
                            </a:rPr>
                            <m:t>𝑥</m:t>
                          </m:r>
                        </m:e>
                      </m:d>
                    </m:oMath>
                  </m:oMathPara>
                </a14:m>
                <a:endParaRPr lang="x-none" sz="1400" dirty="0" err="1">
                  <a:solidFill>
                    <a:srgbClr val="C00000"/>
                  </a:solidFill>
                </a:endParaRPr>
              </a:p>
            </p:txBody>
          </p:sp>
        </mc:Choice>
        <mc:Fallback xmlns="">
          <p:sp>
            <p:nvSpPr>
              <p:cNvPr id="7" name="TextBox 6">
                <a:extLst>
                  <a:ext uri="{FF2B5EF4-FFF2-40B4-BE49-F238E27FC236}">
                    <a16:creationId xmlns:a16="http://schemas.microsoft.com/office/drawing/2014/main" id="{38528E56-9D51-A335-671A-28E8ACE90FDE}"/>
                  </a:ext>
                </a:extLst>
              </p:cNvPr>
              <p:cNvSpPr txBox="1">
                <a:spLocks noRot="1" noChangeAspect="1" noMove="1" noResize="1" noEditPoints="1" noAdjustHandles="1" noChangeArrowheads="1" noChangeShapeType="1" noTextEdit="1"/>
              </p:cNvSpPr>
              <p:nvPr/>
            </p:nvSpPr>
            <p:spPr bwMode="gray">
              <a:xfrm>
                <a:off x="6969265" y="1717615"/>
                <a:ext cx="914400" cy="216024"/>
              </a:xfrm>
              <a:prstGeom prst="rect">
                <a:avLst/>
              </a:prstGeom>
              <a:blipFill>
                <a:blip r:embed="rId3"/>
                <a:stretch>
                  <a:fillRect b="-16667"/>
                </a:stretch>
              </a:blipFill>
            </p:spPr>
            <p:txBody>
              <a:bodyPr/>
              <a:lstStyle/>
              <a:p>
                <a:r>
                  <a:rPr lang="en-US">
                    <a:noFill/>
                  </a:rPr>
                  <a:t> </a:t>
                </a:r>
              </a:p>
            </p:txBody>
          </p:sp>
        </mc:Fallback>
      </mc:AlternateContent>
      <p:sp>
        <p:nvSpPr>
          <p:cNvPr id="9" name="Rounded Rectangle 8">
            <a:extLst>
              <a:ext uri="{FF2B5EF4-FFF2-40B4-BE49-F238E27FC236}">
                <a16:creationId xmlns="" xmlns:a16="http://schemas.microsoft.com/office/drawing/2014/main" id="{EBE262C5-9E8D-90C4-7038-9CC39EBDE81C}"/>
              </a:ext>
            </a:extLst>
          </p:cNvPr>
          <p:cNvSpPr/>
          <p:nvPr/>
        </p:nvSpPr>
        <p:spPr bwMode="gray">
          <a:xfrm>
            <a:off x="4247964" y="2375413"/>
            <a:ext cx="612068" cy="252028"/>
          </a:xfrm>
          <a:prstGeom prst="roundRect">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x-none" sz="1200" b="1" dirty="0" err="1">
              <a:solidFill>
                <a:schemeClr val="bg1"/>
              </a:solidFill>
            </a:endParaRPr>
          </a:p>
        </p:txBody>
      </p:sp>
      <p:sp>
        <p:nvSpPr>
          <p:cNvPr id="10" name="TextBox 9">
            <a:extLst>
              <a:ext uri="{FF2B5EF4-FFF2-40B4-BE49-F238E27FC236}">
                <a16:creationId xmlns="" xmlns:a16="http://schemas.microsoft.com/office/drawing/2014/main" id="{3B3576D0-4AC7-B7A9-9988-9D724E3276C7}"/>
              </a:ext>
            </a:extLst>
          </p:cNvPr>
          <p:cNvSpPr txBox="1"/>
          <p:nvPr/>
        </p:nvSpPr>
        <p:spPr bwMode="gray">
          <a:xfrm>
            <a:off x="5293825" y="2715766"/>
            <a:ext cx="1366407" cy="216024"/>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r>
              <a:rPr lang="en-GB" sz="1000" dirty="0">
                <a:solidFill>
                  <a:srgbClr val="C00000"/>
                </a:solidFill>
              </a:rPr>
              <a:t>non-normalized prior</a:t>
            </a:r>
            <a:endParaRPr lang="x-none" sz="1000" dirty="0" err="1">
              <a:solidFill>
                <a:srgbClr val="C00000"/>
              </a:solidFill>
            </a:endParaRPr>
          </a:p>
        </p:txBody>
      </p:sp>
      <p:cxnSp>
        <p:nvCxnSpPr>
          <p:cNvPr id="11" name="Straight Arrow Connector 10">
            <a:extLst>
              <a:ext uri="{FF2B5EF4-FFF2-40B4-BE49-F238E27FC236}">
                <a16:creationId xmlns="" xmlns:a16="http://schemas.microsoft.com/office/drawing/2014/main" id="{A0054496-2CAF-B429-70DC-57CDB58E7BF4}"/>
              </a:ext>
            </a:extLst>
          </p:cNvPr>
          <p:cNvCxnSpPr>
            <a:cxnSpLocks/>
            <a:stCxn id="10" idx="1"/>
            <a:endCxn id="9" idx="3"/>
          </p:cNvCxnSpPr>
          <p:nvPr/>
        </p:nvCxnSpPr>
        <p:spPr bwMode="gray">
          <a:xfrm flipH="1" flipV="1">
            <a:off x="4860032" y="2501427"/>
            <a:ext cx="433793" cy="32235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 xmlns:a16="http://schemas.microsoft.com/office/drawing/2014/main" id="{E0BD84AD-4A90-AEF6-5807-270772BE0C1F}"/>
              </a:ext>
            </a:extLst>
          </p:cNvPr>
          <p:cNvSpPr/>
          <p:nvPr/>
        </p:nvSpPr>
        <p:spPr bwMode="gray">
          <a:xfrm>
            <a:off x="3527884" y="2375413"/>
            <a:ext cx="612068" cy="252028"/>
          </a:xfrm>
          <a:prstGeom prst="roundRect">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x-none" sz="1200" b="1" dirty="0" err="1">
              <a:solidFill>
                <a:schemeClr val="bg1"/>
              </a:solidFill>
            </a:endParaRPr>
          </a:p>
        </p:txBody>
      </p:sp>
      <p:sp>
        <p:nvSpPr>
          <p:cNvPr id="16" name="TextBox 15">
            <a:extLst>
              <a:ext uri="{FF2B5EF4-FFF2-40B4-BE49-F238E27FC236}">
                <a16:creationId xmlns="" xmlns:a16="http://schemas.microsoft.com/office/drawing/2014/main" id="{A049EB7E-68BA-76C9-24FF-4526F481CF46}"/>
              </a:ext>
            </a:extLst>
          </p:cNvPr>
          <p:cNvSpPr txBox="1"/>
          <p:nvPr/>
        </p:nvSpPr>
        <p:spPr bwMode="gray">
          <a:xfrm>
            <a:off x="3433621" y="2770218"/>
            <a:ext cx="864096" cy="216024"/>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r>
              <a:rPr lang="en-GB" sz="1000" dirty="0">
                <a:solidFill>
                  <a:srgbClr val="C00000"/>
                </a:solidFill>
              </a:rPr>
              <a:t>Likelihood</a:t>
            </a:r>
            <a:endParaRPr lang="x-none" sz="1000" dirty="0" err="1">
              <a:solidFill>
                <a:srgbClr val="C00000"/>
              </a:solidFill>
            </a:endParaRPr>
          </a:p>
        </p:txBody>
      </p:sp>
      <p:cxnSp>
        <p:nvCxnSpPr>
          <p:cNvPr id="17" name="Straight Arrow Connector 16">
            <a:extLst>
              <a:ext uri="{FF2B5EF4-FFF2-40B4-BE49-F238E27FC236}">
                <a16:creationId xmlns="" xmlns:a16="http://schemas.microsoft.com/office/drawing/2014/main" id="{A4B5AAFD-F28E-93C7-DBD2-BCB808E88DA4}"/>
              </a:ext>
            </a:extLst>
          </p:cNvPr>
          <p:cNvCxnSpPr>
            <a:cxnSpLocks/>
            <a:stCxn id="16" idx="0"/>
            <a:endCxn id="15" idx="2"/>
          </p:cNvCxnSpPr>
          <p:nvPr/>
        </p:nvCxnSpPr>
        <p:spPr bwMode="gray">
          <a:xfrm flipH="1" flipV="1">
            <a:off x="3833918" y="2627441"/>
            <a:ext cx="31751" cy="14277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a:extLst>
              <a:ext uri="{FF2B5EF4-FFF2-40B4-BE49-F238E27FC236}">
                <a16:creationId xmlns="" xmlns:a16="http://schemas.microsoft.com/office/drawing/2014/main" id="{10331A1F-5FE3-C12F-9E4B-9A4A194B38CB}"/>
              </a:ext>
            </a:extLst>
          </p:cNvPr>
          <p:cNvSpPr/>
          <p:nvPr/>
        </p:nvSpPr>
        <p:spPr bwMode="gray">
          <a:xfrm>
            <a:off x="2986078" y="2375413"/>
            <a:ext cx="379787" cy="252028"/>
          </a:xfrm>
          <a:prstGeom prst="roundRect">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x-none" sz="1200" b="1" dirty="0" err="1">
              <a:solidFill>
                <a:schemeClr val="bg1"/>
              </a:solidFill>
            </a:endParaRPr>
          </a:p>
        </p:txBody>
      </p:sp>
      <p:sp>
        <p:nvSpPr>
          <p:cNvPr id="24" name="TextBox 23">
            <a:extLst>
              <a:ext uri="{FF2B5EF4-FFF2-40B4-BE49-F238E27FC236}">
                <a16:creationId xmlns="" xmlns:a16="http://schemas.microsoft.com/office/drawing/2014/main" id="{E2A69D56-2DA7-E687-98C7-BE7DE7C72869}"/>
              </a:ext>
            </a:extLst>
          </p:cNvPr>
          <p:cNvSpPr txBox="1"/>
          <p:nvPr/>
        </p:nvSpPr>
        <p:spPr bwMode="gray">
          <a:xfrm>
            <a:off x="827584" y="2715766"/>
            <a:ext cx="1609929" cy="221247"/>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r>
              <a:rPr lang="en-GB" sz="1000" dirty="0">
                <a:solidFill>
                  <a:srgbClr val="C00000"/>
                </a:solidFill>
              </a:rPr>
              <a:t>non-normalized posterior</a:t>
            </a:r>
            <a:endParaRPr lang="x-none" sz="1000" dirty="0" err="1">
              <a:solidFill>
                <a:srgbClr val="C00000"/>
              </a:solidFill>
            </a:endParaRPr>
          </a:p>
        </p:txBody>
      </p:sp>
      <p:cxnSp>
        <p:nvCxnSpPr>
          <p:cNvPr id="25" name="Straight Arrow Connector 24">
            <a:extLst>
              <a:ext uri="{FF2B5EF4-FFF2-40B4-BE49-F238E27FC236}">
                <a16:creationId xmlns="" xmlns:a16="http://schemas.microsoft.com/office/drawing/2014/main" id="{FA193F2C-1313-510B-5218-55FA762E0A71}"/>
              </a:ext>
            </a:extLst>
          </p:cNvPr>
          <p:cNvCxnSpPr>
            <a:cxnSpLocks/>
            <a:stCxn id="24" idx="3"/>
            <a:endCxn id="21" idx="1"/>
          </p:cNvCxnSpPr>
          <p:nvPr/>
        </p:nvCxnSpPr>
        <p:spPr bwMode="gray">
          <a:xfrm flipV="1">
            <a:off x="2437513" y="2501427"/>
            <a:ext cx="548565" cy="32496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10385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par>
                                <p:cTn id="18" presetID="22" presetClass="entr" presetSubtype="2"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right)">
                                      <p:cBhvr>
                                        <p:cTn id="20" dur="500"/>
                                        <p:tgtEl>
                                          <p:spTgt spid="4"/>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2">
                                            <p:txEl>
                                              <p:pRg st="2" end="2"/>
                                            </p:txEl>
                                          </p:spTgt>
                                        </p:tgtEl>
                                        <p:attrNameLst>
                                          <p:attrName>style.visibility</p:attrName>
                                        </p:attrNameLst>
                                      </p:cBhvr>
                                      <p:to>
                                        <p:strVal val="visible"/>
                                      </p:to>
                                    </p:set>
                                    <p:animEffect transition="in" filter="dissolve">
                                      <p:cBhvr>
                                        <p:cTn id="28" dur="500"/>
                                        <p:tgtEl>
                                          <p:spTgt spid="2">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2">
                                            <p:txEl>
                                              <p:pRg st="3" end="3"/>
                                            </p:txEl>
                                          </p:spTgt>
                                        </p:tgtEl>
                                        <p:attrNameLst>
                                          <p:attrName>style.visibility</p:attrName>
                                        </p:attrNameLst>
                                      </p:cBhvr>
                                      <p:to>
                                        <p:strVal val="visible"/>
                                      </p:to>
                                    </p:set>
                                    <p:animEffect transition="in" filter="dissolve">
                                      <p:cBhvr>
                                        <p:cTn id="33" dur="500"/>
                                        <p:tgtEl>
                                          <p:spTgt spid="2">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dissolve">
                                      <p:cBhvr>
                                        <p:cTn id="38" dur="500"/>
                                        <p:tgtEl>
                                          <p:spTgt spid="9"/>
                                        </p:tgtEl>
                                      </p:cBhvr>
                                    </p:animEffect>
                                  </p:childTnLst>
                                </p:cTn>
                              </p:par>
                              <p:par>
                                <p:cTn id="39" presetID="22" presetClass="entr" presetSubtype="4"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down)">
                                      <p:cBhvr>
                                        <p:cTn id="41" dur="500"/>
                                        <p:tgtEl>
                                          <p:spTgt spid="11"/>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dissolve">
                                      <p:cBhvr>
                                        <p:cTn id="44" dur="5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dissolve">
                                      <p:cBhvr>
                                        <p:cTn id="49" dur="500"/>
                                        <p:tgtEl>
                                          <p:spTgt spid="15"/>
                                        </p:tgtEl>
                                      </p:cBhvr>
                                    </p:animEffect>
                                  </p:childTnLst>
                                </p:cTn>
                              </p:par>
                              <p:par>
                                <p:cTn id="50" presetID="22" presetClass="entr" presetSubtype="4" fill="hold"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down)">
                                      <p:cBhvr>
                                        <p:cTn id="52" dur="500"/>
                                        <p:tgtEl>
                                          <p:spTgt spid="17"/>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dissolve">
                                      <p:cBhvr>
                                        <p:cTn id="55" dur="500"/>
                                        <p:tgtEl>
                                          <p:spTgt spid="16"/>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par>
                                <p:cTn id="61" presetID="22" presetClass="entr" presetSubtype="4"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wipe(down)">
                                      <p:cBhvr>
                                        <p:cTn id="63" dur="500"/>
                                        <p:tgtEl>
                                          <p:spTgt spid="25"/>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dissolve">
                                      <p:cBhvr>
                                        <p:cTn id="66" dur="500"/>
                                        <p:tgtEl>
                                          <p:spTgt spid="24"/>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2">
                                            <p:txEl>
                                              <p:pRg st="5" end="5"/>
                                            </p:txEl>
                                          </p:spTgt>
                                        </p:tgtEl>
                                        <p:attrNameLst>
                                          <p:attrName>style.visibility</p:attrName>
                                        </p:attrNameLst>
                                      </p:cBhvr>
                                      <p:to>
                                        <p:strVal val="visible"/>
                                      </p:to>
                                    </p:set>
                                    <p:animEffect transition="in" filter="dissolve">
                                      <p:cBhvr>
                                        <p:cTn id="71" dur="500"/>
                                        <p:tgtEl>
                                          <p:spTgt spid="2">
                                            <p:txEl>
                                              <p:pRg st="5" end="5"/>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nodeType="clickEffect">
                                  <p:stCondLst>
                                    <p:cond delay="0"/>
                                  </p:stCondLst>
                                  <p:childTnLst>
                                    <p:set>
                                      <p:cBhvr>
                                        <p:cTn id="75" dur="1" fill="hold">
                                          <p:stCondLst>
                                            <p:cond delay="0"/>
                                          </p:stCondLst>
                                        </p:cTn>
                                        <p:tgtEl>
                                          <p:spTgt spid="2">
                                            <p:txEl>
                                              <p:pRg st="6" end="6"/>
                                            </p:txEl>
                                          </p:spTgt>
                                        </p:tgtEl>
                                        <p:attrNameLst>
                                          <p:attrName>style.visibility</p:attrName>
                                        </p:attrNameLst>
                                      </p:cBhvr>
                                      <p:to>
                                        <p:strVal val="visible"/>
                                      </p:to>
                                    </p:set>
                                    <p:animEffect transition="in" filter="dissolve">
                                      <p:cBhvr>
                                        <p:cTn id="76" dur="500"/>
                                        <p:tgtEl>
                                          <p:spTgt spid="2">
                                            <p:txEl>
                                              <p:pRg st="6" end="6"/>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nodeType="clickEffect">
                                  <p:stCondLst>
                                    <p:cond delay="0"/>
                                  </p:stCondLst>
                                  <p:childTnLst>
                                    <p:set>
                                      <p:cBhvr>
                                        <p:cTn id="80" dur="1" fill="hold">
                                          <p:stCondLst>
                                            <p:cond delay="0"/>
                                          </p:stCondLst>
                                        </p:cTn>
                                        <p:tgtEl>
                                          <p:spTgt spid="2">
                                            <p:txEl>
                                              <p:pRg st="7" end="7"/>
                                            </p:txEl>
                                          </p:spTgt>
                                        </p:tgtEl>
                                        <p:attrNameLst>
                                          <p:attrName>style.visibility</p:attrName>
                                        </p:attrNameLst>
                                      </p:cBhvr>
                                      <p:to>
                                        <p:strVal val="visible"/>
                                      </p:to>
                                    </p:set>
                                    <p:animEffect transition="in" filter="dissolve">
                                      <p:cBhvr>
                                        <p:cTn id="81" dur="500"/>
                                        <p:tgtEl>
                                          <p:spTgt spid="2">
                                            <p:txEl>
                                              <p:pRg st="7" end="7"/>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9" presetClass="entr" presetSubtype="0" fill="hold" nodeType="clickEffect">
                                  <p:stCondLst>
                                    <p:cond delay="0"/>
                                  </p:stCondLst>
                                  <p:childTnLst>
                                    <p:set>
                                      <p:cBhvr>
                                        <p:cTn id="85" dur="1" fill="hold">
                                          <p:stCondLst>
                                            <p:cond delay="0"/>
                                          </p:stCondLst>
                                        </p:cTn>
                                        <p:tgtEl>
                                          <p:spTgt spid="2">
                                            <p:txEl>
                                              <p:pRg st="8" end="8"/>
                                            </p:txEl>
                                          </p:spTgt>
                                        </p:tgtEl>
                                        <p:attrNameLst>
                                          <p:attrName>style.visibility</p:attrName>
                                        </p:attrNameLst>
                                      </p:cBhvr>
                                      <p:to>
                                        <p:strVal val="visible"/>
                                      </p:to>
                                    </p:set>
                                    <p:animEffect transition="in" filter="dissolve">
                                      <p:cBhvr>
                                        <p:cTn id="86"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9" grpId="0" animBg="1"/>
      <p:bldP spid="10" grpId="0"/>
      <p:bldP spid="15" grpId="0" animBg="1"/>
      <p:bldP spid="16" grpId="0"/>
      <p:bldP spid="21" grpId="0" animBg="1"/>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9" name="Table 38">
                <a:extLst>
                  <a:ext uri="{FF2B5EF4-FFF2-40B4-BE49-F238E27FC236}">
                    <a16:creationId xmlns="" xmlns:a16="http://schemas.microsoft.com/office/drawing/2014/main" id="{C4DDAB6A-81B9-2BC7-F0A2-3A7ED1256623}"/>
                  </a:ext>
                </a:extLst>
              </p:cNvPr>
              <p:cNvGraphicFramePr>
                <a:graphicFrameLocks noGrp="1"/>
              </p:cNvGraphicFramePr>
              <p:nvPr>
                <p:extLst>
                  <p:ext uri="{D42A27DB-BD31-4B8C-83A1-F6EECF244321}">
                    <p14:modId xmlns:p14="http://schemas.microsoft.com/office/powerpoint/2010/main" val="1202612040"/>
                  </p:ext>
                </p:extLst>
              </p:nvPr>
            </p:nvGraphicFramePr>
            <p:xfrm>
              <a:off x="3558948" y="1923678"/>
              <a:ext cx="5285187" cy="637604"/>
            </p:xfrm>
            <a:graphic>
              <a:graphicData uri="http://schemas.openxmlformats.org/drawingml/2006/table">
                <a:tbl>
                  <a:tblPr firstRow="1" bandRow="1">
                    <a:tableStyleId>{5C22544A-7EE6-4342-B048-85BDC9FD1C3A}</a:tableStyleId>
                  </a:tblPr>
                  <a:tblGrid>
                    <a:gridCol w="587243">
                      <a:extLst>
                        <a:ext uri="{9D8B030D-6E8A-4147-A177-3AD203B41FA5}">
                          <a16:colId xmlns="" xmlns:a16="http://schemas.microsoft.com/office/drawing/2014/main" val="2015334459"/>
                        </a:ext>
                      </a:extLst>
                    </a:gridCol>
                    <a:gridCol w="587243">
                      <a:extLst>
                        <a:ext uri="{9D8B030D-6E8A-4147-A177-3AD203B41FA5}">
                          <a16:colId xmlns="" xmlns:a16="http://schemas.microsoft.com/office/drawing/2014/main" val="3805635937"/>
                        </a:ext>
                      </a:extLst>
                    </a:gridCol>
                    <a:gridCol w="587243">
                      <a:extLst>
                        <a:ext uri="{9D8B030D-6E8A-4147-A177-3AD203B41FA5}">
                          <a16:colId xmlns="" xmlns:a16="http://schemas.microsoft.com/office/drawing/2014/main" val="3624894305"/>
                        </a:ext>
                      </a:extLst>
                    </a:gridCol>
                    <a:gridCol w="587243">
                      <a:extLst>
                        <a:ext uri="{9D8B030D-6E8A-4147-A177-3AD203B41FA5}">
                          <a16:colId xmlns="" xmlns:a16="http://schemas.microsoft.com/office/drawing/2014/main" val="1761771765"/>
                        </a:ext>
                      </a:extLst>
                    </a:gridCol>
                    <a:gridCol w="587243">
                      <a:extLst>
                        <a:ext uri="{9D8B030D-6E8A-4147-A177-3AD203B41FA5}">
                          <a16:colId xmlns="" xmlns:a16="http://schemas.microsoft.com/office/drawing/2014/main" val="3065399087"/>
                        </a:ext>
                      </a:extLst>
                    </a:gridCol>
                    <a:gridCol w="587243">
                      <a:extLst>
                        <a:ext uri="{9D8B030D-6E8A-4147-A177-3AD203B41FA5}">
                          <a16:colId xmlns="" xmlns:a16="http://schemas.microsoft.com/office/drawing/2014/main" val="1985559649"/>
                        </a:ext>
                      </a:extLst>
                    </a:gridCol>
                    <a:gridCol w="587243">
                      <a:extLst>
                        <a:ext uri="{9D8B030D-6E8A-4147-A177-3AD203B41FA5}">
                          <a16:colId xmlns="" xmlns:a16="http://schemas.microsoft.com/office/drawing/2014/main" val="1917010133"/>
                        </a:ext>
                      </a:extLst>
                    </a:gridCol>
                    <a:gridCol w="587243">
                      <a:extLst>
                        <a:ext uri="{9D8B030D-6E8A-4147-A177-3AD203B41FA5}">
                          <a16:colId xmlns="" xmlns:a16="http://schemas.microsoft.com/office/drawing/2014/main" val="394297574"/>
                        </a:ext>
                      </a:extLst>
                    </a:gridCol>
                    <a:gridCol w="587243">
                      <a:extLst>
                        <a:ext uri="{9D8B030D-6E8A-4147-A177-3AD203B41FA5}">
                          <a16:colId xmlns="" xmlns:a16="http://schemas.microsoft.com/office/drawing/2014/main" val="761681082"/>
                        </a:ext>
                      </a:extLst>
                    </a:gridCol>
                  </a:tblGrid>
                  <a:tr h="234076">
                    <a:tc>
                      <a:txBody>
                        <a:bodyPr/>
                        <a:lstStyle/>
                        <a:p>
                          <a:r>
                            <a:rPr lang="x-none" sz="900" b="0" dirty="0"/>
                            <a:t>Update</a:t>
                          </a:r>
                        </a:p>
                      </a:txBody>
                      <a:tcPr marL="45720" marR="45720" anchor="ctr"/>
                    </a:tc>
                    <a:tc>
                      <a:txBody>
                        <a:bodyPr/>
                        <a:lstStyle/>
                        <a:p>
                          <a:pPr/>
                          <a14:m>
                            <m:oMathPara xmlns:m="http://schemas.openxmlformats.org/officeDocument/2006/math">
                              <m:oMathParaPr>
                                <m:jc m:val="centerGroup"/>
                              </m:oMathParaPr>
                              <m:oMath xmlns:m="http://schemas.openxmlformats.org/officeDocument/2006/math">
                                <m:sSub>
                                  <m:sSubPr>
                                    <m:ctrlPr>
                                      <a:rPr lang="en-US" sz="900" b="0" i="1" smtClean="0">
                                        <a:latin typeface="Cambria Math"/>
                                      </a:rPr>
                                    </m:ctrlPr>
                                  </m:sSubPr>
                                  <m:e>
                                    <m:r>
                                      <a:rPr lang="en-US" sz="900" b="0" i="1" smtClean="0">
                                        <a:latin typeface="Cambria Math" panose="02040503050406030204" pitchFamily="18" charset="0"/>
                                      </a:rPr>
                                      <m:t>𝑝</m:t>
                                    </m:r>
                                  </m:e>
                                  <m:sub>
                                    <m:sSub>
                                      <m:sSubPr>
                                        <m:ctrlPr>
                                          <a:rPr lang="en-US" sz="900" b="0" i="1" smtClean="0">
                                            <a:latin typeface="Cambria Math"/>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1</m:t>
                                        </m:r>
                                      </m:sub>
                                    </m:sSub>
                                  </m:sub>
                                </m:sSub>
                                <m:d>
                                  <m:dPr>
                                    <m:ctrlPr>
                                      <a:rPr lang="en-US" sz="900" b="0" i="1" smtClean="0">
                                        <a:latin typeface="Cambria Math"/>
                                      </a:rPr>
                                    </m:ctrlPr>
                                  </m:dPr>
                                  <m:e>
                                    <m:r>
                                      <a:rPr lang="en-US" sz="900" b="0" i="1" smtClean="0">
                                        <a:latin typeface="Cambria Math" panose="02040503050406030204" pitchFamily="18" charset="0"/>
                                      </a:rPr>
                                      <m:t>⋅</m:t>
                                    </m:r>
                                  </m:e>
                                </m:d>
                              </m:oMath>
                            </m:oMathPara>
                          </a14:m>
                          <a:endParaRPr lang="x-none" sz="900" b="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sSub>
                                  <m:sSubPr>
                                    <m:ctrlPr>
                                      <a:rPr lang="en-US" sz="900" b="0" i="1" smtClean="0">
                                        <a:latin typeface="Cambria Math"/>
                                      </a:rPr>
                                    </m:ctrlPr>
                                  </m:sSubPr>
                                  <m:e>
                                    <m:r>
                                      <a:rPr lang="en-US" sz="900" b="0" i="1" smtClean="0">
                                        <a:latin typeface="Cambria Math" panose="02040503050406030204" pitchFamily="18" charset="0"/>
                                      </a:rPr>
                                      <m:t>𝑝</m:t>
                                    </m:r>
                                  </m:e>
                                  <m:sub>
                                    <m:sSub>
                                      <m:sSubPr>
                                        <m:ctrlPr>
                                          <a:rPr lang="en-US" sz="900" b="0" i="1" smtClean="0">
                                            <a:latin typeface="Cambria Math"/>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2</m:t>
                                        </m:r>
                                      </m:sub>
                                    </m:sSub>
                                  </m:sub>
                                </m:sSub>
                                <m:d>
                                  <m:dPr>
                                    <m:ctrlPr>
                                      <a:rPr lang="en-US" sz="900" b="0" i="1" smtClean="0">
                                        <a:latin typeface="Cambria Math"/>
                                      </a:rPr>
                                    </m:ctrlPr>
                                  </m:dPr>
                                  <m:e>
                                    <m:r>
                                      <a:rPr lang="en-US" sz="900" b="0" i="1" smtClean="0">
                                        <a:latin typeface="Cambria Math" panose="02040503050406030204" pitchFamily="18" charset="0"/>
                                      </a:rPr>
                                      <m:t>⋅</m:t>
                                    </m:r>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sSub>
                                  <m:sSubPr>
                                    <m:ctrlPr>
                                      <a:rPr lang="en-US" sz="900" b="0" i="1" smtClean="0">
                                        <a:latin typeface="Cambria Math"/>
                                      </a:rPr>
                                    </m:ctrlPr>
                                  </m:sSubPr>
                                  <m:e>
                                    <m:r>
                                      <a:rPr lang="en-US" sz="900" b="0" i="1" smtClean="0">
                                        <a:latin typeface="Cambria Math" panose="02040503050406030204" pitchFamily="18" charset="0"/>
                                      </a:rPr>
                                      <m:t>𝑝</m:t>
                                    </m:r>
                                  </m:e>
                                  <m:sub>
                                    <m:sSub>
                                      <m:sSubPr>
                                        <m:ctrlPr>
                                          <a:rPr lang="en-US" sz="900" b="0" i="1" smtClean="0">
                                            <a:latin typeface="Cambria Math"/>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3</m:t>
                                        </m:r>
                                      </m:sub>
                                    </m:sSub>
                                  </m:sub>
                                </m:sSub>
                                <m:d>
                                  <m:dPr>
                                    <m:ctrlPr>
                                      <a:rPr lang="en-US" sz="900" b="0" i="1" smtClean="0">
                                        <a:latin typeface="Cambria Math"/>
                                      </a:rPr>
                                    </m:ctrlPr>
                                  </m:dPr>
                                  <m:e>
                                    <m:r>
                                      <a:rPr lang="en-US" sz="900" b="0" i="1" smtClean="0">
                                        <a:latin typeface="Cambria Math" panose="02040503050406030204" pitchFamily="18" charset="0"/>
                                      </a:rPr>
                                      <m:t>⋅</m:t>
                                    </m:r>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sSub>
                                  <m:sSubPr>
                                    <m:ctrlPr>
                                      <a:rPr lang="en-US" sz="900" b="0" i="1" smtClean="0">
                                        <a:latin typeface="Cambria Math"/>
                                      </a:rPr>
                                    </m:ctrlPr>
                                  </m:sSubPr>
                                  <m:e>
                                    <m:r>
                                      <a:rPr lang="en-US" sz="900" b="0" i="1" smtClean="0">
                                        <a:latin typeface="Cambria Math" panose="02040503050406030204" pitchFamily="18" charset="0"/>
                                      </a:rPr>
                                      <m:t>𝑚</m:t>
                                    </m:r>
                                  </m:e>
                                  <m:sub>
                                    <m:sSub>
                                      <m:sSubPr>
                                        <m:ctrlPr>
                                          <a:rPr lang="en-US" sz="900" b="0" i="1" smtClean="0">
                                            <a:latin typeface="Cambria Math"/>
                                          </a:rPr>
                                        </m:ctrlPr>
                                      </m:sSubPr>
                                      <m:e>
                                        <m:r>
                                          <a:rPr lang="en-US" sz="900" b="0" i="1" smtClean="0">
                                            <a:latin typeface="Cambria Math" panose="02040503050406030204" pitchFamily="18" charset="0"/>
                                          </a:rPr>
                                          <m:t>𝑓</m:t>
                                        </m:r>
                                      </m:e>
                                      <m:sub>
                                        <m:r>
                                          <a:rPr lang="en-US" sz="900" b="0" i="1" smtClean="0">
                                            <a:latin typeface="Cambria Math" panose="02040503050406030204" pitchFamily="18" charset="0"/>
                                          </a:rPr>
                                          <m:t>1</m:t>
                                        </m:r>
                                      </m:sub>
                                    </m:sSub>
                                    <m:r>
                                      <a:rPr lang="en-US" sz="900" b="0" i="1" smtClean="0">
                                        <a:latin typeface="Cambria Math" panose="02040503050406030204" pitchFamily="18" charset="0"/>
                                      </a:rPr>
                                      <m:t>→</m:t>
                                    </m:r>
                                    <m:sSub>
                                      <m:sSubPr>
                                        <m:ctrlPr>
                                          <a:rPr lang="en-US" sz="900" b="0" i="1" smtClean="0">
                                            <a:latin typeface="Cambria Math"/>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1</m:t>
                                        </m:r>
                                      </m:sub>
                                    </m:sSub>
                                  </m:sub>
                                </m:sSub>
                                <m:d>
                                  <m:dPr>
                                    <m:ctrlPr>
                                      <a:rPr lang="en-US" sz="900" b="0" i="1" smtClean="0">
                                        <a:latin typeface="Cambria Math"/>
                                      </a:rPr>
                                    </m:ctrlPr>
                                  </m:dPr>
                                  <m:e>
                                    <m:r>
                                      <a:rPr lang="en-US" sz="900" b="0" i="1" smtClean="0">
                                        <a:latin typeface="Cambria Math" panose="02040503050406030204" pitchFamily="18" charset="0"/>
                                      </a:rPr>
                                      <m:t>⋅</m:t>
                                    </m:r>
                                  </m:e>
                                </m:d>
                              </m:oMath>
                            </m:oMathPara>
                          </a14:m>
                          <a:endParaRPr lang="x-non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latin typeface="Cambria Math"/>
                                      </a:rPr>
                                    </m:ctrlPr>
                                  </m:sSubPr>
                                  <m:e>
                                    <m:r>
                                      <a:rPr lang="en-US" sz="900" b="0" i="1" smtClean="0">
                                        <a:latin typeface="Cambria Math" panose="02040503050406030204" pitchFamily="18" charset="0"/>
                                      </a:rPr>
                                      <m:t>𝑚</m:t>
                                    </m:r>
                                  </m:e>
                                  <m:sub>
                                    <m:sSub>
                                      <m:sSubPr>
                                        <m:ctrlPr>
                                          <a:rPr lang="en-US" sz="900" b="0" i="1" smtClean="0">
                                            <a:latin typeface="Cambria Math"/>
                                          </a:rPr>
                                        </m:ctrlPr>
                                      </m:sSubPr>
                                      <m:e>
                                        <m:r>
                                          <a:rPr lang="en-US" sz="900" b="0" i="1" smtClean="0">
                                            <a:latin typeface="Cambria Math" panose="02040503050406030204" pitchFamily="18" charset="0"/>
                                          </a:rPr>
                                          <m:t>𝑓</m:t>
                                        </m:r>
                                      </m:e>
                                      <m:sub>
                                        <m:r>
                                          <a:rPr lang="en-US" sz="900" b="0" i="1" smtClean="0">
                                            <a:latin typeface="Cambria Math" panose="02040503050406030204" pitchFamily="18" charset="0"/>
                                          </a:rPr>
                                          <m:t>2</m:t>
                                        </m:r>
                                      </m:sub>
                                    </m:sSub>
                                    <m:r>
                                      <a:rPr lang="en-US" sz="900" b="0" i="1" smtClean="0">
                                        <a:latin typeface="Cambria Math" panose="02040503050406030204" pitchFamily="18" charset="0"/>
                                      </a:rPr>
                                      <m:t>→</m:t>
                                    </m:r>
                                    <m:sSub>
                                      <m:sSubPr>
                                        <m:ctrlPr>
                                          <a:rPr lang="en-US" sz="900" b="0" i="1" smtClean="0">
                                            <a:latin typeface="Cambria Math"/>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1</m:t>
                                        </m:r>
                                      </m:sub>
                                    </m:sSub>
                                  </m:sub>
                                </m:sSub>
                                <m:d>
                                  <m:dPr>
                                    <m:ctrlPr>
                                      <a:rPr lang="en-US" sz="900" b="0" i="1" smtClean="0">
                                        <a:latin typeface="Cambria Math"/>
                                      </a:rPr>
                                    </m:ctrlPr>
                                  </m:dPr>
                                  <m:e>
                                    <m:r>
                                      <a:rPr lang="en-US" sz="900" b="0" i="1" smtClean="0">
                                        <a:latin typeface="Cambria Math" panose="02040503050406030204" pitchFamily="18" charset="0"/>
                                      </a:rPr>
                                      <m:t>⋅</m:t>
                                    </m:r>
                                  </m:e>
                                </m:d>
                              </m:oMath>
                            </m:oMathPara>
                          </a14:m>
                          <a:endParaRPr lang="x-non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latin typeface="Cambria Math"/>
                                      </a:rPr>
                                    </m:ctrlPr>
                                  </m:sSubPr>
                                  <m:e>
                                    <m:r>
                                      <a:rPr lang="en-US" sz="900" b="0" i="1" smtClean="0">
                                        <a:latin typeface="Cambria Math" panose="02040503050406030204" pitchFamily="18" charset="0"/>
                                      </a:rPr>
                                      <m:t>𝑚</m:t>
                                    </m:r>
                                  </m:e>
                                  <m:sub>
                                    <m:sSub>
                                      <m:sSubPr>
                                        <m:ctrlPr>
                                          <a:rPr lang="en-US" sz="900" b="0" i="1" smtClean="0">
                                            <a:latin typeface="Cambria Math"/>
                                          </a:rPr>
                                        </m:ctrlPr>
                                      </m:sSubPr>
                                      <m:e>
                                        <m:r>
                                          <a:rPr lang="en-US" sz="900" b="0" i="1" smtClean="0">
                                            <a:latin typeface="Cambria Math" panose="02040503050406030204" pitchFamily="18" charset="0"/>
                                          </a:rPr>
                                          <m:t>𝑓</m:t>
                                        </m:r>
                                      </m:e>
                                      <m:sub>
                                        <m:r>
                                          <a:rPr lang="en-US" sz="900" b="0" i="1" smtClean="0">
                                            <a:latin typeface="Cambria Math" panose="02040503050406030204" pitchFamily="18" charset="0"/>
                                          </a:rPr>
                                          <m:t>2</m:t>
                                        </m:r>
                                      </m:sub>
                                    </m:sSub>
                                    <m:r>
                                      <a:rPr lang="en-US" sz="900" b="0" i="1" smtClean="0">
                                        <a:latin typeface="Cambria Math" panose="02040503050406030204" pitchFamily="18" charset="0"/>
                                      </a:rPr>
                                      <m:t>→</m:t>
                                    </m:r>
                                    <m:sSub>
                                      <m:sSubPr>
                                        <m:ctrlPr>
                                          <a:rPr lang="en-US" sz="900" b="0" i="1" smtClean="0">
                                            <a:latin typeface="Cambria Math"/>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2</m:t>
                                        </m:r>
                                      </m:sub>
                                    </m:sSub>
                                  </m:sub>
                                </m:sSub>
                                <m:d>
                                  <m:dPr>
                                    <m:ctrlPr>
                                      <a:rPr lang="en-US" sz="900" b="0" i="1" smtClean="0">
                                        <a:latin typeface="Cambria Math"/>
                                      </a:rPr>
                                    </m:ctrlPr>
                                  </m:dPr>
                                  <m:e>
                                    <m:r>
                                      <a:rPr lang="en-US" sz="900" b="0" i="1" smtClean="0">
                                        <a:latin typeface="Cambria Math" panose="02040503050406030204" pitchFamily="18" charset="0"/>
                                      </a:rPr>
                                      <m:t>⋅</m:t>
                                    </m:r>
                                  </m:e>
                                </m:d>
                              </m:oMath>
                            </m:oMathPara>
                          </a14:m>
                          <a:endParaRPr lang="x-non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latin typeface="Cambria Math"/>
                                      </a:rPr>
                                    </m:ctrlPr>
                                  </m:sSubPr>
                                  <m:e>
                                    <m:r>
                                      <a:rPr lang="en-US" sz="900" b="0" i="1" smtClean="0">
                                        <a:latin typeface="Cambria Math" panose="02040503050406030204" pitchFamily="18" charset="0"/>
                                      </a:rPr>
                                      <m:t>𝑚</m:t>
                                    </m:r>
                                  </m:e>
                                  <m:sub>
                                    <m:sSub>
                                      <m:sSubPr>
                                        <m:ctrlPr>
                                          <a:rPr lang="en-US" sz="900" b="0" i="1" smtClean="0">
                                            <a:latin typeface="Cambria Math"/>
                                          </a:rPr>
                                        </m:ctrlPr>
                                      </m:sSubPr>
                                      <m:e>
                                        <m:r>
                                          <a:rPr lang="en-US" sz="900" b="0" i="1" smtClean="0">
                                            <a:latin typeface="Cambria Math" panose="02040503050406030204" pitchFamily="18" charset="0"/>
                                          </a:rPr>
                                          <m:t>𝑓</m:t>
                                        </m:r>
                                      </m:e>
                                      <m:sub>
                                        <m:r>
                                          <a:rPr lang="en-US" sz="900" b="0" i="1" smtClean="0">
                                            <a:latin typeface="Cambria Math" panose="02040503050406030204" pitchFamily="18" charset="0"/>
                                          </a:rPr>
                                          <m:t>3</m:t>
                                        </m:r>
                                      </m:sub>
                                    </m:sSub>
                                    <m:r>
                                      <a:rPr lang="en-US" sz="900" b="0" i="1" smtClean="0">
                                        <a:latin typeface="Cambria Math" panose="02040503050406030204" pitchFamily="18" charset="0"/>
                                      </a:rPr>
                                      <m:t>→</m:t>
                                    </m:r>
                                    <m:sSub>
                                      <m:sSubPr>
                                        <m:ctrlPr>
                                          <a:rPr lang="en-US" sz="900" b="0" i="1" smtClean="0">
                                            <a:latin typeface="Cambria Math"/>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2</m:t>
                                        </m:r>
                                      </m:sub>
                                    </m:sSub>
                                  </m:sub>
                                </m:sSub>
                                <m:d>
                                  <m:dPr>
                                    <m:ctrlPr>
                                      <a:rPr lang="en-US" sz="900" b="0" i="1" smtClean="0">
                                        <a:latin typeface="Cambria Math"/>
                                      </a:rPr>
                                    </m:ctrlPr>
                                  </m:dPr>
                                  <m:e>
                                    <m:r>
                                      <a:rPr lang="en-US" sz="900" b="0" i="1" smtClean="0">
                                        <a:latin typeface="Cambria Math" panose="02040503050406030204" pitchFamily="18" charset="0"/>
                                      </a:rPr>
                                      <m:t>⋅</m:t>
                                    </m:r>
                                  </m:e>
                                </m:d>
                              </m:oMath>
                            </m:oMathPara>
                          </a14:m>
                          <a:endParaRPr lang="x-non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latin typeface="Cambria Math"/>
                                      </a:rPr>
                                    </m:ctrlPr>
                                  </m:sSubPr>
                                  <m:e>
                                    <m:r>
                                      <a:rPr lang="en-US" sz="900" b="0" i="1" smtClean="0">
                                        <a:latin typeface="Cambria Math" panose="02040503050406030204" pitchFamily="18" charset="0"/>
                                      </a:rPr>
                                      <m:t>𝑚</m:t>
                                    </m:r>
                                  </m:e>
                                  <m:sub>
                                    <m:sSub>
                                      <m:sSubPr>
                                        <m:ctrlPr>
                                          <a:rPr lang="en-US" sz="900" b="0" i="1" smtClean="0">
                                            <a:latin typeface="Cambria Math"/>
                                          </a:rPr>
                                        </m:ctrlPr>
                                      </m:sSubPr>
                                      <m:e>
                                        <m:r>
                                          <a:rPr lang="en-US" sz="900" b="0" i="1" smtClean="0">
                                            <a:latin typeface="Cambria Math" panose="02040503050406030204" pitchFamily="18" charset="0"/>
                                          </a:rPr>
                                          <m:t>𝑓</m:t>
                                        </m:r>
                                      </m:e>
                                      <m:sub>
                                        <m:r>
                                          <a:rPr lang="en-US" sz="900" b="0" i="1" smtClean="0">
                                            <a:latin typeface="Cambria Math" panose="02040503050406030204" pitchFamily="18" charset="0"/>
                                          </a:rPr>
                                          <m:t>3</m:t>
                                        </m:r>
                                      </m:sub>
                                    </m:sSub>
                                    <m:r>
                                      <a:rPr lang="en-US" sz="900" b="0" i="1" smtClean="0">
                                        <a:latin typeface="Cambria Math" panose="02040503050406030204" pitchFamily="18" charset="0"/>
                                      </a:rPr>
                                      <m:t>→</m:t>
                                    </m:r>
                                    <m:sSub>
                                      <m:sSubPr>
                                        <m:ctrlPr>
                                          <a:rPr lang="en-US" sz="900" b="0" i="1" smtClean="0">
                                            <a:latin typeface="Cambria Math"/>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3</m:t>
                                        </m:r>
                                      </m:sub>
                                    </m:sSub>
                                  </m:sub>
                                </m:sSub>
                                <m:d>
                                  <m:dPr>
                                    <m:ctrlPr>
                                      <a:rPr lang="en-US" sz="900" b="0" i="1" smtClean="0">
                                        <a:latin typeface="Cambria Math"/>
                                      </a:rPr>
                                    </m:ctrlPr>
                                  </m:dPr>
                                  <m:e>
                                    <m:r>
                                      <a:rPr lang="en-US" sz="900" b="0" i="1" smtClean="0">
                                        <a:latin typeface="Cambria Math" panose="02040503050406030204" pitchFamily="18" charset="0"/>
                                      </a:rPr>
                                      <m:t>⋅</m:t>
                                    </m:r>
                                  </m:e>
                                </m:d>
                              </m:oMath>
                            </m:oMathPara>
                          </a14:m>
                          <a:endParaRPr lang="x-none" sz="900" dirty="0"/>
                        </a:p>
                      </a:txBody>
                      <a:tcPr marL="45720" marR="45720" anchor="ctr"/>
                    </a:tc>
                    <a:extLst>
                      <a:ext uri="{0D108BD9-81ED-4DB2-BD59-A6C34878D82A}">
                        <a16:rowId xmlns="" xmlns:a16="http://schemas.microsoft.com/office/drawing/2014/main" val="3339585614"/>
                      </a:ext>
                    </a:extLst>
                  </a:tr>
                  <a:tr h="234076">
                    <a:tc>
                      <a:txBody>
                        <a:bodyPr/>
                        <a:lstStyle/>
                        <a:p>
                          <a:r>
                            <a:rPr lang="x-none" sz="900" dirty="0">
                              <a:solidFill>
                                <a:srgbClr val="C00000"/>
                              </a:solidFill>
                            </a:rPr>
                            <a:t>Initial</a:t>
                          </a: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x-none" sz="900" dirty="0">
                            <a:solidFill>
                              <a:srgbClr val="C00000"/>
                            </a:solidFill>
                          </a:endParaRPr>
                        </a:p>
                      </a:txBody>
                      <a:tcPr marL="45720" marR="45720" anchor="ctr"/>
                    </a:tc>
                    <a:extLst>
                      <a:ext uri="{0D108BD9-81ED-4DB2-BD59-A6C34878D82A}">
                        <a16:rowId xmlns="" xmlns:a16="http://schemas.microsoft.com/office/drawing/2014/main" val="130634892"/>
                      </a:ext>
                    </a:extLst>
                  </a:tr>
                </a:tbl>
              </a:graphicData>
            </a:graphic>
          </p:graphicFrame>
        </mc:Choice>
        <mc:Fallback xmlns="">
          <p:graphicFrame>
            <p:nvGraphicFramePr>
              <p:cNvPr id="39" name="Table 38">
                <a:extLst>
                  <a:ext uri="{FF2B5EF4-FFF2-40B4-BE49-F238E27FC236}">
                    <a16:creationId xmlns:a16="http://schemas.microsoft.com/office/drawing/2014/main" id="{C4DDAB6A-81B9-2BC7-F0A2-3A7ED1256623}"/>
                  </a:ext>
                </a:extLst>
              </p:cNvPr>
              <p:cNvGraphicFramePr>
                <a:graphicFrameLocks noGrp="1"/>
              </p:cNvGraphicFramePr>
              <p:nvPr>
                <p:extLst>
                  <p:ext uri="{D42A27DB-BD31-4B8C-83A1-F6EECF244321}">
                    <p14:modId xmlns:p14="http://schemas.microsoft.com/office/powerpoint/2010/main" val="1202612040"/>
                  </p:ext>
                </p:extLst>
              </p:nvPr>
            </p:nvGraphicFramePr>
            <p:xfrm>
              <a:off x="3558948" y="1923678"/>
              <a:ext cx="5285187" cy="593789"/>
            </p:xfrm>
            <a:graphic>
              <a:graphicData uri="http://schemas.openxmlformats.org/drawingml/2006/table">
                <a:tbl>
                  <a:tblPr firstRow="1" bandRow="1">
                    <a:tableStyleId>{5C22544A-7EE6-4342-B048-85BDC9FD1C3A}</a:tableStyleId>
                  </a:tblPr>
                  <a:tblGrid>
                    <a:gridCol w="587243">
                      <a:extLst>
                        <a:ext uri="{9D8B030D-6E8A-4147-A177-3AD203B41FA5}">
                          <a16:colId xmlns:a16="http://schemas.microsoft.com/office/drawing/2014/main" val="2015334459"/>
                        </a:ext>
                      </a:extLst>
                    </a:gridCol>
                    <a:gridCol w="587243">
                      <a:extLst>
                        <a:ext uri="{9D8B030D-6E8A-4147-A177-3AD203B41FA5}">
                          <a16:colId xmlns:a16="http://schemas.microsoft.com/office/drawing/2014/main" val="3805635937"/>
                        </a:ext>
                      </a:extLst>
                    </a:gridCol>
                    <a:gridCol w="587243">
                      <a:extLst>
                        <a:ext uri="{9D8B030D-6E8A-4147-A177-3AD203B41FA5}">
                          <a16:colId xmlns:a16="http://schemas.microsoft.com/office/drawing/2014/main" val="3624894305"/>
                        </a:ext>
                      </a:extLst>
                    </a:gridCol>
                    <a:gridCol w="587243">
                      <a:extLst>
                        <a:ext uri="{9D8B030D-6E8A-4147-A177-3AD203B41FA5}">
                          <a16:colId xmlns:a16="http://schemas.microsoft.com/office/drawing/2014/main" val="1761771765"/>
                        </a:ext>
                      </a:extLst>
                    </a:gridCol>
                    <a:gridCol w="587243">
                      <a:extLst>
                        <a:ext uri="{9D8B030D-6E8A-4147-A177-3AD203B41FA5}">
                          <a16:colId xmlns:a16="http://schemas.microsoft.com/office/drawing/2014/main" val="3065399087"/>
                        </a:ext>
                      </a:extLst>
                    </a:gridCol>
                    <a:gridCol w="587243">
                      <a:extLst>
                        <a:ext uri="{9D8B030D-6E8A-4147-A177-3AD203B41FA5}">
                          <a16:colId xmlns:a16="http://schemas.microsoft.com/office/drawing/2014/main" val="1985559649"/>
                        </a:ext>
                      </a:extLst>
                    </a:gridCol>
                    <a:gridCol w="587243">
                      <a:extLst>
                        <a:ext uri="{9D8B030D-6E8A-4147-A177-3AD203B41FA5}">
                          <a16:colId xmlns:a16="http://schemas.microsoft.com/office/drawing/2014/main" val="1917010133"/>
                        </a:ext>
                      </a:extLst>
                    </a:gridCol>
                    <a:gridCol w="587243">
                      <a:extLst>
                        <a:ext uri="{9D8B030D-6E8A-4147-A177-3AD203B41FA5}">
                          <a16:colId xmlns:a16="http://schemas.microsoft.com/office/drawing/2014/main" val="394297574"/>
                        </a:ext>
                      </a:extLst>
                    </a:gridCol>
                    <a:gridCol w="587243">
                      <a:extLst>
                        <a:ext uri="{9D8B030D-6E8A-4147-A177-3AD203B41FA5}">
                          <a16:colId xmlns:a16="http://schemas.microsoft.com/office/drawing/2014/main" val="761681082"/>
                        </a:ext>
                      </a:extLst>
                    </a:gridCol>
                  </a:tblGrid>
                  <a:tr h="240919">
                    <a:tc>
                      <a:txBody>
                        <a:bodyPr/>
                        <a:lstStyle/>
                        <a:p>
                          <a:r>
                            <a:rPr lang="en-DE" sz="900" b="0" dirty="0"/>
                            <a:t>Update</a:t>
                          </a:r>
                        </a:p>
                      </a:txBody>
                      <a:tcPr marL="45720" marR="45720" anchor="ctr"/>
                    </a:tc>
                    <a:tc>
                      <a:txBody>
                        <a:bodyPr/>
                        <a:lstStyle/>
                        <a:p>
                          <a:endParaRPr lang="en-DE"/>
                        </a:p>
                      </a:txBody>
                      <a:tcPr marL="45720" marR="45720" anchor="ctr">
                        <a:blipFill>
                          <a:blip r:embed="rId3"/>
                          <a:stretch>
                            <a:fillRect l="-100000" t="-5263" r="-693617" b="-157895"/>
                          </a:stretch>
                        </a:blipFill>
                      </a:tcPr>
                    </a:tc>
                    <a:tc>
                      <a:txBody>
                        <a:bodyPr/>
                        <a:lstStyle/>
                        <a:p>
                          <a:endParaRPr lang="en-DE"/>
                        </a:p>
                      </a:txBody>
                      <a:tcPr marL="45720" marR="45720" anchor="ctr">
                        <a:blipFill>
                          <a:blip r:embed="rId3"/>
                          <a:stretch>
                            <a:fillRect l="-204348" t="-5263" r="-608696" b="-157895"/>
                          </a:stretch>
                        </a:blipFill>
                      </a:tcPr>
                    </a:tc>
                    <a:tc>
                      <a:txBody>
                        <a:bodyPr/>
                        <a:lstStyle/>
                        <a:p>
                          <a:endParaRPr lang="en-DE"/>
                        </a:p>
                      </a:txBody>
                      <a:tcPr marL="45720" marR="45720" anchor="ctr">
                        <a:blipFill>
                          <a:blip r:embed="rId3"/>
                          <a:stretch>
                            <a:fillRect l="-304348" t="-5263" r="-508696" b="-157895"/>
                          </a:stretch>
                        </a:blipFill>
                      </a:tcPr>
                    </a:tc>
                    <a:tc>
                      <a:txBody>
                        <a:bodyPr/>
                        <a:lstStyle/>
                        <a:p>
                          <a:endParaRPr lang="en-DE"/>
                        </a:p>
                      </a:txBody>
                      <a:tcPr marL="45720" marR="45720" anchor="ctr">
                        <a:blipFill>
                          <a:blip r:embed="rId3"/>
                          <a:stretch>
                            <a:fillRect l="-395745" t="-5263" r="-397872" b="-157895"/>
                          </a:stretch>
                        </a:blipFill>
                      </a:tcPr>
                    </a:tc>
                    <a:tc>
                      <a:txBody>
                        <a:bodyPr/>
                        <a:lstStyle/>
                        <a:p>
                          <a:endParaRPr lang="en-DE"/>
                        </a:p>
                      </a:txBody>
                      <a:tcPr marL="45720" marR="45720" anchor="ctr">
                        <a:blipFill>
                          <a:blip r:embed="rId3"/>
                          <a:stretch>
                            <a:fillRect l="-506522" t="-5263" r="-306522" b="-157895"/>
                          </a:stretch>
                        </a:blipFill>
                      </a:tcPr>
                    </a:tc>
                    <a:tc>
                      <a:txBody>
                        <a:bodyPr/>
                        <a:lstStyle/>
                        <a:p>
                          <a:endParaRPr lang="en-DE"/>
                        </a:p>
                      </a:txBody>
                      <a:tcPr marL="45720" marR="45720" anchor="ctr">
                        <a:blipFill>
                          <a:blip r:embed="rId3"/>
                          <a:stretch>
                            <a:fillRect l="-606522" t="-5263" r="-206522" b="-157895"/>
                          </a:stretch>
                        </a:blipFill>
                      </a:tcPr>
                    </a:tc>
                    <a:tc>
                      <a:txBody>
                        <a:bodyPr/>
                        <a:lstStyle/>
                        <a:p>
                          <a:endParaRPr lang="en-DE"/>
                        </a:p>
                      </a:txBody>
                      <a:tcPr marL="45720" marR="45720" anchor="ctr">
                        <a:blipFill>
                          <a:blip r:embed="rId3"/>
                          <a:stretch>
                            <a:fillRect l="-691489" t="-5263" r="-102128" b="-157895"/>
                          </a:stretch>
                        </a:blipFill>
                      </a:tcPr>
                    </a:tc>
                    <a:tc>
                      <a:txBody>
                        <a:bodyPr/>
                        <a:lstStyle/>
                        <a:p>
                          <a:endParaRPr lang="en-DE"/>
                        </a:p>
                      </a:txBody>
                      <a:tcPr marL="45720" marR="45720" anchor="ctr">
                        <a:blipFill>
                          <a:blip r:embed="rId3"/>
                          <a:stretch>
                            <a:fillRect l="-808696" t="-5263" r="-4348" b="-157895"/>
                          </a:stretch>
                        </a:blipFill>
                      </a:tcPr>
                    </a:tc>
                    <a:extLst>
                      <a:ext uri="{0D108BD9-81ED-4DB2-BD59-A6C34878D82A}">
                        <a16:rowId xmlns:a16="http://schemas.microsoft.com/office/drawing/2014/main" val="3339585614"/>
                      </a:ext>
                    </a:extLst>
                  </a:tr>
                  <a:tr h="352870">
                    <a:tc>
                      <a:txBody>
                        <a:bodyPr/>
                        <a:lstStyle/>
                        <a:p>
                          <a:r>
                            <a:rPr lang="en-DE" sz="900" dirty="0">
                              <a:solidFill>
                                <a:srgbClr val="C00000"/>
                              </a:solidFill>
                            </a:rPr>
                            <a:t>Initial</a:t>
                          </a:r>
                        </a:p>
                      </a:txBody>
                      <a:tcPr marL="45720" marR="45720" anchor="ctr"/>
                    </a:tc>
                    <a:tc>
                      <a:txBody>
                        <a:bodyPr/>
                        <a:lstStyle/>
                        <a:p>
                          <a:endParaRPr lang="en-DE"/>
                        </a:p>
                      </a:txBody>
                      <a:tcPr marL="45720" marR="45720" anchor="ctr">
                        <a:blipFill>
                          <a:blip r:embed="rId3"/>
                          <a:stretch>
                            <a:fillRect l="-100000" t="-68966" r="-693617" b="-3448"/>
                          </a:stretch>
                        </a:blipFill>
                      </a:tcPr>
                    </a:tc>
                    <a:tc>
                      <a:txBody>
                        <a:bodyPr/>
                        <a:lstStyle/>
                        <a:p>
                          <a:endParaRPr lang="en-DE"/>
                        </a:p>
                      </a:txBody>
                      <a:tcPr marL="45720" marR="45720" anchor="ctr">
                        <a:blipFill>
                          <a:blip r:embed="rId3"/>
                          <a:stretch>
                            <a:fillRect l="-204348" t="-68966" r="-608696" b="-3448"/>
                          </a:stretch>
                        </a:blipFill>
                      </a:tcPr>
                    </a:tc>
                    <a:tc>
                      <a:txBody>
                        <a:bodyPr/>
                        <a:lstStyle/>
                        <a:p>
                          <a:endParaRPr lang="en-DE"/>
                        </a:p>
                      </a:txBody>
                      <a:tcPr marL="45720" marR="45720" anchor="ctr">
                        <a:blipFill>
                          <a:blip r:embed="rId3"/>
                          <a:stretch>
                            <a:fillRect l="-304348" t="-68966" r="-508696" b="-3448"/>
                          </a:stretch>
                        </a:blipFill>
                      </a:tcPr>
                    </a:tc>
                    <a:tc>
                      <a:txBody>
                        <a:bodyPr/>
                        <a:lstStyle/>
                        <a:p>
                          <a:endParaRPr lang="en-DE"/>
                        </a:p>
                      </a:txBody>
                      <a:tcPr marL="45720" marR="45720" anchor="ctr">
                        <a:blipFill>
                          <a:blip r:embed="rId3"/>
                          <a:stretch>
                            <a:fillRect l="-395745" t="-68966" r="-397872" b="-3448"/>
                          </a:stretch>
                        </a:blipFill>
                      </a:tcPr>
                    </a:tc>
                    <a:tc>
                      <a:txBody>
                        <a:bodyPr/>
                        <a:lstStyle/>
                        <a:p>
                          <a:endParaRPr lang="en-DE"/>
                        </a:p>
                      </a:txBody>
                      <a:tcPr marL="45720" marR="45720" anchor="ctr">
                        <a:blipFill>
                          <a:blip r:embed="rId3"/>
                          <a:stretch>
                            <a:fillRect l="-506522" t="-68966" r="-306522" b="-3448"/>
                          </a:stretch>
                        </a:blipFill>
                      </a:tcPr>
                    </a:tc>
                    <a:tc>
                      <a:txBody>
                        <a:bodyPr/>
                        <a:lstStyle/>
                        <a:p>
                          <a:endParaRPr lang="en-DE"/>
                        </a:p>
                      </a:txBody>
                      <a:tcPr marL="45720" marR="45720" anchor="ctr">
                        <a:blipFill>
                          <a:blip r:embed="rId3"/>
                          <a:stretch>
                            <a:fillRect l="-606522" t="-68966" r="-206522" b="-3448"/>
                          </a:stretch>
                        </a:blipFill>
                      </a:tcPr>
                    </a:tc>
                    <a:tc>
                      <a:txBody>
                        <a:bodyPr/>
                        <a:lstStyle/>
                        <a:p>
                          <a:endParaRPr lang="en-DE"/>
                        </a:p>
                      </a:txBody>
                      <a:tcPr marL="45720" marR="45720" anchor="ctr">
                        <a:blipFill>
                          <a:blip r:embed="rId3"/>
                          <a:stretch>
                            <a:fillRect l="-691489" t="-68966" r="-102128" b="-3448"/>
                          </a:stretch>
                        </a:blipFill>
                      </a:tcPr>
                    </a:tc>
                    <a:tc>
                      <a:txBody>
                        <a:bodyPr/>
                        <a:lstStyle/>
                        <a:p>
                          <a:endParaRPr lang="en-DE"/>
                        </a:p>
                      </a:txBody>
                      <a:tcPr marL="45720" marR="45720" anchor="ctr">
                        <a:blipFill>
                          <a:blip r:embed="rId3"/>
                          <a:stretch>
                            <a:fillRect l="-808696" t="-68966" r="-4348" b="-3448"/>
                          </a:stretch>
                        </a:blipFill>
                      </a:tcPr>
                    </a:tc>
                    <a:extLst>
                      <a:ext uri="{0D108BD9-81ED-4DB2-BD59-A6C34878D82A}">
                        <a16:rowId xmlns:a16="http://schemas.microsoft.com/office/drawing/2014/main" val="13063489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45" name="Table 44">
                <a:extLst>
                  <a:ext uri="{FF2B5EF4-FFF2-40B4-BE49-F238E27FC236}">
                    <a16:creationId xmlns="" xmlns:a16="http://schemas.microsoft.com/office/drawing/2014/main" id="{5BEC6B6B-F68C-A796-7876-0A42CC374CA1}"/>
                  </a:ext>
                </a:extLst>
              </p:cNvPr>
              <p:cNvGraphicFramePr>
                <a:graphicFrameLocks noGrp="1"/>
              </p:cNvGraphicFramePr>
              <p:nvPr>
                <p:extLst>
                  <p:ext uri="{D42A27DB-BD31-4B8C-83A1-F6EECF244321}">
                    <p14:modId xmlns:p14="http://schemas.microsoft.com/office/powerpoint/2010/main" val="3555275092"/>
                  </p:ext>
                </p:extLst>
              </p:nvPr>
            </p:nvGraphicFramePr>
            <p:xfrm>
              <a:off x="3558948" y="1923678"/>
              <a:ext cx="5285187" cy="1034289"/>
            </p:xfrm>
            <a:graphic>
              <a:graphicData uri="http://schemas.openxmlformats.org/drawingml/2006/table">
                <a:tbl>
                  <a:tblPr firstRow="1" bandRow="1">
                    <a:tableStyleId>{5C22544A-7EE6-4342-B048-85BDC9FD1C3A}</a:tableStyleId>
                  </a:tblPr>
                  <a:tblGrid>
                    <a:gridCol w="587243">
                      <a:extLst>
                        <a:ext uri="{9D8B030D-6E8A-4147-A177-3AD203B41FA5}">
                          <a16:colId xmlns="" xmlns:a16="http://schemas.microsoft.com/office/drawing/2014/main" val="2015334459"/>
                        </a:ext>
                      </a:extLst>
                    </a:gridCol>
                    <a:gridCol w="587243">
                      <a:extLst>
                        <a:ext uri="{9D8B030D-6E8A-4147-A177-3AD203B41FA5}">
                          <a16:colId xmlns="" xmlns:a16="http://schemas.microsoft.com/office/drawing/2014/main" val="3805635937"/>
                        </a:ext>
                      </a:extLst>
                    </a:gridCol>
                    <a:gridCol w="587243">
                      <a:extLst>
                        <a:ext uri="{9D8B030D-6E8A-4147-A177-3AD203B41FA5}">
                          <a16:colId xmlns="" xmlns:a16="http://schemas.microsoft.com/office/drawing/2014/main" val="3624894305"/>
                        </a:ext>
                      </a:extLst>
                    </a:gridCol>
                    <a:gridCol w="587243">
                      <a:extLst>
                        <a:ext uri="{9D8B030D-6E8A-4147-A177-3AD203B41FA5}">
                          <a16:colId xmlns="" xmlns:a16="http://schemas.microsoft.com/office/drawing/2014/main" val="1761771765"/>
                        </a:ext>
                      </a:extLst>
                    </a:gridCol>
                    <a:gridCol w="587243">
                      <a:extLst>
                        <a:ext uri="{9D8B030D-6E8A-4147-A177-3AD203B41FA5}">
                          <a16:colId xmlns="" xmlns:a16="http://schemas.microsoft.com/office/drawing/2014/main" val="3065399087"/>
                        </a:ext>
                      </a:extLst>
                    </a:gridCol>
                    <a:gridCol w="587243">
                      <a:extLst>
                        <a:ext uri="{9D8B030D-6E8A-4147-A177-3AD203B41FA5}">
                          <a16:colId xmlns="" xmlns:a16="http://schemas.microsoft.com/office/drawing/2014/main" val="1985559649"/>
                        </a:ext>
                      </a:extLst>
                    </a:gridCol>
                    <a:gridCol w="587243">
                      <a:extLst>
                        <a:ext uri="{9D8B030D-6E8A-4147-A177-3AD203B41FA5}">
                          <a16:colId xmlns="" xmlns:a16="http://schemas.microsoft.com/office/drawing/2014/main" val="1917010133"/>
                        </a:ext>
                      </a:extLst>
                    </a:gridCol>
                    <a:gridCol w="587243">
                      <a:extLst>
                        <a:ext uri="{9D8B030D-6E8A-4147-A177-3AD203B41FA5}">
                          <a16:colId xmlns="" xmlns:a16="http://schemas.microsoft.com/office/drawing/2014/main" val="394297574"/>
                        </a:ext>
                      </a:extLst>
                    </a:gridCol>
                    <a:gridCol w="587243">
                      <a:extLst>
                        <a:ext uri="{9D8B030D-6E8A-4147-A177-3AD203B41FA5}">
                          <a16:colId xmlns="" xmlns:a16="http://schemas.microsoft.com/office/drawing/2014/main" val="761681082"/>
                        </a:ext>
                      </a:extLst>
                    </a:gridCol>
                  </a:tblGrid>
                  <a:tr h="234076">
                    <a:tc>
                      <a:txBody>
                        <a:bodyPr/>
                        <a:lstStyle/>
                        <a:p>
                          <a:r>
                            <a:rPr lang="x-none" sz="900" b="0" dirty="0"/>
                            <a:t>Update</a:t>
                          </a:r>
                        </a:p>
                      </a:txBody>
                      <a:tcPr marL="45720" marR="45720" anchor="ctr"/>
                    </a:tc>
                    <a:tc>
                      <a:txBody>
                        <a:bodyPr/>
                        <a:lstStyle/>
                        <a:p>
                          <a:pPr/>
                          <a14:m>
                            <m:oMathPara xmlns:m="http://schemas.openxmlformats.org/officeDocument/2006/math">
                              <m:oMathParaPr>
                                <m:jc m:val="centerGroup"/>
                              </m:oMathParaPr>
                              <m:oMath xmlns:m="http://schemas.openxmlformats.org/officeDocument/2006/math">
                                <m:sSub>
                                  <m:sSubPr>
                                    <m:ctrlPr>
                                      <a:rPr lang="en-US" sz="900" b="0" i="1" smtClean="0">
                                        <a:latin typeface="Cambria Math"/>
                                      </a:rPr>
                                    </m:ctrlPr>
                                  </m:sSubPr>
                                  <m:e>
                                    <m:r>
                                      <a:rPr lang="en-US" sz="900" b="0" i="1" smtClean="0">
                                        <a:latin typeface="Cambria Math" panose="02040503050406030204" pitchFamily="18" charset="0"/>
                                      </a:rPr>
                                      <m:t>𝑝</m:t>
                                    </m:r>
                                  </m:e>
                                  <m:sub>
                                    <m:sSub>
                                      <m:sSubPr>
                                        <m:ctrlPr>
                                          <a:rPr lang="en-US" sz="900" b="0" i="1" smtClean="0">
                                            <a:latin typeface="Cambria Math"/>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1</m:t>
                                        </m:r>
                                      </m:sub>
                                    </m:sSub>
                                  </m:sub>
                                </m:sSub>
                                <m:d>
                                  <m:dPr>
                                    <m:ctrlPr>
                                      <a:rPr lang="en-US" sz="900" b="0" i="1" smtClean="0">
                                        <a:latin typeface="Cambria Math"/>
                                      </a:rPr>
                                    </m:ctrlPr>
                                  </m:dPr>
                                  <m:e>
                                    <m:r>
                                      <a:rPr lang="en-US" sz="900" b="0" i="1" smtClean="0">
                                        <a:latin typeface="Cambria Math" panose="02040503050406030204" pitchFamily="18" charset="0"/>
                                      </a:rPr>
                                      <m:t>⋅</m:t>
                                    </m:r>
                                  </m:e>
                                </m:d>
                              </m:oMath>
                            </m:oMathPara>
                          </a14:m>
                          <a:endParaRPr lang="x-none" sz="900" b="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sSub>
                                  <m:sSubPr>
                                    <m:ctrlPr>
                                      <a:rPr lang="en-US" sz="900" b="0" i="1" smtClean="0">
                                        <a:latin typeface="Cambria Math"/>
                                      </a:rPr>
                                    </m:ctrlPr>
                                  </m:sSubPr>
                                  <m:e>
                                    <m:r>
                                      <a:rPr lang="en-US" sz="900" b="0" i="1" smtClean="0">
                                        <a:latin typeface="Cambria Math" panose="02040503050406030204" pitchFamily="18" charset="0"/>
                                      </a:rPr>
                                      <m:t>𝑝</m:t>
                                    </m:r>
                                  </m:e>
                                  <m:sub>
                                    <m:sSub>
                                      <m:sSubPr>
                                        <m:ctrlPr>
                                          <a:rPr lang="en-US" sz="900" b="0" i="1" smtClean="0">
                                            <a:latin typeface="Cambria Math"/>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2</m:t>
                                        </m:r>
                                      </m:sub>
                                    </m:sSub>
                                  </m:sub>
                                </m:sSub>
                                <m:d>
                                  <m:dPr>
                                    <m:ctrlPr>
                                      <a:rPr lang="en-US" sz="900" b="0" i="1" smtClean="0">
                                        <a:latin typeface="Cambria Math"/>
                                      </a:rPr>
                                    </m:ctrlPr>
                                  </m:dPr>
                                  <m:e>
                                    <m:r>
                                      <a:rPr lang="en-US" sz="900" b="0" i="1" smtClean="0">
                                        <a:latin typeface="Cambria Math" panose="02040503050406030204" pitchFamily="18" charset="0"/>
                                      </a:rPr>
                                      <m:t>⋅</m:t>
                                    </m:r>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sSub>
                                  <m:sSubPr>
                                    <m:ctrlPr>
                                      <a:rPr lang="en-US" sz="900" b="0" i="1" smtClean="0">
                                        <a:latin typeface="Cambria Math"/>
                                      </a:rPr>
                                    </m:ctrlPr>
                                  </m:sSubPr>
                                  <m:e>
                                    <m:r>
                                      <a:rPr lang="en-US" sz="900" b="0" i="1" smtClean="0">
                                        <a:latin typeface="Cambria Math" panose="02040503050406030204" pitchFamily="18" charset="0"/>
                                      </a:rPr>
                                      <m:t>𝑝</m:t>
                                    </m:r>
                                  </m:e>
                                  <m:sub>
                                    <m:sSub>
                                      <m:sSubPr>
                                        <m:ctrlPr>
                                          <a:rPr lang="en-US" sz="900" b="0" i="1" smtClean="0">
                                            <a:latin typeface="Cambria Math"/>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3</m:t>
                                        </m:r>
                                      </m:sub>
                                    </m:sSub>
                                  </m:sub>
                                </m:sSub>
                                <m:d>
                                  <m:dPr>
                                    <m:ctrlPr>
                                      <a:rPr lang="en-US" sz="900" b="0" i="1" smtClean="0">
                                        <a:latin typeface="Cambria Math"/>
                                      </a:rPr>
                                    </m:ctrlPr>
                                  </m:dPr>
                                  <m:e>
                                    <m:r>
                                      <a:rPr lang="en-US" sz="900" b="0" i="1" smtClean="0">
                                        <a:latin typeface="Cambria Math" panose="02040503050406030204" pitchFamily="18" charset="0"/>
                                      </a:rPr>
                                      <m:t>⋅</m:t>
                                    </m:r>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sSub>
                                  <m:sSubPr>
                                    <m:ctrlPr>
                                      <a:rPr lang="en-US" sz="900" b="0" i="1" smtClean="0">
                                        <a:latin typeface="Cambria Math"/>
                                      </a:rPr>
                                    </m:ctrlPr>
                                  </m:sSubPr>
                                  <m:e>
                                    <m:r>
                                      <a:rPr lang="en-US" sz="900" b="0" i="1" smtClean="0">
                                        <a:latin typeface="Cambria Math" panose="02040503050406030204" pitchFamily="18" charset="0"/>
                                      </a:rPr>
                                      <m:t>𝑚</m:t>
                                    </m:r>
                                  </m:e>
                                  <m:sub>
                                    <m:sSub>
                                      <m:sSubPr>
                                        <m:ctrlPr>
                                          <a:rPr lang="en-US" sz="900" b="0" i="1" smtClean="0">
                                            <a:latin typeface="Cambria Math"/>
                                          </a:rPr>
                                        </m:ctrlPr>
                                      </m:sSubPr>
                                      <m:e>
                                        <m:r>
                                          <a:rPr lang="en-US" sz="900" b="0" i="1" smtClean="0">
                                            <a:latin typeface="Cambria Math" panose="02040503050406030204" pitchFamily="18" charset="0"/>
                                          </a:rPr>
                                          <m:t>𝑓</m:t>
                                        </m:r>
                                      </m:e>
                                      <m:sub>
                                        <m:r>
                                          <a:rPr lang="en-US" sz="900" b="0" i="1" smtClean="0">
                                            <a:latin typeface="Cambria Math" panose="02040503050406030204" pitchFamily="18" charset="0"/>
                                          </a:rPr>
                                          <m:t>1</m:t>
                                        </m:r>
                                      </m:sub>
                                    </m:sSub>
                                    <m:r>
                                      <a:rPr lang="en-US" sz="900" b="0" i="1" smtClean="0">
                                        <a:latin typeface="Cambria Math" panose="02040503050406030204" pitchFamily="18" charset="0"/>
                                      </a:rPr>
                                      <m:t>→</m:t>
                                    </m:r>
                                    <m:sSub>
                                      <m:sSubPr>
                                        <m:ctrlPr>
                                          <a:rPr lang="en-US" sz="900" b="0" i="1" smtClean="0">
                                            <a:latin typeface="Cambria Math"/>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1</m:t>
                                        </m:r>
                                      </m:sub>
                                    </m:sSub>
                                  </m:sub>
                                </m:sSub>
                                <m:d>
                                  <m:dPr>
                                    <m:ctrlPr>
                                      <a:rPr lang="en-US" sz="900" b="0" i="1" smtClean="0">
                                        <a:latin typeface="Cambria Math"/>
                                      </a:rPr>
                                    </m:ctrlPr>
                                  </m:dPr>
                                  <m:e>
                                    <m:r>
                                      <a:rPr lang="en-US" sz="900" b="0" i="1" smtClean="0">
                                        <a:latin typeface="Cambria Math" panose="02040503050406030204" pitchFamily="18" charset="0"/>
                                      </a:rPr>
                                      <m:t>⋅</m:t>
                                    </m:r>
                                  </m:e>
                                </m:d>
                              </m:oMath>
                            </m:oMathPara>
                          </a14:m>
                          <a:endParaRPr lang="x-non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latin typeface="Cambria Math"/>
                                      </a:rPr>
                                    </m:ctrlPr>
                                  </m:sSubPr>
                                  <m:e>
                                    <m:r>
                                      <a:rPr lang="en-US" sz="900" b="0" i="1" smtClean="0">
                                        <a:latin typeface="Cambria Math" panose="02040503050406030204" pitchFamily="18" charset="0"/>
                                      </a:rPr>
                                      <m:t>𝑚</m:t>
                                    </m:r>
                                  </m:e>
                                  <m:sub>
                                    <m:sSub>
                                      <m:sSubPr>
                                        <m:ctrlPr>
                                          <a:rPr lang="en-US" sz="900" b="0" i="1" smtClean="0">
                                            <a:latin typeface="Cambria Math"/>
                                          </a:rPr>
                                        </m:ctrlPr>
                                      </m:sSubPr>
                                      <m:e>
                                        <m:r>
                                          <a:rPr lang="en-US" sz="900" b="0" i="1" smtClean="0">
                                            <a:latin typeface="Cambria Math" panose="02040503050406030204" pitchFamily="18" charset="0"/>
                                          </a:rPr>
                                          <m:t>𝑓</m:t>
                                        </m:r>
                                      </m:e>
                                      <m:sub>
                                        <m:r>
                                          <a:rPr lang="en-US" sz="900" b="0" i="1" smtClean="0">
                                            <a:latin typeface="Cambria Math" panose="02040503050406030204" pitchFamily="18" charset="0"/>
                                          </a:rPr>
                                          <m:t>2</m:t>
                                        </m:r>
                                      </m:sub>
                                    </m:sSub>
                                    <m:r>
                                      <a:rPr lang="en-US" sz="900" b="0" i="1" smtClean="0">
                                        <a:latin typeface="Cambria Math" panose="02040503050406030204" pitchFamily="18" charset="0"/>
                                      </a:rPr>
                                      <m:t>→</m:t>
                                    </m:r>
                                    <m:sSub>
                                      <m:sSubPr>
                                        <m:ctrlPr>
                                          <a:rPr lang="en-US" sz="900" b="0" i="1" smtClean="0">
                                            <a:latin typeface="Cambria Math"/>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1</m:t>
                                        </m:r>
                                      </m:sub>
                                    </m:sSub>
                                  </m:sub>
                                </m:sSub>
                                <m:d>
                                  <m:dPr>
                                    <m:ctrlPr>
                                      <a:rPr lang="en-US" sz="900" b="0" i="1" smtClean="0">
                                        <a:latin typeface="Cambria Math"/>
                                      </a:rPr>
                                    </m:ctrlPr>
                                  </m:dPr>
                                  <m:e>
                                    <m:r>
                                      <a:rPr lang="en-US" sz="900" b="0" i="1" smtClean="0">
                                        <a:latin typeface="Cambria Math" panose="02040503050406030204" pitchFamily="18" charset="0"/>
                                      </a:rPr>
                                      <m:t>⋅</m:t>
                                    </m:r>
                                  </m:e>
                                </m:d>
                              </m:oMath>
                            </m:oMathPara>
                          </a14:m>
                          <a:endParaRPr lang="x-non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latin typeface="Cambria Math"/>
                                      </a:rPr>
                                    </m:ctrlPr>
                                  </m:sSubPr>
                                  <m:e>
                                    <m:r>
                                      <a:rPr lang="en-US" sz="900" b="0" i="1" smtClean="0">
                                        <a:latin typeface="Cambria Math" panose="02040503050406030204" pitchFamily="18" charset="0"/>
                                      </a:rPr>
                                      <m:t>𝑚</m:t>
                                    </m:r>
                                  </m:e>
                                  <m:sub>
                                    <m:sSub>
                                      <m:sSubPr>
                                        <m:ctrlPr>
                                          <a:rPr lang="en-US" sz="900" b="0" i="1" smtClean="0">
                                            <a:latin typeface="Cambria Math"/>
                                          </a:rPr>
                                        </m:ctrlPr>
                                      </m:sSubPr>
                                      <m:e>
                                        <m:r>
                                          <a:rPr lang="en-US" sz="900" b="0" i="1" smtClean="0">
                                            <a:latin typeface="Cambria Math" panose="02040503050406030204" pitchFamily="18" charset="0"/>
                                          </a:rPr>
                                          <m:t>𝑓</m:t>
                                        </m:r>
                                      </m:e>
                                      <m:sub>
                                        <m:r>
                                          <a:rPr lang="en-US" sz="900" b="0" i="1" smtClean="0">
                                            <a:latin typeface="Cambria Math" panose="02040503050406030204" pitchFamily="18" charset="0"/>
                                          </a:rPr>
                                          <m:t>2</m:t>
                                        </m:r>
                                      </m:sub>
                                    </m:sSub>
                                    <m:r>
                                      <a:rPr lang="en-US" sz="900" b="0" i="1" smtClean="0">
                                        <a:latin typeface="Cambria Math" panose="02040503050406030204" pitchFamily="18" charset="0"/>
                                      </a:rPr>
                                      <m:t>→</m:t>
                                    </m:r>
                                    <m:sSub>
                                      <m:sSubPr>
                                        <m:ctrlPr>
                                          <a:rPr lang="en-US" sz="900" b="0" i="1" smtClean="0">
                                            <a:latin typeface="Cambria Math"/>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2</m:t>
                                        </m:r>
                                      </m:sub>
                                    </m:sSub>
                                  </m:sub>
                                </m:sSub>
                                <m:d>
                                  <m:dPr>
                                    <m:ctrlPr>
                                      <a:rPr lang="en-US" sz="900" b="0" i="1" smtClean="0">
                                        <a:latin typeface="Cambria Math"/>
                                      </a:rPr>
                                    </m:ctrlPr>
                                  </m:dPr>
                                  <m:e>
                                    <m:r>
                                      <a:rPr lang="en-US" sz="900" b="0" i="1" smtClean="0">
                                        <a:latin typeface="Cambria Math" panose="02040503050406030204" pitchFamily="18" charset="0"/>
                                      </a:rPr>
                                      <m:t>⋅</m:t>
                                    </m:r>
                                  </m:e>
                                </m:d>
                              </m:oMath>
                            </m:oMathPara>
                          </a14:m>
                          <a:endParaRPr lang="x-non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latin typeface="Cambria Math"/>
                                      </a:rPr>
                                    </m:ctrlPr>
                                  </m:sSubPr>
                                  <m:e>
                                    <m:r>
                                      <a:rPr lang="en-US" sz="900" b="0" i="1" smtClean="0">
                                        <a:latin typeface="Cambria Math" panose="02040503050406030204" pitchFamily="18" charset="0"/>
                                      </a:rPr>
                                      <m:t>𝑚</m:t>
                                    </m:r>
                                  </m:e>
                                  <m:sub>
                                    <m:sSub>
                                      <m:sSubPr>
                                        <m:ctrlPr>
                                          <a:rPr lang="en-US" sz="900" b="0" i="1" smtClean="0">
                                            <a:latin typeface="Cambria Math"/>
                                          </a:rPr>
                                        </m:ctrlPr>
                                      </m:sSubPr>
                                      <m:e>
                                        <m:r>
                                          <a:rPr lang="en-US" sz="900" b="0" i="1" smtClean="0">
                                            <a:latin typeface="Cambria Math" panose="02040503050406030204" pitchFamily="18" charset="0"/>
                                          </a:rPr>
                                          <m:t>𝑓</m:t>
                                        </m:r>
                                      </m:e>
                                      <m:sub>
                                        <m:r>
                                          <a:rPr lang="en-US" sz="900" b="0" i="1" smtClean="0">
                                            <a:latin typeface="Cambria Math" panose="02040503050406030204" pitchFamily="18" charset="0"/>
                                          </a:rPr>
                                          <m:t>3</m:t>
                                        </m:r>
                                      </m:sub>
                                    </m:sSub>
                                    <m:r>
                                      <a:rPr lang="en-US" sz="900" b="0" i="1" smtClean="0">
                                        <a:latin typeface="Cambria Math" panose="02040503050406030204" pitchFamily="18" charset="0"/>
                                      </a:rPr>
                                      <m:t>→</m:t>
                                    </m:r>
                                    <m:sSub>
                                      <m:sSubPr>
                                        <m:ctrlPr>
                                          <a:rPr lang="en-US" sz="900" b="0" i="1" smtClean="0">
                                            <a:latin typeface="Cambria Math"/>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2</m:t>
                                        </m:r>
                                      </m:sub>
                                    </m:sSub>
                                  </m:sub>
                                </m:sSub>
                                <m:d>
                                  <m:dPr>
                                    <m:ctrlPr>
                                      <a:rPr lang="en-US" sz="900" b="0" i="1" smtClean="0">
                                        <a:latin typeface="Cambria Math"/>
                                      </a:rPr>
                                    </m:ctrlPr>
                                  </m:dPr>
                                  <m:e>
                                    <m:r>
                                      <a:rPr lang="en-US" sz="900" b="0" i="1" smtClean="0">
                                        <a:latin typeface="Cambria Math" panose="02040503050406030204" pitchFamily="18" charset="0"/>
                                      </a:rPr>
                                      <m:t>⋅</m:t>
                                    </m:r>
                                  </m:e>
                                </m:d>
                              </m:oMath>
                            </m:oMathPara>
                          </a14:m>
                          <a:endParaRPr lang="x-non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latin typeface="Cambria Math"/>
                                      </a:rPr>
                                    </m:ctrlPr>
                                  </m:sSubPr>
                                  <m:e>
                                    <m:r>
                                      <a:rPr lang="en-US" sz="900" b="0" i="1" smtClean="0">
                                        <a:latin typeface="Cambria Math" panose="02040503050406030204" pitchFamily="18" charset="0"/>
                                      </a:rPr>
                                      <m:t>𝑚</m:t>
                                    </m:r>
                                  </m:e>
                                  <m:sub>
                                    <m:sSub>
                                      <m:sSubPr>
                                        <m:ctrlPr>
                                          <a:rPr lang="en-US" sz="900" b="0" i="1" smtClean="0">
                                            <a:latin typeface="Cambria Math"/>
                                          </a:rPr>
                                        </m:ctrlPr>
                                      </m:sSubPr>
                                      <m:e>
                                        <m:r>
                                          <a:rPr lang="en-US" sz="900" b="0" i="1" smtClean="0">
                                            <a:latin typeface="Cambria Math" panose="02040503050406030204" pitchFamily="18" charset="0"/>
                                          </a:rPr>
                                          <m:t>𝑓</m:t>
                                        </m:r>
                                      </m:e>
                                      <m:sub>
                                        <m:r>
                                          <a:rPr lang="en-US" sz="900" b="0" i="1" smtClean="0">
                                            <a:latin typeface="Cambria Math" panose="02040503050406030204" pitchFamily="18" charset="0"/>
                                          </a:rPr>
                                          <m:t>3</m:t>
                                        </m:r>
                                      </m:sub>
                                    </m:sSub>
                                    <m:r>
                                      <a:rPr lang="en-US" sz="900" b="0" i="1" smtClean="0">
                                        <a:latin typeface="Cambria Math" panose="02040503050406030204" pitchFamily="18" charset="0"/>
                                      </a:rPr>
                                      <m:t>→</m:t>
                                    </m:r>
                                    <m:sSub>
                                      <m:sSubPr>
                                        <m:ctrlPr>
                                          <a:rPr lang="en-US" sz="900" b="0" i="1" smtClean="0">
                                            <a:latin typeface="Cambria Math"/>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3</m:t>
                                        </m:r>
                                      </m:sub>
                                    </m:sSub>
                                  </m:sub>
                                </m:sSub>
                                <m:d>
                                  <m:dPr>
                                    <m:ctrlPr>
                                      <a:rPr lang="en-US" sz="900" b="0" i="1" smtClean="0">
                                        <a:latin typeface="Cambria Math"/>
                                      </a:rPr>
                                    </m:ctrlPr>
                                  </m:dPr>
                                  <m:e>
                                    <m:r>
                                      <a:rPr lang="en-US" sz="900" b="0" i="1" smtClean="0">
                                        <a:latin typeface="Cambria Math" panose="02040503050406030204" pitchFamily="18" charset="0"/>
                                      </a:rPr>
                                      <m:t>⋅</m:t>
                                    </m:r>
                                  </m:e>
                                </m:d>
                              </m:oMath>
                            </m:oMathPara>
                          </a14:m>
                          <a:endParaRPr lang="x-none" sz="900" dirty="0"/>
                        </a:p>
                      </a:txBody>
                      <a:tcPr marL="45720" marR="45720" anchor="ctr"/>
                    </a:tc>
                    <a:extLst>
                      <a:ext uri="{0D108BD9-81ED-4DB2-BD59-A6C34878D82A}">
                        <a16:rowId xmlns="" xmlns:a16="http://schemas.microsoft.com/office/drawing/2014/main" val="3339585614"/>
                      </a:ext>
                    </a:extLst>
                  </a:tr>
                  <a:tr h="234076">
                    <a:tc>
                      <a:txBody>
                        <a:bodyPr/>
                        <a:lstStyle/>
                        <a:p>
                          <a:r>
                            <a:rPr lang="x-none" sz="900" dirty="0">
                              <a:solidFill>
                                <a:srgbClr val="C00000"/>
                              </a:solidFill>
                            </a:rPr>
                            <a:t>Initial</a:t>
                          </a: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x-none" sz="900" dirty="0">
                            <a:solidFill>
                              <a:srgbClr val="C00000"/>
                            </a:solidFill>
                          </a:endParaRPr>
                        </a:p>
                      </a:txBody>
                      <a:tcPr marL="45720" marR="45720" anchor="ctr"/>
                    </a:tc>
                    <a:extLst>
                      <a:ext uri="{0D108BD9-81ED-4DB2-BD59-A6C34878D82A}">
                        <a16:rowId xmlns="" xmlns:a16="http://schemas.microsoft.com/office/drawing/2014/main" val="130634892"/>
                      </a:ext>
                    </a:extLst>
                  </a:tr>
                  <a:tr h="2340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solidFill>
                                          <a:srgbClr val="C00000"/>
                                        </a:solidFill>
                                        <a:latin typeface="Cambria Math"/>
                                      </a:rPr>
                                    </m:ctrlPr>
                                  </m:sSubPr>
                                  <m:e>
                                    <m:r>
                                      <a:rPr lang="en-US" sz="900" b="0" i="1" smtClean="0">
                                        <a:solidFill>
                                          <a:srgbClr val="C00000"/>
                                        </a:solidFill>
                                        <a:latin typeface="Cambria Math" panose="02040503050406030204" pitchFamily="18" charset="0"/>
                                      </a:rPr>
                                      <m:t>𝑚</m:t>
                                    </m:r>
                                  </m:e>
                                  <m:sub>
                                    <m:sSub>
                                      <m:sSubPr>
                                        <m:ctrlPr>
                                          <a:rPr lang="en-US" sz="900" b="0" i="1" smtClean="0">
                                            <a:solidFill>
                                              <a:srgbClr val="C00000"/>
                                            </a:solidFill>
                                            <a:latin typeface="Cambria Math"/>
                                          </a:rPr>
                                        </m:ctrlPr>
                                      </m:sSubPr>
                                      <m:e>
                                        <m:r>
                                          <a:rPr lang="en-US" sz="900" b="0" i="1" smtClean="0">
                                            <a:solidFill>
                                              <a:srgbClr val="C00000"/>
                                            </a:solidFill>
                                            <a:latin typeface="Cambria Math" panose="02040503050406030204" pitchFamily="18" charset="0"/>
                                          </a:rPr>
                                          <m:t>𝑓</m:t>
                                        </m:r>
                                      </m:e>
                                      <m:sub>
                                        <m:r>
                                          <a:rPr lang="en-US" sz="900" b="0" i="1" smtClean="0">
                                            <a:solidFill>
                                              <a:srgbClr val="C00000"/>
                                            </a:solidFill>
                                            <a:latin typeface="Cambria Math" panose="02040503050406030204" pitchFamily="18" charset="0"/>
                                          </a:rPr>
                                          <m:t>1</m:t>
                                        </m:r>
                                      </m:sub>
                                    </m:sSub>
                                    <m:r>
                                      <a:rPr lang="en-US" sz="900" b="0" i="1" smtClean="0">
                                        <a:solidFill>
                                          <a:srgbClr val="C00000"/>
                                        </a:solidFill>
                                        <a:latin typeface="Cambria Math" panose="02040503050406030204" pitchFamily="18" charset="0"/>
                                      </a:rPr>
                                      <m:t>→</m:t>
                                    </m:r>
                                    <m:sSub>
                                      <m:sSubPr>
                                        <m:ctrlPr>
                                          <a:rPr lang="en-US" sz="900" b="0" i="1" smtClean="0">
                                            <a:solidFill>
                                              <a:srgbClr val="C00000"/>
                                            </a:solidFill>
                                            <a:latin typeface="Cambria Math"/>
                                          </a:rPr>
                                        </m:ctrlPr>
                                      </m:sSubPr>
                                      <m:e>
                                        <m:r>
                                          <a:rPr lang="en-US" sz="900" b="0" i="1" smtClean="0">
                                            <a:solidFill>
                                              <a:srgbClr val="C00000"/>
                                            </a:solidFill>
                                            <a:latin typeface="Cambria Math" panose="02040503050406030204" pitchFamily="18" charset="0"/>
                                          </a:rPr>
                                          <m:t>𝑋</m:t>
                                        </m:r>
                                      </m:e>
                                      <m:sub>
                                        <m:r>
                                          <a:rPr lang="en-US" sz="900" b="0" i="1" smtClean="0">
                                            <a:solidFill>
                                              <a:srgbClr val="C00000"/>
                                            </a:solidFill>
                                            <a:latin typeface="Cambria Math" panose="02040503050406030204" pitchFamily="18" charset="0"/>
                                          </a:rPr>
                                          <m:t>1</m:t>
                                        </m:r>
                                      </m:sub>
                                    </m:sSub>
                                  </m:sub>
                                </m:sSub>
                                <m:d>
                                  <m:dPr>
                                    <m:ctrlPr>
                                      <a:rPr lang="en-US" sz="900" b="0" i="1" smtClean="0">
                                        <a:solidFill>
                                          <a:srgbClr val="C00000"/>
                                        </a:solidFill>
                                        <a:latin typeface="Cambria Math"/>
                                      </a:rPr>
                                    </m:ctrlPr>
                                  </m:dPr>
                                  <m:e>
                                    <m:r>
                                      <a:rPr lang="en-US" sz="900" b="0" i="1" smtClean="0">
                                        <a:solidFill>
                                          <a:srgbClr val="C00000"/>
                                        </a:solidFill>
                                        <a:latin typeface="Cambria Math" panose="02040503050406030204" pitchFamily="18" charset="0"/>
                                      </a:rPr>
                                      <m:t>⋅</m:t>
                                    </m:r>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r>
                                      <a:rPr lang="en-US" sz="900" b="0" i="1" smtClean="0">
                                        <a:solidFill>
                                          <a:srgbClr val="C00000"/>
                                        </a:solidFill>
                                        <a:latin typeface="Cambria Math" panose="02040503050406030204" pitchFamily="18" charset="0"/>
                                      </a:rPr>
                                      <m:t>1,0,0</m:t>
                                    </m:r>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r>
                                      <a:rPr lang="en-US" sz="900" b="0" i="1" smtClean="0">
                                        <a:solidFill>
                                          <a:srgbClr val="C00000"/>
                                        </a:solidFill>
                                        <a:latin typeface="Cambria Math" panose="02040503050406030204" pitchFamily="18" charset="0"/>
                                      </a:rPr>
                                      <m:t>1,0,0</m:t>
                                    </m:r>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x-none" sz="900" dirty="0"/>
                        </a:p>
                      </a:txBody>
                      <a:tcPr marL="45720" marR="45720" anchor="ctr"/>
                    </a:tc>
                    <a:extLst>
                      <a:ext uri="{0D108BD9-81ED-4DB2-BD59-A6C34878D82A}">
                        <a16:rowId xmlns="" xmlns:a16="http://schemas.microsoft.com/office/drawing/2014/main" val="1888836654"/>
                      </a:ext>
                    </a:extLst>
                  </a:tr>
                </a:tbl>
              </a:graphicData>
            </a:graphic>
          </p:graphicFrame>
        </mc:Choice>
        <mc:Fallback xmlns="">
          <p:graphicFrame>
            <p:nvGraphicFramePr>
              <p:cNvPr id="45" name="Table 44">
                <a:extLst>
                  <a:ext uri="{FF2B5EF4-FFF2-40B4-BE49-F238E27FC236}">
                    <a16:creationId xmlns:a16="http://schemas.microsoft.com/office/drawing/2014/main" id="{5BEC6B6B-F68C-A796-7876-0A42CC374CA1}"/>
                  </a:ext>
                </a:extLst>
              </p:cNvPr>
              <p:cNvGraphicFramePr>
                <a:graphicFrameLocks noGrp="1"/>
              </p:cNvGraphicFramePr>
              <p:nvPr>
                <p:extLst>
                  <p:ext uri="{D42A27DB-BD31-4B8C-83A1-F6EECF244321}">
                    <p14:modId xmlns:p14="http://schemas.microsoft.com/office/powerpoint/2010/main" val="3555275092"/>
                  </p:ext>
                </p:extLst>
              </p:nvPr>
            </p:nvGraphicFramePr>
            <p:xfrm>
              <a:off x="3558948" y="1923678"/>
              <a:ext cx="5285187" cy="946659"/>
            </p:xfrm>
            <a:graphic>
              <a:graphicData uri="http://schemas.openxmlformats.org/drawingml/2006/table">
                <a:tbl>
                  <a:tblPr firstRow="1" bandRow="1">
                    <a:tableStyleId>{5C22544A-7EE6-4342-B048-85BDC9FD1C3A}</a:tableStyleId>
                  </a:tblPr>
                  <a:tblGrid>
                    <a:gridCol w="587243">
                      <a:extLst>
                        <a:ext uri="{9D8B030D-6E8A-4147-A177-3AD203B41FA5}">
                          <a16:colId xmlns:a16="http://schemas.microsoft.com/office/drawing/2014/main" val="2015334459"/>
                        </a:ext>
                      </a:extLst>
                    </a:gridCol>
                    <a:gridCol w="587243">
                      <a:extLst>
                        <a:ext uri="{9D8B030D-6E8A-4147-A177-3AD203B41FA5}">
                          <a16:colId xmlns:a16="http://schemas.microsoft.com/office/drawing/2014/main" val="3805635937"/>
                        </a:ext>
                      </a:extLst>
                    </a:gridCol>
                    <a:gridCol w="587243">
                      <a:extLst>
                        <a:ext uri="{9D8B030D-6E8A-4147-A177-3AD203B41FA5}">
                          <a16:colId xmlns:a16="http://schemas.microsoft.com/office/drawing/2014/main" val="3624894305"/>
                        </a:ext>
                      </a:extLst>
                    </a:gridCol>
                    <a:gridCol w="587243">
                      <a:extLst>
                        <a:ext uri="{9D8B030D-6E8A-4147-A177-3AD203B41FA5}">
                          <a16:colId xmlns:a16="http://schemas.microsoft.com/office/drawing/2014/main" val="1761771765"/>
                        </a:ext>
                      </a:extLst>
                    </a:gridCol>
                    <a:gridCol w="587243">
                      <a:extLst>
                        <a:ext uri="{9D8B030D-6E8A-4147-A177-3AD203B41FA5}">
                          <a16:colId xmlns:a16="http://schemas.microsoft.com/office/drawing/2014/main" val="3065399087"/>
                        </a:ext>
                      </a:extLst>
                    </a:gridCol>
                    <a:gridCol w="587243">
                      <a:extLst>
                        <a:ext uri="{9D8B030D-6E8A-4147-A177-3AD203B41FA5}">
                          <a16:colId xmlns:a16="http://schemas.microsoft.com/office/drawing/2014/main" val="1985559649"/>
                        </a:ext>
                      </a:extLst>
                    </a:gridCol>
                    <a:gridCol w="587243">
                      <a:extLst>
                        <a:ext uri="{9D8B030D-6E8A-4147-A177-3AD203B41FA5}">
                          <a16:colId xmlns:a16="http://schemas.microsoft.com/office/drawing/2014/main" val="1917010133"/>
                        </a:ext>
                      </a:extLst>
                    </a:gridCol>
                    <a:gridCol w="587243">
                      <a:extLst>
                        <a:ext uri="{9D8B030D-6E8A-4147-A177-3AD203B41FA5}">
                          <a16:colId xmlns:a16="http://schemas.microsoft.com/office/drawing/2014/main" val="394297574"/>
                        </a:ext>
                      </a:extLst>
                    </a:gridCol>
                    <a:gridCol w="587243">
                      <a:extLst>
                        <a:ext uri="{9D8B030D-6E8A-4147-A177-3AD203B41FA5}">
                          <a16:colId xmlns:a16="http://schemas.microsoft.com/office/drawing/2014/main" val="761681082"/>
                        </a:ext>
                      </a:extLst>
                    </a:gridCol>
                  </a:tblGrid>
                  <a:tr h="240919">
                    <a:tc>
                      <a:txBody>
                        <a:bodyPr/>
                        <a:lstStyle/>
                        <a:p>
                          <a:r>
                            <a:rPr lang="en-DE" sz="900" b="0" dirty="0"/>
                            <a:t>Update</a:t>
                          </a:r>
                        </a:p>
                      </a:txBody>
                      <a:tcPr marL="45720" marR="45720" anchor="ctr"/>
                    </a:tc>
                    <a:tc>
                      <a:txBody>
                        <a:bodyPr/>
                        <a:lstStyle/>
                        <a:p>
                          <a:endParaRPr lang="en-DE"/>
                        </a:p>
                      </a:txBody>
                      <a:tcPr marL="45720" marR="45720" anchor="ctr">
                        <a:blipFill>
                          <a:blip r:embed="rId4"/>
                          <a:stretch>
                            <a:fillRect l="-100000" t="-5263" r="-693617" b="-305263"/>
                          </a:stretch>
                        </a:blipFill>
                      </a:tcPr>
                    </a:tc>
                    <a:tc>
                      <a:txBody>
                        <a:bodyPr/>
                        <a:lstStyle/>
                        <a:p>
                          <a:endParaRPr lang="en-DE"/>
                        </a:p>
                      </a:txBody>
                      <a:tcPr marL="45720" marR="45720" anchor="ctr">
                        <a:blipFill>
                          <a:blip r:embed="rId4"/>
                          <a:stretch>
                            <a:fillRect l="-204348" t="-5263" r="-608696" b="-305263"/>
                          </a:stretch>
                        </a:blipFill>
                      </a:tcPr>
                    </a:tc>
                    <a:tc>
                      <a:txBody>
                        <a:bodyPr/>
                        <a:lstStyle/>
                        <a:p>
                          <a:endParaRPr lang="en-DE"/>
                        </a:p>
                      </a:txBody>
                      <a:tcPr marL="45720" marR="45720" anchor="ctr">
                        <a:blipFill>
                          <a:blip r:embed="rId4"/>
                          <a:stretch>
                            <a:fillRect l="-304348" t="-5263" r="-508696" b="-305263"/>
                          </a:stretch>
                        </a:blipFill>
                      </a:tcPr>
                    </a:tc>
                    <a:tc>
                      <a:txBody>
                        <a:bodyPr/>
                        <a:lstStyle/>
                        <a:p>
                          <a:endParaRPr lang="en-DE"/>
                        </a:p>
                      </a:txBody>
                      <a:tcPr marL="45720" marR="45720" anchor="ctr">
                        <a:blipFill>
                          <a:blip r:embed="rId4"/>
                          <a:stretch>
                            <a:fillRect l="-395745" t="-5263" r="-397872" b="-305263"/>
                          </a:stretch>
                        </a:blipFill>
                      </a:tcPr>
                    </a:tc>
                    <a:tc>
                      <a:txBody>
                        <a:bodyPr/>
                        <a:lstStyle/>
                        <a:p>
                          <a:endParaRPr lang="en-DE"/>
                        </a:p>
                      </a:txBody>
                      <a:tcPr marL="45720" marR="45720" anchor="ctr">
                        <a:blipFill>
                          <a:blip r:embed="rId4"/>
                          <a:stretch>
                            <a:fillRect l="-506522" t="-5263" r="-306522" b="-305263"/>
                          </a:stretch>
                        </a:blipFill>
                      </a:tcPr>
                    </a:tc>
                    <a:tc>
                      <a:txBody>
                        <a:bodyPr/>
                        <a:lstStyle/>
                        <a:p>
                          <a:endParaRPr lang="en-DE"/>
                        </a:p>
                      </a:txBody>
                      <a:tcPr marL="45720" marR="45720" anchor="ctr">
                        <a:blipFill>
                          <a:blip r:embed="rId4"/>
                          <a:stretch>
                            <a:fillRect l="-606522" t="-5263" r="-206522" b="-305263"/>
                          </a:stretch>
                        </a:blipFill>
                      </a:tcPr>
                    </a:tc>
                    <a:tc>
                      <a:txBody>
                        <a:bodyPr/>
                        <a:lstStyle/>
                        <a:p>
                          <a:endParaRPr lang="en-DE"/>
                        </a:p>
                      </a:txBody>
                      <a:tcPr marL="45720" marR="45720" anchor="ctr">
                        <a:blipFill>
                          <a:blip r:embed="rId4"/>
                          <a:stretch>
                            <a:fillRect l="-691489" t="-5263" r="-102128" b="-305263"/>
                          </a:stretch>
                        </a:blipFill>
                      </a:tcPr>
                    </a:tc>
                    <a:tc>
                      <a:txBody>
                        <a:bodyPr/>
                        <a:lstStyle/>
                        <a:p>
                          <a:endParaRPr lang="en-DE"/>
                        </a:p>
                      </a:txBody>
                      <a:tcPr marL="45720" marR="45720" anchor="ctr">
                        <a:blipFill>
                          <a:blip r:embed="rId4"/>
                          <a:stretch>
                            <a:fillRect l="-808696" t="-5263" r="-4348" b="-305263"/>
                          </a:stretch>
                        </a:blipFill>
                      </a:tcPr>
                    </a:tc>
                    <a:extLst>
                      <a:ext uri="{0D108BD9-81ED-4DB2-BD59-A6C34878D82A}">
                        <a16:rowId xmlns:a16="http://schemas.microsoft.com/office/drawing/2014/main" val="3339585614"/>
                      </a:ext>
                    </a:extLst>
                  </a:tr>
                  <a:tr h="352870">
                    <a:tc>
                      <a:txBody>
                        <a:bodyPr/>
                        <a:lstStyle/>
                        <a:p>
                          <a:r>
                            <a:rPr lang="en-DE" sz="900" dirty="0">
                              <a:solidFill>
                                <a:srgbClr val="C00000"/>
                              </a:solidFill>
                            </a:rPr>
                            <a:t>Initial</a:t>
                          </a:r>
                        </a:p>
                      </a:txBody>
                      <a:tcPr marL="45720" marR="45720" anchor="ctr"/>
                    </a:tc>
                    <a:tc>
                      <a:txBody>
                        <a:bodyPr/>
                        <a:lstStyle/>
                        <a:p>
                          <a:endParaRPr lang="en-DE"/>
                        </a:p>
                      </a:txBody>
                      <a:tcPr marL="45720" marR="45720" anchor="ctr">
                        <a:blipFill>
                          <a:blip r:embed="rId4"/>
                          <a:stretch>
                            <a:fillRect l="-100000" t="-68966" r="-693617" b="-100000"/>
                          </a:stretch>
                        </a:blipFill>
                      </a:tcPr>
                    </a:tc>
                    <a:tc>
                      <a:txBody>
                        <a:bodyPr/>
                        <a:lstStyle/>
                        <a:p>
                          <a:endParaRPr lang="en-DE"/>
                        </a:p>
                      </a:txBody>
                      <a:tcPr marL="45720" marR="45720" anchor="ctr">
                        <a:blipFill>
                          <a:blip r:embed="rId4"/>
                          <a:stretch>
                            <a:fillRect l="-204348" t="-68966" r="-608696" b="-100000"/>
                          </a:stretch>
                        </a:blipFill>
                      </a:tcPr>
                    </a:tc>
                    <a:tc>
                      <a:txBody>
                        <a:bodyPr/>
                        <a:lstStyle/>
                        <a:p>
                          <a:endParaRPr lang="en-DE"/>
                        </a:p>
                      </a:txBody>
                      <a:tcPr marL="45720" marR="45720" anchor="ctr">
                        <a:blipFill>
                          <a:blip r:embed="rId4"/>
                          <a:stretch>
                            <a:fillRect l="-304348" t="-68966" r="-508696" b="-100000"/>
                          </a:stretch>
                        </a:blipFill>
                      </a:tcPr>
                    </a:tc>
                    <a:tc>
                      <a:txBody>
                        <a:bodyPr/>
                        <a:lstStyle/>
                        <a:p>
                          <a:endParaRPr lang="en-DE"/>
                        </a:p>
                      </a:txBody>
                      <a:tcPr marL="45720" marR="45720" anchor="ctr">
                        <a:blipFill>
                          <a:blip r:embed="rId4"/>
                          <a:stretch>
                            <a:fillRect l="-395745" t="-68966" r="-397872" b="-100000"/>
                          </a:stretch>
                        </a:blipFill>
                      </a:tcPr>
                    </a:tc>
                    <a:tc>
                      <a:txBody>
                        <a:bodyPr/>
                        <a:lstStyle/>
                        <a:p>
                          <a:endParaRPr lang="en-DE"/>
                        </a:p>
                      </a:txBody>
                      <a:tcPr marL="45720" marR="45720" anchor="ctr">
                        <a:blipFill>
                          <a:blip r:embed="rId4"/>
                          <a:stretch>
                            <a:fillRect l="-506522" t="-68966" r="-306522" b="-100000"/>
                          </a:stretch>
                        </a:blipFill>
                      </a:tcPr>
                    </a:tc>
                    <a:tc>
                      <a:txBody>
                        <a:bodyPr/>
                        <a:lstStyle/>
                        <a:p>
                          <a:endParaRPr lang="en-DE"/>
                        </a:p>
                      </a:txBody>
                      <a:tcPr marL="45720" marR="45720" anchor="ctr">
                        <a:blipFill>
                          <a:blip r:embed="rId4"/>
                          <a:stretch>
                            <a:fillRect l="-606522" t="-68966" r="-206522" b="-100000"/>
                          </a:stretch>
                        </a:blipFill>
                      </a:tcPr>
                    </a:tc>
                    <a:tc>
                      <a:txBody>
                        <a:bodyPr/>
                        <a:lstStyle/>
                        <a:p>
                          <a:endParaRPr lang="en-DE"/>
                        </a:p>
                      </a:txBody>
                      <a:tcPr marL="45720" marR="45720" anchor="ctr">
                        <a:blipFill>
                          <a:blip r:embed="rId4"/>
                          <a:stretch>
                            <a:fillRect l="-691489" t="-68966" r="-102128" b="-100000"/>
                          </a:stretch>
                        </a:blipFill>
                      </a:tcPr>
                    </a:tc>
                    <a:tc>
                      <a:txBody>
                        <a:bodyPr/>
                        <a:lstStyle/>
                        <a:p>
                          <a:endParaRPr lang="en-DE"/>
                        </a:p>
                      </a:txBody>
                      <a:tcPr marL="45720" marR="45720" anchor="ctr">
                        <a:blipFill>
                          <a:blip r:embed="rId4"/>
                          <a:stretch>
                            <a:fillRect l="-808696" t="-68966" r="-4348" b="-100000"/>
                          </a:stretch>
                        </a:blipFill>
                      </a:tcPr>
                    </a:tc>
                    <a:extLst>
                      <a:ext uri="{0D108BD9-81ED-4DB2-BD59-A6C34878D82A}">
                        <a16:rowId xmlns:a16="http://schemas.microsoft.com/office/drawing/2014/main" val="130634892"/>
                      </a:ext>
                    </a:extLst>
                  </a:tr>
                  <a:tr h="352870">
                    <a:tc>
                      <a:txBody>
                        <a:bodyPr/>
                        <a:lstStyle/>
                        <a:p>
                          <a:endParaRPr lang="en-DE"/>
                        </a:p>
                      </a:txBody>
                      <a:tcPr marL="45720" marR="45720" anchor="ctr">
                        <a:blipFill>
                          <a:blip r:embed="rId4"/>
                          <a:stretch>
                            <a:fillRect l="-2174" t="-175000" r="-810870" b="-3571"/>
                          </a:stretch>
                        </a:blipFill>
                      </a:tcPr>
                    </a:tc>
                    <a:tc>
                      <a:txBody>
                        <a:bodyPr/>
                        <a:lstStyle/>
                        <a:p>
                          <a:endParaRPr lang="en-DE"/>
                        </a:p>
                      </a:txBody>
                      <a:tcPr marL="45720" marR="45720" anchor="ctr">
                        <a:blipFill>
                          <a:blip r:embed="rId4"/>
                          <a:stretch>
                            <a:fillRect l="-100000" t="-175000" r="-693617" b="-3571"/>
                          </a:stretch>
                        </a:blipFill>
                      </a:tcPr>
                    </a:tc>
                    <a:tc>
                      <a:txBody>
                        <a:bodyPr/>
                        <a:lstStyle/>
                        <a:p>
                          <a:endParaRPr lang="en-DE"/>
                        </a:p>
                      </a:txBody>
                      <a:tcPr marL="45720" marR="45720" anchor="ctr">
                        <a:blipFill>
                          <a:blip r:embed="rId4"/>
                          <a:stretch>
                            <a:fillRect l="-204348" t="-175000" r="-608696" b="-3571"/>
                          </a:stretch>
                        </a:blipFill>
                      </a:tcPr>
                    </a:tc>
                    <a:tc>
                      <a:txBody>
                        <a:bodyPr/>
                        <a:lstStyle/>
                        <a:p>
                          <a:endParaRPr lang="en-DE"/>
                        </a:p>
                      </a:txBody>
                      <a:tcPr marL="45720" marR="45720" anchor="ctr">
                        <a:blipFill>
                          <a:blip r:embed="rId4"/>
                          <a:stretch>
                            <a:fillRect l="-304348" t="-175000" r="-508696" b="-3571"/>
                          </a:stretch>
                        </a:blipFill>
                      </a:tcPr>
                    </a:tc>
                    <a:tc>
                      <a:txBody>
                        <a:bodyPr/>
                        <a:lstStyle/>
                        <a:p>
                          <a:endParaRPr lang="en-DE"/>
                        </a:p>
                      </a:txBody>
                      <a:tcPr marL="45720" marR="45720" anchor="ctr">
                        <a:blipFill>
                          <a:blip r:embed="rId4"/>
                          <a:stretch>
                            <a:fillRect l="-395745" t="-175000" r="-397872" b="-3571"/>
                          </a:stretch>
                        </a:blipFill>
                      </a:tcPr>
                    </a:tc>
                    <a:tc>
                      <a:txBody>
                        <a:bodyPr/>
                        <a:lstStyle/>
                        <a:p>
                          <a:endParaRPr lang="en-DE"/>
                        </a:p>
                      </a:txBody>
                      <a:tcPr marL="45720" marR="45720" anchor="ctr">
                        <a:blipFill>
                          <a:blip r:embed="rId4"/>
                          <a:stretch>
                            <a:fillRect l="-506522" t="-175000" r="-306522" b="-3571"/>
                          </a:stretch>
                        </a:blipFill>
                      </a:tcPr>
                    </a:tc>
                    <a:tc>
                      <a:txBody>
                        <a:bodyPr/>
                        <a:lstStyle/>
                        <a:p>
                          <a:endParaRPr lang="en-DE"/>
                        </a:p>
                      </a:txBody>
                      <a:tcPr marL="45720" marR="45720" anchor="ctr">
                        <a:blipFill>
                          <a:blip r:embed="rId4"/>
                          <a:stretch>
                            <a:fillRect l="-606522" t="-175000" r="-206522" b="-3571"/>
                          </a:stretch>
                        </a:blipFill>
                      </a:tcPr>
                    </a:tc>
                    <a:tc>
                      <a:txBody>
                        <a:bodyPr/>
                        <a:lstStyle/>
                        <a:p>
                          <a:endParaRPr lang="en-DE"/>
                        </a:p>
                      </a:txBody>
                      <a:tcPr marL="45720" marR="45720" anchor="ctr">
                        <a:blipFill>
                          <a:blip r:embed="rId4"/>
                          <a:stretch>
                            <a:fillRect l="-691489" t="-175000" r="-102128" b="-3571"/>
                          </a:stretch>
                        </a:blipFill>
                      </a:tcPr>
                    </a:tc>
                    <a:tc>
                      <a:txBody>
                        <a:bodyPr/>
                        <a:lstStyle/>
                        <a:p>
                          <a:endParaRPr lang="en-DE"/>
                        </a:p>
                      </a:txBody>
                      <a:tcPr marL="45720" marR="45720" anchor="ctr">
                        <a:blipFill>
                          <a:blip r:embed="rId4"/>
                          <a:stretch>
                            <a:fillRect l="-808696" t="-175000" r="-4348" b="-3571"/>
                          </a:stretch>
                        </a:blipFill>
                      </a:tcPr>
                    </a:tc>
                    <a:extLst>
                      <a:ext uri="{0D108BD9-81ED-4DB2-BD59-A6C34878D82A}">
                        <a16:rowId xmlns:a16="http://schemas.microsoft.com/office/drawing/2014/main" val="188883665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46" name="Table 45">
                <a:extLst>
                  <a:ext uri="{FF2B5EF4-FFF2-40B4-BE49-F238E27FC236}">
                    <a16:creationId xmlns="" xmlns:a16="http://schemas.microsoft.com/office/drawing/2014/main" id="{7AD8D10E-6D52-9CC6-F891-9ABBF93D8F2C}"/>
                  </a:ext>
                </a:extLst>
              </p:cNvPr>
              <p:cNvGraphicFramePr>
                <a:graphicFrameLocks noGrp="1"/>
              </p:cNvGraphicFramePr>
              <p:nvPr>
                <p:extLst>
                  <p:ext uri="{D42A27DB-BD31-4B8C-83A1-F6EECF244321}">
                    <p14:modId xmlns:p14="http://schemas.microsoft.com/office/powerpoint/2010/main" val="95748631"/>
                  </p:ext>
                </p:extLst>
              </p:nvPr>
            </p:nvGraphicFramePr>
            <p:xfrm>
              <a:off x="3558948" y="1923678"/>
              <a:ext cx="5285187" cy="1430974"/>
            </p:xfrm>
            <a:graphic>
              <a:graphicData uri="http://schemas.openxmlformats.org/drawingml/2006/table">
                <a:tbl>
                  <a:tblPr firstRow="1" bandRow="1">
                    <a:tableStyleId>{5C22544A-7EE6-4342-B048-85BDC9FD1C3A}</a:tableStyleId>
                  </a:tblPr>
                  <a:tblGrid>
                    <a:gridCol w="587243">
                      <a:extLst>
                        <a:ext uri="{9D8B030D-6E8A-4147-A177-3AD203B41FA5}">
                          <a16:colId xmlns="" xmlns:a16="http://schemas.microsoft.com/office/drawing/2014/main" val="2015334459"/>
                        </a:ext>
                      </a:extLst>
                    </a:gridCol>
                    <a:gridCol w="587243">
                      <a:extLst>
                        <a:ext uri="{9D8B030D-6E8A-4147-A177-3AD203B41FA5}">
                          <a16:colId xmlns="" xmlns:a16="http://schemas.microsoft.com/office/drawing/2014/main" val="3805635937"/>
                        </a:ext>
                      </a:extLst>
                    </a:gridCol>
                    <a:gridCol w="587243">
                      <a:extLst>
                        <a:ext uri="{9D8B030D-6E8A-4147-A177-3AD203B41FA5}">
                          <a16:colId xmlns="" xmlns:a16="http://schemas.microsoft.com/office/drawing/2014/main" val="3624894305"/>
                        </a:ext>
                      </a:extLst>
                    </a:gridCol>
                    <a:gridCol w="587243">
                      <a:extLst>
                        <a:ext uri="{9D8B030D-6E8A-4147-A177-3AD203B41FA5}">
                          <a16:colId xmlns="" xmlns:a16="http://schemas.microsoft.com/office/drawing/2014/main" val="1761771765"/>
                        </a:ext>
                      </a:extLst>
                    </a:gridCol>
                    <a:gridCol w="587243">
                      <a:extLst>
                        <a:ext uri="{9D8B030D-6E8A-4147-A177-3AD203B41FA5}">
                          <a16:colId xmlns="" xmlns:a16="http://schemas.microsoft.com/office/drawing/2014/main" val="3065399087"/>
                        </a:ext>
                      </a:extLst>
                    </a:gridCol>
                    <a:gridCol w="587243">
                      <a:extLst>
                        <a:ext uri="{9D8B030D-6E8A-4147-A177-3AD203B41FA5}">
                          <a16:colId xmlns="" xmlns:a16="http://schemas.microsoft.com/office/drawing/2014/main" val="1985559649"/>
                        </a:ext>
                      </a:extLst>
                    </a:gridCol>
                    <a:gridCol w="587243">
                      <a:extLst>
                        <a:ext uri="{9D8B030D-6E8A-4147-A177-3AD203B41FA5}">
                          <a16:colId xmlns="" xmlns:a16="http://schemas.microsoft.com/office/drawing/2014/main" val="1917010133"/>
                        </a:ext>
                      </a:extLst>
                    </a:gridCol>
                    <a:gridCol w="587243">
                      <a:extLst>
                        <a:ext uri="{9D8B030D-6E8A-4147-A177-3AD203B41FA5}">
                          <a16:colId xmlns="" xmlns:a16="http://schemas.microsoft.com/office/drawing/2014/main" val="394297574"/>
                        </a:ext>
                      </a:extLst>
                    </a:gridCol>
                    <a:gridCol w="587243">
                      <a:extLst>
                        <a:ext uri="{9D8B030D-6E8A-4147-A177-3AD203B41FA5}">
                          <a16:colId xmlns="" xmlns:a16="http://schemas.microsoft.com/office/drawing/2014/main" val="761681082"/>
                        </a:ext>
                      </a:extLst>
                    </a:gridCol>
                  </a:tblGrid>
                  <a:tr h="234076">
                    <a:tc>
                      <a:txBody>
                        <a:bodyPr/>
                        <a:lstStyle/>
                        <a:p>
                          <a:r>
                            <a:rPr lang="x-none" sz="900" b="0" dirty="0"/>
                            <a:t>Update</a:t>
                          </a:r>
                        </a:p>
                      </a:txBody>
                      <a:tcPr marL="45720" marR="45720" anchor="ctr"/>
                    </a:tc>
                    <a:tc>
                      <a:txBody>
                        <a:bodyPr/>
                        <a:lstStyle/>
                        <a:p>
                          <a:pPr/>
                          <a14:m>
                            <m:oMathPara xmlns:m="http://schemas.openxmlformats.org/officeDocument/2006/math">
                              <m:oMathParaPr>
                                <m:jc m:val="centerGroup"/>
                              </m:oMathParaPr>
                              <m:oMath xmlns:m="http://schemas.openxmlformats.org/officeDocument/2006/math">
                                <m:sSub>
                                  <m:sSubPr>
                                    <m:ctrlPr>
                                      <a:rPr lang="en-US" sz="900" b="0" i="1" smtClean="0">
                                        <a:latin typeface="Cambria Math"/>
                                      </a:rPr>
                                    </m:ctrlPr>
                                  </m:sSubPr>
                                  <m:e>
                                    <m:r>
                                      <a:rPr lang="en-US" sz="900" b="0" i="1" smtClean="0">
                                        <a:latin typeface="Cambria Math" panose="02040503050406030204" pitchFamily="18" charset="0"/>
                                      </a:rPr>
                                      <m:t>𝑝</m:t>
                                    </m:r>
                                  </m:e>
                                  <m:sub>
                                    <m:sSub>
                                      <m:sSubPr>
                                        <m:ctrlPr>
                                          <a:rPr lang="en-US" sz="900" b="0" i="1" smtClean="0">
                                            <a:latin typeface="Cambria Math"/>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1</m:t>
                                        </m:r>
                                      </m:sub>
                                    </m:sSub>
                                  </m:sub>
                                </m:sSub>
                                <m:d>
                                  <m:dPr>
                                    <m:ctrlPr>
                                      <a:rPr lang="en-US" sz="900" b="0" i="1" smtClean="0">
                                        <a:latin typeface="Cambria Math"/>
                                      </a:rPr>
                                    </m:ctrlPr>
                                  </m:dPr>
                                  <m:e>
                                    <m:r>
                                      <a:rPr lang="en-US" sz="900" b="0" i="1" smtClean="0">
                                        <a:latin typeface="Cambria Math" panose="02040503050406030204" pitchFamily="18" charset="0"/>
                                      </a:rPr>
                                      <m:t>⋅</m:t>
                                    </m:r>
                                  </m:e>
                                </m:d>
                              </m:oMath>
                            </m:oMathPara>
                          </a14:m>
                          <a:endParaRPr lang="x-none" sz="900" b="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sSub>
                                  <m:sSubPr>
                                    <m:ctrlPr>
                                      <a:rPr lang="en-US" sz="900" b="0" i="1" smtClean="0">
                                        <a:latin typeface="Cambria Math"/>
                                      </a:rPr>
                                    </m:ctrlPr>
                                  </m:sSubPr>
                                  <m:e>
                                    <m:r>
                                      <a:rPr lang="en-US" sz="900" b="0" i="1" smtClean="0">
                                        <a:latin typeface="Cambria Math" panose="02040503050406030204" pitchFamily="18" charset="0"/>
                                      </a:rPr>
                                      <m:t>𝑝</m:t>
                                    </m:r>
                                  </m:e>
                                  <m:sub>
                                    <m:sSub>
                                      <m:sSubPr>
                                        <m:ctrlPr>
                                          <a:rPr lang="en-US" sz="900" b="0" i="1" smtClean="0">
                                            <a:latin typeface="Cambria Math"/>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2</m:t>
                                        </m:r>
                                      </m:sub>
                                    </m:sSub>
                                  </m:sub>
                                </m:sSub>
                                <m:d>
                                  <m:dPr>
                                    <m:ctrlPr>
                                      <a:rPr lang="en-US" sz="900" b="0" i="1" smtClean="0">
                                        <a:latin typeface="Cambria Math"/>
                                      </a:rPr>
                                    </m:ctrlPr>
                                  </m:dPr>
                                  <m:e>
                                    <m:r>
                                      <a:rPr lang="en-US" sz="900" b="0" i="1" smtClean="0">
                                        <a:latin typeface="Cambria Math" panose="02040503050406030204" pitchFamily="18" charset="0"/>
                                      </a:rPr>
                                      <m:t>⋅</m:t>
                                    </m:r>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sSub>
                                  <m:sSubPr>
                                    <m:ctrlPr>
                                      <a:rPr lang="en-US" sz="900" b="0" i="1" smtClean="0">
                                        <a:latin typeface="Cambria Math"/>
                                      </a:rPr>
                                    </m:ctrlPr>
                                  </m:sSubPr>
                                  <m:e>
                                    <m:r>
                                      <a:rPr lang="en-US" sz="900" b="0" i="1" smtClean="0">
                                        <a:latin typeface="Cambria Math" panose="02040503050406030204" pitchFamily="18" charset="0"/>
                                      </a:rPr>
                                      <m:t>𝑝</m:t>
                                    </m:r>
                                  </m:e>
                                  <m:sub>
                                    <m:sSub>
                                      <m:sSubPr>
                                        <m:ctrlPr>
                                          <a:rPr lang="en-US" sz="900" b="0" i="1" smtClean="0">
                                            <a:latin typeface="Cambria Math"/>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3</m:t>
                                        </m:r>
                                      </m:sub>
                                    </m:sSub>
                                  </m:sub>
                                </m:sSub>
                                <m:d>
                                  <m:dPr>
                                    <m:ctrlPr>
                                      <a:rPr lang="en-US" sz="900" b="0" i="1" smtClean="0">
                                        <a:latin typeface="Cambria Math"/>
                                      </a:rPr>
                                    </m:ctrlPr>
                                  </m:dPr>
                                  <m:e>
                                    <m:r>
                                      <a:rPr lang="en-US" sz="900" b="0" i="1" smtClean="0">
                                        <a:latin typeface="Cambria Math" panose="02040503050406030204" pitchFamily="18" charset="0"/>
                                      </a:rPr>
                                      <m:t>⋅</m:t>
                                    </m:r>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sSub>
                                  <m:sSubPr>
                                    <m:ctrlPr>
                                      <a:rPr lang="en-US" sz="900" b="0" i="1" smtClean="0">
                                        <a:latin typeface="Cambria Math"/>
                                      </a:rPr>
                                    </m:ctrlPr>
                                  </m:sSubPr>
                                  <m:e>
                                    <m:r>
                                      <a:rPr lang="en-US" sz="900" b="0" i="1" smtClean="0">
                                        <a:latin typeface="Cambria Math" panose="02040503050406030204" pitchFamily="18" charset="0"/>
                                      </a:rPr>
                                      <m:t>𝑚</m:t>
                                    </m:r>
                                  </m:e>
                                  <m:sub>
                                    <m:sSub>
                                      <m:sSubPr>
                                        <m:ctrlPr>
                                          <a:rPr lang="en-US" sz="900" b="0" i="1" smtClean="0">
                                            <a:latin typeface="Cambria Math"/>
                                          </a:rPr>
                                        </m:ctrlPr>
                                      </m:sSubPr>
                                      <m:e>
                                        <m:r>
                                          <a:rPr lang="en-US" sz="900" b="0" i="1" smtClean="0">
                                            <a:latin typeface="Cambria Math" panose="02040503050406030204" pitchFamily="18" charset="0"/>
                                          </a:rPr>
                                          <m:t>𝑓</m:t>
                                        </m:r>
                                      </m:e>
                                      <m:sub>
                                        <m:r>
                                          <a:rPr lang="en-US" sz="900" b="0" i="1" smtClean="0">
                                            <a:latin typeface="Cambria Math" panose="02040503050406030204" pitchFamily="18" charset="0"/>
                                          </a:rPr>
                                          <m:t>1</m:t>
                                        </m:r>
                                      </m:sub>
                                    </m:sSub>
                                    <m:r>
                                      <a:rPr lang="en-US" sz="900" b="0" i="1" smtClean="0">
                                        <a:latin typeface="Cambria Math" panose="02040503050406030204" pitchFamily="18" charset="0"/>
                                      </a:rPr>
                                      <m:t>→</m:t>
                                    </m:r>
                                    <m:sSub>
                                      <m:sSubPr>
                                        <m:ctrlPr>
                                          <a:rPr lang="en-US" sz="900" b="0" i="1" smtClean="0">
                                            <a:latin typeface="Cambria Math"/>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1</m:t>
                                        </m:r>
                                      </m:sub>
                                    </m:sSub>
                                  </m:sub>
                                </m:sSub>
                                <m:d>
                                  <m:dPr>
                                    <m:ctrlPr>
                                      <a:rPr lang="en-US" sz="900" b="0" i="1" smtClean="0">
                                        <a:latin typeface="Cambria Math"/>
                                      </a:rPr>
                                    </m:ctrlPr>
                                  </m:dPr>
                                  <m:e>
                                    <m:r>
                                      <a:rPr lang="en-US" sz="900" b="0" i="1" smtClean="0">
                                        <a:latin typeface="Cambria Math" panose="02040503050406030204" pitchFamily="18" charset="0"/>
                                      </a:rPr>
                                      <m:t>⋅</m:t>
                                    </m:r>
                                  </m:e>
                                </m:d>
                              </m:oMath>
                            </m:oMathPara>
                          </a14:m>
                          <a:endParaRPr lang="x-non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latin typeface="Cambria Math"/>
                                      </a:rPr>
                                    </m:ctrlPr>
                                  </m:sSubPr>
                                  <m:e>
                                    <m:r>
                                      <a:rPr lang="en-US" sz="900" b="0" i="1" smtClean="0">
                                        <a:latin typeface="Cambria Math" panose="02040503050406030204" pitchFamily="18" charset="0"/>
                                      </a:rPr>
                                      <m:t>𝑚</m:t>
                                    </m:r>
                                  </m:e>
                                  <m:sub>
                                    <m:sSub>
                                      <m:sSubPr>
                                        <m:ctrlPr>
                                          <a:rPr lang="en-US" sz="900" b="0" i="1" smtClean="0">
                                            <a:latin typeface="Cambria Math"/>
                                          </a:rPr>
                                        </m:ctrlPr>
                                      </m:sSubPr>
                                      <m:e>
                                        <m:r>
                                          <a:rPr lang="en-US" sz="900" b="0" i="1" smtClean="0">
                                            <a:latin typeface="Cambria Math" panose="02040503050406030204" pitchFamily="18" charset="0"/>
                                          </a:rPr>
                                          <m:t>𝑓</m:t>
                                        </m:r>
                                      </m:e>
                                      <m:sub>
                                        <m:r>
                                          <a:rPr lang="en-US" sz="900" b="0" i="1" smtClean="0">
                                            <a:latin typeface="Cambria Math" panose="02040503050406030204" pitchFamily="18" charset="0"/>
                                          </a:rPr>
                                          <m:t>2</m:t>
                                        </m:r>
                                      </m:sub>
                                    </m:sSub>
                                    <m:r>
                                      <a:rPr lang="en-US" sz="900" b="0" i="1" smtClean="0">
                                        <a:latin typeface="Cambria Math" panose="02040503050406030204" pitchFamily="18" charset="0"/>
                                      </a:rPr>
                                      <m:t>→</m:t>
                                    </m:r>
                                    <m:sSub>
                                      <m:sSubPr>
                                        <m:ctrlPr>
                                          <a:rPr lang="en-US" sz="900" b="0" i="1" smtClean="0">
                                            <a:latin typeface="Cambria Math"/>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1</m:t>
                                        </m:r>
                                      </m:sub>
                                    </m:sSub>
                                  </m:sub>
                                </m:sSub>
                                <m:d>
                                  <m:dPr>
                                    <m:ctrlPr>
                                      <a:rPr lang="en-US" sz="900" b="0" i="1" smtClean="0">
                                        <a:latin typeface="Cambria Math"/>
                                      </a:rPr>
                                    </m:ctrlPr>
                                  </m:dPr>
                                  <m:e>
                                    <m:r>
                                      <a:rPr lang="en-US" sz="900" b="0" i="1" smtClean="0">
                                        <a:latin typeface="Cambria Math" panose="02040503050406030204" pitchFamily="18" charset="0"/>
                                      </a:rPr>
                                      <m:t>⋅</m:t>
                                    </m:r>
                                  </m:e>
                                </m:d>
                              </m:oMath>
                            </m:oMathPara>
                          </a14:m>
                          <a:endParaRPr lang="x-non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latin typeface="Cambria Math"/>
                                      </a:rPr>
                                    </m:ctrlPr>
                                  </m:sSubPr>
                                  <m:e>
                                    <m:r>
                                      <a:rPr lang="en-US" sz="900" b="0" i="1" smtClean="0">
                                        <a:latin typeface="Cambria Math" panose="02040503050406030204" pitchFamily="18" charset="0"/>
                                      </a:rPr>
                                      <m:t>𝑚</m:t>
                                    </m:r>
                                  </m:e>
                                  <m:sub>
                                    <m:sSub>
                                      <m:sSubPr>
                                        <m:ctrlPr>
                                          <a:rPr lang="en-US" sz="900" b="0" i="1" smtClean="0">
                                            <a:latin typeface="Cambria Math"/>
                                          </a:rPr>
                                        </m:ctrlPr>
                                      </m:sSubPr>
                                      <m:e>
                                        <m:r>
                                          <a:rPr lang="en-US" sz="900" b="0" i="1" smtClean="0">
                                            <a:latin typeface="Cambria Math" panose="02040503050406030204" pitchFamily="18" charset="0"/>
                                          </a:rPr>
                                          <m:t>𝑓</m:t>
                                        </m:r>
                                      </m:e>
                                      <m:sub>
                                        <m:r>
                                          <a:rPr lang="en-US" sz="900" b="0" i="1" smtClean="0">
                                            <a:latin typeface="Cambria Math" panose="02040503050406030204" pitchFamily="18" charset="0"/>
                                          </a:rPr>
                                          <m:t>2</m:t>
                                        </m:r>
                                      </m:sub>
                                    </m:sSub>
                                    <m:r>
                                      <a:rPr lang="en-US" sz="900" b="0" i="1" smtClean="0">
                                        <a:latin typeface="Cambria Math" panose="02040503050406030204" pitchFamily="18" charset="0"/>
                                      </a:rPr>
                                      <m:t>→</m:t>
                                    </m:r>
                                    <m:sSub>
                                      <m:sSubPr>
                                        <m:ctrlPr>
                                          <a:rPr lang="en-US" sz="900" b="0" i="1" smtClean="0">
                                            <a:latin typeface="Cambria Math"/>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2</m:t>
                                        </m:r>
                                      </m:sub>
                                    </m:sSub>
                                  </m:sub>
                                </m:sSub>
                                <m:d>
                                  <m:dPr>
                                    <m:ctrlPr>
                                      <a:rPr lang="en-US" sz="900" b="0" i="1" smtClean="0">
                                        <a:latin typeface="Cambria Math"/>
                                      </a:rPr>
                                    </m:ctrlPr>
                                  </m:dPr>
                                  <m:e>
                                    <m:r>
                                      <a:rPr lang="en-US" sz="900" b="0" i="1" smtClean="0">
                                        <a:latin typeface="Cambria Math" panose="02040503050406030204" pitchFamily="18" charset="0"/>
                                      </a:rPr>
                                      <m:t>⋅</m:t>
                                    </m:r>
                                  </m:e>
                                </m:d>
                              </m:oMath>
                            </m:oMathPara>
                          </a14:m>
                          <a:endParaRPr lang="x-non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latin typeface="Cambria Math"/>
                                      </a:rPr>
                                    </m:ctrlPr>
                                  </m:sSubPr>
                                  <m:e>
                                    <m:r>
                                      <a:rPr lang="en-US" sz="900" b="0" i="1" smtClean="0">
                                        <a:latin typeface="Cambria Math" panose="02040503050406030204" pitchFamily="18" charset="0"/>
                                      </a:rPr>
                                      <m:t>𝑚</m:t>
                                    </m:r>
                                  </m:e>
                                  <m:sub>
                                    <m:sSub>
                                      <m:sSubPr>
                                        <m:ctrlPr>
                                          <a:rPr lang="en-US" sz="900" b="0" i="1" smtClean="0">
                                            <a:latin typeface="Cambria Math"/>
                                          </a:rPr>
                                        </m:ctrlPr>
                                      </m:sSubPr>
                                      <m:e>
                                        <m:r>
                                          <a:rPr lang="en-US" sz="900" b="0" i="1" smtClean="0">
                                            <a:latin typeface="Cambria Math" panose="02040503050406030204" pitchFamily="18" charset="0"/>
                                          </a:rPr>
                                          <m:t>𝑓</m:t>
                                        </m:r>
                                      </m:e>
                                      <m:sub>
                                        <m:r>
                                          <a:rPr lang="en-US" sz="900" b="0" i="1" smtClean="0">
                                            <a:latin typeface="Cambria Math" panose="02040503050406030204" pitchFamily="18" charset="0"/>
                                          </a:rPr>
                                          <m:t>3</m:t>
                                        </m:r>
                                      </m:sub>
                                    </m:sSub>
                                    <m:r>
                                      <a:rPr lang="en-US" sz="900" b="0" i="1" smtClean="0">
                                        <a:latin typeface="Cambria Math" panose="02040503050406030204" pitchFamily="18" charset="0"/>
                                      </a:rPr>
                                      <m:t>→</m:t>
                                    </m:r>
                                    <m:sSub>
                                      <m:sSubPr>
                                        <m:ctrlPr>
                                          <a:rPr lang="en-US" sz="900" b="0" i="1" smtClean="0">
                                            <a:latin typeface="Cambria Math"/>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2</m:t>
                                        </m:r>
                                      </m:sub>
                                    </m:sSub>
                                  </m:sub>
                                </m:sSub>
                                <m:d>
                                  <m:dPr>
                                    <m:ctrlPr>
                                      <a:rPr lang="en-US" sz="900" b="0" i="1" smtClean="0">
                                        <a:latin typeface="Cambria Math"/>
                                      </a:rPr>
                                    </m:ctrlPr>
                                  </m:dPr>
                                  <m:e>
                                    <m:r>
                                      <a:rPr lang="en-US" sz="900" b="0" i="1" smtClean="0">
                                        <a:latin typeface="Cambria Math" panose="02040503050406030204" pitchFamily="18" charset="0"/>
                                      </a:rPr>
                                      <m:t>⋅</m:t>
                                    </m:r>
                                  </m:e>
                                </m:d>
                              </m:oMath>
                            </m:oMathPara>
                          </a14:m>
                          <a:endParaRPr lang="x-non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latin typeface="Cambria Math"/>
                                      </a:rPr>
                                    </m:ctrlPr>
                                  </m:sSubPr>
                                  <m:e>
                                    <m:r>
                                      <a:rPr lang="en-US" sz="900" b="0" i="1" smtClean="0">
                                        <a:latin typeface="Cambria Math" panose="02040503050406030204" pitchFamily="18" charset="0"/>
                                      </a:rPr>
                                      <m:t>𝑚</m:t>
                                    </m:r>
                                  </m:e>
                                  <m:sub>
                                    <m:sSub>
                                      <m:sSubPr>
                                        <m:ctrlPr>
                                          <a:rPr lang="en-US" sz="900" b="0" i="1" smtClean="0">
                                            <a:latin typeface="Cambria Math"/>
                                          </a:rPr>
                                        </m:ctrlPr>
                                      </m:sSubPr>
                                      <m:e>
                                        <m:r>
                                          <a:rPr lang="en-US" sz="900" b="0" i="1" smtClean="0">
                                            <a:latin typeface="Cambria Math" panose="02040503050406030204" pitchFamily="18" charset="0"/>
                                          </a:rPr>
                                          <m:t>𝑓</m:t>
                                        </m:r>
                                      </m:e>
                                      <m:sub>
                                        <m:r>
                                          <a:rPr lang="en-US" sz="900" b="0" i="1" smtClean="0">
                                            <a:latin typeface="Cambria Math" panose="02040503050406030204" pitchFamily="18" charset="0"/>
                                          </a:rPr>
                                          <m:t>3</m:t>
                                        </m:r>
                                      </m:sub>
                                    </m:sSub>
                                    <m:r>
                                      <a:rPr lang="en-US" sz="900" b="0" i="1" smtClean="0">
                                        <a:latin typeface="Cambria Math" panose="02040503050406030204" pitchFamily="18" charset="0"/>
                                      </a:rPr>
                                      <m:t>→</m:t>
                                    </m:r>
                                    <m:sSub>
                                      <m:sSubPr>
                                        <m:ctrlPr>
                                          <a:rPr lang="en-US" sz="900" b="0" i="1" smtClean="0">
                                            <a:latin typeface="Cambria Math"/>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3</m:t>
                                        </m:r>
                                      </m:sub>
                                    </m:sSub>
                                  </m:sub>
                                </m:sSub>
                                <m:d>
                                  <m:dPr>
                                    <m:ctrlPr>
                                      <a:rPr lang="en-US" sz="900" b="0" i="1" smtClean="0">
                                        <a:latin typeface="Cambria Math"/>
                                      </a:rPr>
                                    </m:ctrlPr>
                                  </m:dPr>
                                  <m:e>
                                    <m:r>
                                      <a:rPr lang="en-US" sz="900" b="0" i="1" smtClean="0">
                                        <a:latin typeface="Cambria Math" panose="02040503050406030204" pitchFamily="18" charset="0"/>
                                      </a:rPr>
                                      <m:t>⋅</m:t>
                                    </m:r>
                                  </m:e>
                                </m:d>
                              </m:oMath>
                            </m:oMathPara>
                          </a14:m>
                          <a:endParaRPr lang="x-none" sz="900" dirty="0"/>
                        </a:p>
                      </a:txBody>
                      <a:tcPr marL="45720" marR="45720" anchor="ctr"/>
                    </a:tc>
                    <a:extLst>
                      <a:ext uri="{0D108BD9-81ED-4DB2-BD59-A6C34878D82A}">
                        <a16:rowId xmlns="" xmlns:a16="http://schemas.microsoft.com/office/drawing/2014/main" val="3339585614"/>
                      </a:ext>
                    </a:extLst>
                  </a:tr>
                  <a:tr h="234076">
                    <a:tc>
                      <a:txBody>
                        <a:bodyPr/>
                        <a:lstStyle/>
                        <a:p>
                          <a:r>
                            <a:rPr lang="x-none" sz="900" dirty="0">
                              <a:solidFill>
                                <a:srgbClr val="C00000"/>
                              </a:solidFill>
                            </a:rPr>
                            <a:t>Initial</a:t>
                          </a: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x-none" sz="900" dirty="0">
                            <a:solidFill>
                              <a:srgbClr val="C00000"/>
                            </a:solidFill>
                          </a:endParaRPr>
                        </a:p>
                      </a:txBody>
                      <a:tcPr marL="45720" marR="45720" anchor="ctr"/>
                    </a:tc>
                    <a:extLst>
                      <a:ext uri="{0D108BD9-81ED-4DB2-BD59-A6C34878D82A}">
                        <a16:rowId xmlns="" xmlns:a16="http://schemas.microsoft.com/office/drawing/2014/main" val="130634892"/>
                      </a:ext>
                    </a:extLst>
                  </a:tr>
                  <a:tr h="2340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solidFill>
                                          <a:srgbClr val="C00000"/>
                                        </a:solidFill>
                                        <a:latin typeface="Cambria Math"/>
                                      </a:rPr>
                                    </m:ctrlPr>
                                  </m:sSubPr>
                                  <m:e>
                                    <m:r>
                                      <a:rPr lang="en-US" sz="900" b="0" i="1" smtClean="0">
                                        <a:solidFill>
                                          <a:srgbClr val="C00000"/>
                                        </a:solidFill>
                                        <a:latin typeface="Cambria Math" panose="02040503050406030204" pitchFamily="18" charset="0"/>
                                      </a:rPr>
                                      <m:t>𝑚</m:t>
                                    </m:r>
                                  </m:e>
                                  <m:sub>
                                    <m:sSub>
                                      <m:sSubPr>
                                        <m:ctrlPr>
                                          <a:rPr lang="en-US" sz="900" b="0" i="1" smtClean="0">
                                            <a:solidFill>
                                              <a:srgbClr val="C00000"/>
                                            </a:solidFill>
                                            <a:latin typeface="Cambria Math"/>
                                          </a:rPr>
                                        </m:ctrlPr>
                                      </m:sSubPr>
                                      <m:e>
                                        <m:r>
                                          <a:rPr lang="en-US" sz="900" b="0" i="1" smtClean="0">
                                            <a:solidFill>
                                              <a:srgbClr val="C00000"/>
                                            </a:solidFill>
                                            <a:latin typeface="Cambria Math" panose="02040503050406030204" pitchFamily="18" charset="0"/>
                                          </a:rPr>
                                          <m:t>𝑓</m:t>
                                        </m:r>
                                      </m:e>
                                      <m:sub>
                                        <m:r>
                                          <a:rPr lang="en-US" sz="900" b="0" i="1" smtClean="0">
                                            <a:solidFill>
                                              <a:srgbClr val="C00000"/>
                                            </a:solidFill>
                                            <a:latin typeface="Cambria Math" panose="02040503050406030204" pitchFamily="18" charset="0"/>
                                          </a:rPr>
                                          <m:t>1</m:t>
                                        </m:r>
                                      </m:sub>
                                    </m:sSub>
                                    <m:r>
                                      <a:rPr lang="en-US" sz="900" b="0" i="1" smtClean="0">
                                        <a:solidFill>
                                          <a:srgbClr val="C00000"/>
                                        </a:solidFill>
                                        <a:latin typeface="Cambria Math" panose="02040503050406030204" pitchFamily="18" charset="0"/>
                                      </a:rPr>
                                      <m:t>→</m:t>
                                    </m:r>
                                    <m:sSub>
                                      <m:sSubPr>
                                        <m:ctrlPr>
                                          <a:rPr lang="en-US" sz="900" b="0" i="1" smtClean="0">
                                            <a:solidFill>
                                              <a:srgbClr val="C00000"/>
                                            </a:solidFill>
                                            <a:latin typeface="Cambria Math"/>
                                          </a:rPr>
                                        </m:ctrlPr>
                                      </m:sSubPr>
                                      <m:e>
                                        <m:r>
                                          <a:rPr lang="en-US" sz="900" b="0" i="1" smtClean="0">
                                            <a:solidFill>
                                              <a:srgbClr val="C00000"/>
                                            </a:solidFill>
                                            <a:latin typeface="Cambria Math" panose="02040503050406030204" pitchFamily="18" charset="0"/>
                                          </a:rPr>
                                          <m:t>𝑋</m:t>
                                        </m:r>
                                      </m:e>
                                      <m:sub>
                                        <m:r>
                                          <a:rPr lang="en-US" sz="900" b="0" i="1" smtClean="0">
                                            <a:solidFill>
                                              <a:srgbClr val="C00000"/>
                                            </a:solidFill>
                                            <a:latin typeface="Cambria Math" panose="02040503050406030204" pitchFamily="18" charset="0"/>
                                          </a:rPr>
                                          <m:t>1</m:t>
                                        </m:r>
                                      </m:sub>
                                    </m:sSub>
                                  </m:sub>
                                </m:sSub>
                                <m:d>
                                  <m:dPr>
                                    <m:ctrlPr>
                                      <a:rPr lang="en-US" sz="900" b="0" i="1" smtClean="0">
                                        <a:solidFill>
                                          <a:srgbClr val="C00000"/>
                                        </a:solidFill>
                                        <a:latin typeface="Cambria Math"/>
                                      </a:rPr>
                                    </m:ctrlPr>
                                  </m:dPr>
                                  <m:e>
                                    <m:r>
                                      <a:rPr lang="en-US" sz="900" b="0" i="1" smtClean="0">
                                        <a:solidFill>
                                          <a:srgbClr val="C00000"/>
                                        </a:solidFill>
                                        <a:latin typeface="Cambria Math" panose="02040503050406030204" pitchFamily="18" charset="0"/>
                                      </a:rPr>
                                      <m:t>⋅</m:t>
                                    </m:r>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r>
                                      <a:rPr lang="en-US" sz="900" b="0" i="1" smtClean="0">
                                        <a:solidFill>
                                          <a:srgbClr val="C00000"/>
                                        </a:solidFill>
                                        <a:latin typeface="Cambria Math" panose="02040503050406030204" pitchFamily="18" charset="0"/>
                                      </a:rPr>
                                      <m:t>1,0,0</m:t>
                                    </m:r>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r>
                                      <a:rPr lang="en-US" sz="900" b="0" i="1" smtClean="0">
                                        <a:solidFill>
                                          <a:srgbClr val="C00000"/>
                                        </a:solidFill>
                                        <a:latin typeface="Cambria Math" panose="02040503050406030204" pitchFamily="18" charset="0"/>
                                      </a:rPr>
                                      <m:t>1,0,0</m:t>
                                    </m:r>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x-none" sz="900" dirty="0"/>
                        </a:p>
                      </a:txBody>
                      <a:tcPr marL="45720" marR="45720" anchor="ctr"/>
                    </a:tc>
                    <a:extLst>
                      <a:ext uri="{0D108BD9-81ED-4DB2-BD59-A6C34878D82A}">
                        <a16:rowId xmlns="" xmlns:a16="http://schemas.microsoft.com/office/drawing/2014/main" val="1888836654"/>
                      </a:ext>
                    </a:extLst>
                  </a:tr>
                  <a:tr h="2340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solidFill>
                                          <a:srgbClr val="C00000"/>
                                        </a:solidFill>
                                        <a:latin typeface="Cambria Math"/>
                                      </a:rPr>
                                    </m:ctrlPr>
                                  </m:sSubPr>
                                  <m:e>
                                    <m:r>
                                      <a:rPr lang="en-US" sz="900" b="0" i="1" smtClean="0">
                                        <a:solidFill>
                                          <a:srgbClr val="C00000"/>
                                        </a:solidFill>
                                        <a:latin typeface="Cambria Math" panose="02040503050406030204" pitchFamily="18" charset="0"/>
                                      </a:rPr>
                                      <m:t>𝑚</m:t>
                                    </m:r>
                                  </m:e>
                                  <m:sub>
                                    <m:sSub>
                                      <m:sSubPr>
                                        <m:ctrlPr>
                                          <a:rPr lang="en-US" sz="900" b="0" i="1" smtClean="0">
                                            <a:solidFill>
                                              <a:srgbClr val="C00000"/>
                                            </a:solidFill>
                                            <a:latin typeface="Cambria Math"/>
                                          </a:rPr>
                                        </m:ctrlPr>
                                      </m:sSubPr>
                                      <m:e>
                                        <m:r>
                                          <a:rPr lang="en-US" sz="900" b="0" i="1" smtClean="0">
                                            <a:solidFill>
                                              <a:srgbClr val="C00000"/>
                                            </a:solidFill>
                                            <a:latin typeface="Cambria Math" panose="02040503050406030204" pitchFamily="18" charset="0"/>
                                          </a:rPr>
                                          <m:t>𝑓</m:t>
                                        </m:r>
                                      </m:e>
                                      <m:sub>
                                        <m:r>
                                          <a:rPr lang="en-US" sz="900" b="0" i="1" smtClean="0">
                                            <a:solidFill>
                                              <a:srgbClr val="C00000"/>
                                            </a:solidFill>
                                            <a:latin typeface="Cambria Math" panose="02040503050406030204" pitchFamily="18" charset="0"/>
                                          </a:rPr>
                                          <m:t>2</m:t>
                                        </m:r>
                                      </m:sub>
                                    </m:sSub>
                                    <m:r>
                                      <a:rPr lang="en-US" sz="900" b="0" i="1" smtClean="0">
                                        <a:solidFill>
                                          <a:srgbClr val="C00000"/>
                                        </a:solidFill>
                                        <a:latin typeface="Cambria Math" panose="02040503050406030204" pitchFamily="18" charset="0"/>
                                      </a:rPr>
                                      <m:t>→</m:t>
                                    </m:r>
                                    <m:sSub>
                                      <m:sSubPr>
                                        <m:ctrlPr>
                                          <a:rPr lang="en-US" sz="900" b="0" i="1" smtClean="0">
                                            <a:solidFill>
                                              <a:srgbClr val="C00000"/>
                                            </a:solidFill>
                                            <a:latin typeface="Cambria Math"/>
                                          </a:rPr>
                                        </m:ctrlPr>
                                      </m:sSubPr>
                                      <m:e>
                                        <m:r>
                                          <a:rPr lang="en-US" sz="900" b="0" i="1" smtClean="0">
                                            <a:solidFill>
                                              <a:srgbClr val="C00000"/>
                                            </a:solidFill>
                                            <a:latin typeface="Cambria Math" panose="02040503050406030204" pitchFamily="18" charset="0"/>
                                          </a:rPr>
                                          <m:t>𝑋</m:t>
                                        </m:r>
                                      </m:e>
                                      <m:sub>
                                        <m:r>
                                          <a:rPr lang="en-US" sz="900" b="0" i="1" smtClean="0">
                                            <a:solidFill>
                                              <a:srgbClr val="C00000"/>
                                            </a:solidFill>
                                            <a:latin typeface="Cambria Math" panose="02040503050406030204" pitchFamily="18" charset="0"/>
                                          </a:rPr>
                                          <m:t>2</m:t>
                                        </m:r>
                                      </m:sub>
                                    </m:sSub>
                                  </m:sub>
                                </m:sSub>
                                <m:d>
                                  <m:dPr>
                                    <m:ctrlPr>
                                      <a:rPr lang="en-US" sz="900" b="0" i="1" smtClean="0">
                                        <a:solidFill>
                                          <a:srgbClr val="C00000"/>
                                        </a:solidFill>
                                        <a:latin typeface="Cambria Math"/>
                                      </a:rPr>
                                    </m:ctrlPr>
                                  </m:dPr>
                                  <m:e>
                                    <m:r>
                                      <a:rPr lang="en-US" sz="900" b="0" i="1" smtClean="0">
                                        <a:solidFill>
                                          <a:srgbClr val="C00000"/>
                                        </a:solidFill>
                                        <a:latin typeface="Cambria Math" panose="02040503050406030204" pitchFamily="18" charset="0"/>
                                      </a:rPr>
                                      <m:t>⋅</m:t>
                                    </m:r>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r>
                                      <a:rPr lang="en-US" sz="900" b="0" i="1" smtClean="0">
                                        <a:latin typeface="Cambria Math" panose="02040503050406030204" pitchFamily="18" charset="0"/>
                                      </a:rPr>
                                      <m:t>1,0,0</m:t>
                                    </m:r>
                                  </m:e>
                                </m:d>
                              </m:oMath>
                            </m:oMathPara>
                          </a14:m>
                          <a:endParaRPr lang="x-non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2</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4</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4</m:t>
                                        </m:r>
                                      </m:den>
                                    </m:f>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r>
                                      <a:rPr lang="en-US" sz="900" b="0" i="1" smtClean="0">
                                        <a:latin typeface="Cambria Math" panose="02040503050406030204" pitchFamily="18" charset="0"/>
                                      </a:rPr>
                                      <m:t>1,0,0</m:t>
                                    </m:r>
                                  </m:e>
                                </m:d>
                              </m:oMath>
                            </m:oMathPara>
                          </a14:m>
                          <a:endParaRPr lang="x-non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2</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4</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4</m:t>
                                        </m:r>
                                      </m:den>
                                    </m:f>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x-none" sz="900" dirty="0"/>
                        </a:p>
                      </a:txBody>
                      <a:tcPr marL="45720" marR="45720" anchor="ctr"/>
                    </a:tc>
                    <a:extLst>
                      <a:ext uri="{0D108BD9-81ED-4DB2-BD59-A6C34878D82A}">
                        <a16:rowId xmlns="" xmlns:a16="http://schemas.microsoft.com/office/drawing/2014/main" val="2342305615"/>
                      </a:ext>
                    </a:extLst>
                  </a:tr>
                </a:tbl>
              </a:graphicData>
            </a:graphic>
          </p:graphicFrame>
        </mc:Choice>
        <mc:Fallback xmlns="">
          <p:graphicFrame>
            <p:nvGraphicFramePr>
              <p:cNvPr id="46" name="Table 45">
                <a:extLst>
                  <a:ext uri="{FF2B5EF4-FFF2-40B4-BE49-F238E27FC236}">
                    <a16:creationId xmlns:a16="http://schemas.microsoft.com/office/drawing/2014/main" id="{7AD8D10E-6D52-9CC6-F891-9ABBF93D8F2C}"/>
                  </a:ext>
                </a:extLst>
              </p:cNvPr>
              <p:cNvGraphicFramePr>
                <a:graphicFrameLocks noGrp="1"/>
              </p:cNvGraphicFramePr>
              <p:nvPr>
                <p:extLst>
                  <p:ext uri="{D42A27DB-BD31-4B8C-83A1-F6EECF244321}">
                    <p14:modId xmlns:p14="http://schemas.microsoft.com/office/powerpoint/2010/main" val="95748631"/>
                  </p:ext>
                </p:extLst>
              </p:nvPr>
            </p:nvGraphicFramePr>
            <p:xfrm>
              <a:off x="3558948" y="1923678"/>
              <a:ext cx="5285187" cy="1299529"/>
            </p:xfrm>
            <a:graphic>
              <a:graphicData uri="http://schemas.openxmlformats.org/drawingml/2006/table">
                <a:tbl>
                  <a:tblPr firstRow="1" bandRow="1">
                    <a:tableStyleId>{5C22544A-7EE6-4342-B048-85BDC9FD1C3A}</a:tableStyleId>
                  </a:tblPr>
                  <a:tblGrid>
                    <a:gridCol w="587243">
                      <a:extLst>
                        <a:ext uri="{9D8B030D-6E8A-4147-A177-3AD203B41FA5}">
                          <a16:colId xmlns:a16="http://schemas.microsoft.com/office/drawing/2014/main" val="2015334459"/>
                        </a:ext>
                      </a:extLst>
                    </a:gridCol>
                    <a:gridCol w="587243">
                      <a:extLst>
                        <a:ext uri="{9D8B030D-6E8A-4147-A177-3AD203B41FA5}">
                          <a16:colId xmlns:a16="http://schemas.microsoft.com/office/drawing/2014/main" val="3805635937"/>
                        </a:ext>
                      </a:extLst>
                    </a:gridCol>
                    <a:gridCol w="587243">
                      <a:extLst>
                        <a:ext uri="{9D8B030D-6E8A-4147-A177-3AD203B41FA5}">
                          <a16:colId xmlns:a16="http://schemas.microsoft.com/office/drawing/2014/main" val="3624894305"/>
                        </a:ext>
                      </a:extLst>
                    </a:gridCol>
                    <a:gridCol w="587243">
                      <a:extLst>
                        <a:ext uri="{9D8B030D-6E8A-4147-A177-3AD203B41FA5}">
                          <a16:colId xmlns:a16="http://schemas.microsoft.com/office/drawing/2014/main" val="1761771765"/>
                        </a:ext>
                      </a:extLst>
                    </a:gridCol>
                    <a:gridCol w="587243">
                      <a:extLst>
                        <a:ext uri="{9D8B030D-6E8A-4147-A177-3AD203B41FA5}">
                          <a16:colId xmlns:a16="http://schemas.microsoft.com/office/drawing/2014/main" val="3065399087"/>
                        </a:ext>
                      </a:extLst>
                    </a:gridCol>
                    <a:gridCol w="587243">
                      <a:extLst>
                        <a:ext uri="{9D8B030D-6E8A-4147-A177-3AD203B41FA5}">
                          <a16:colId xmlns:a16="http://schemas.microsoft.com/office/drawing/2014/main" val="1985559649"/>
                        </a:ext>
                      </a:extLst>
                    </a:gridCol>
                    <a:gridCol w="587243">
                      <a:extLst>
                        <a:ext uri="{9D8B030D-6E8A-4147-A177-3AD203B41FA5}">
                          <a16:colId xmlns:a16="http://schemas.microsoft.com/office/drawing/2014/main" val="1917010133"/>
                        </a:ext>
                      </a:extLst>
                    </a:gridCol>
                    <a:gridCol w="587243">
                      <a:extLst>
                        <a:ext uri="{9D8B030D-6E8A-4147-A177-3AD203B41FA5}">
                          <a16:colId xmlns:a16="http://schemas.microsoft.com/office/drawing/2014/main" val="394297574"/>
                        </a:ext>
                      </a:extLst>
                    </a:gridCol>
                    <a:gridCol w="587243">
                      <a:extLst>
                        <a:ext uri="{9D8B030D-6E8A-4147-A177-3AD203B41FA5}">
                          <a16:colId xmlns:a16="http://schemas.microsoft.com/office/drawing/2014/main" val="761681082"/>
                        </a:ext>
                      </a:extLst>
                    </a:gridCol>
                  </a:tblGrid>
                  <a:tr h="240919">
                    <a:tc>
                      <a:txBody>
                        <a:bodyPr/>
                        <a:lstStyle/>
                        <a:p>
                          <a:r>
                            <a:rPr lang="en-DE" sz="900" b="0" dirty="0"/>
                            <a:t>Update</a:t>
                          </a:r>
                        </a:p>
                      </a:txBody>
                      <a:tcPr marL="45720" marR="45720" anchor="ctr"/>
                    </a:tc>
                    <a:tc>
                      <a:txBody>
                        <a:bodyPr/>
                        <a:lstStyle/>
                        <a:p>
                          <a:endParaRPr lang="en-DE"/>
                        </a:p>
                      </a:txBody>
                      <a:tcPr marL="45720" marR="45720" anchor="ctr">
                        <a:blipFill>
                          <a:blip r:embed="rId5"/>
                          <a:stretch>
                            <a:fillRect l="-100000" t="-5263" r="-693617" b="-447368"/>
                          </a:stretch>
                        </a:blipFill>
                      </a:tcPr>
                    </a:tc>
                    <a:tc>
                      <a:txBody>
                        <a:bodyPr/>
                        <a:lstStyle/>
                        <a:p>
                          <a:endParaRPr lang="en-DE"/>
                        </a:p>
                      </a:txBody>
                      <a:tcPr marL="45720" marR="45720" anchor="ctr">
                        <a:blipFill>
                          <a:blip r:embed="rId5"/>
                          <a:stretch>
                            <a:fillRect l="-204348" t="-5263" r="-608696" b="-447368"/>
                          </a:stretch>
                        </a:blipFill>
                      </a:tcPr>
                    </a:tc>
                    <a:tc>
                      <a:txBody>
                        <a:bodyPr/>
                        <a:lstStyle/>
                        <a:p>
                          <a:endParaRPr lang="en-DE"/>
                        </a:p>
                      </a:txBody>
                      <a:tcPr marL="45720" marR="45720" anchor="ctr">
                        <a:blipFill>
                          <a:blip r:embed="rId5"/>
                          <a:stretch>
                            <a:fillRect l="-304348" t="-5263" r="-508696" b="-447368"/>
                          </a:stretch>
                        </a:blipFill>
                      </a:tcPr>
                    </a:tc>
                    <a:tc>
                      <a:txBody>
                        <a:bodyPr/>
                        <a:lstStyle/>
                        <a:p>
                          <a:endParaRPr lang="en-DE"/>
                        </a:p>
                      </a:txBody>
                      <a:tcPr marL="45720" marR="45720" anchor="ctr">
                        <a:blipFill>
                          <a:blip r:embed="rId5"/>
                          <a:stretch>
                            <a:fillRect l="-395745" t="-5263" r="-397872" b="-447368"/>
                          </a:stretch>
                        </a:blipFill>
                      </a:tcPr>
                    </a:tc>
                    <a:tc>
                      <a:txBody>
                        <a:bodyPr/>
                        <a:lstStyle/>
                        <a:p>
                          <a:endParaRPr lang="en-DE"/>
                        </a:p>
                      </a:txBody>
                      <a:tcPr marL="45720" marR="45720" anchor="ctr">
                        <a:blipFill>
                          <a:blip r:embed="rId5"/>
                          <a:stretch>
                            <a:fillRect l="-506522" t="-5263" r="-306522" b="-447368"/>
                          </a:stretch>
                        </a:blipFill>
                      </a:tcPr>
                    </a:tc>
                    <a:tc>
                      <a:txBody>
                        <a:bodyPr/>
                        <a:lstStyle/>
                        <a:p>
                          <a:endParaRPr lang="en-DE"/>
                        </a:p>
                      </a:txBody>
                      <a:tcPr marL="45720" marR="45720" anchor="ctr">
                        <a:blipFill>
                          <a:blip r:embed="rId5"/>
                          <a:stretch>
                            <a:fillRect l="-606522" t="-5263" r="-206522" b="-447368"/>
                          </a:stretch>
                        </a:blipFill>
                      </a:tcPr>
                    </a:tc>
                    <a:tc>
                      <a:txBody>
                        <a:bodyPr/>
                        <a:lstStyle/>
                        <a:p>
                          <a:endParaRPr lang="en-DE"/>
                        </a:p>
                      </a:txBody>
                      <a:tcPr marL="45720" marR="45720" anchor="ctr">
                        <a:blipFill>
                          <a:blip r:embed="rId5"/>
                          <a:stretch>
                            <a:fillRect l="-691489" t="-5263" r="-102128" b="-447368"/>
                          </a:stretch>
                        </a:blipFill>
                      </a:tcPr>
                    </a:tc>
                    <a:tc>
                      <a:txBody>
                        <a:bodyPr/>
                        <a:lstStyle/>
                        <a:p>
                          <a:endParaRPr lang="en-DE"/>
                        </a:p>
                      </a:txBody>
                      <a:tcPr marL="45720" marR="45720" anchor="ctr">
                        <a:blipFill>
                          <a:blip r:embed="rId5"/>
                          <a:stretch>
                            <a:fillRect l="-808696" t="-5263" r="-4348" b="-447368"/>
                          </a:stretch>
                        </a:blipFill>
                      </a:tcPr>
                    </a:tc>
                    <a:extLst>
                      <a:ext uri="{0D108BD9-81ED-4DB2-BD59-A6C34878D82A}">
                        <a16:rowId xmlns:a16="http://schemas.microsoft.com/office/drawing/2014/main" val="3339585614"/>
                      </a:ext>
                    </a:extLst>
                  </a:tr>
                  <a:tr h="352870">
                    <a:tc>
                      <a:txBody>
                        <a:bodyPr/>
                        <a:lstStyle/>
                        <a:p>
                          <a:r>
                            <a:rPr lang="en-DE" sz="900" dirty="0">
                              <a:solidFill>
                                <a:srgbClr val="C00000"/>
                              </a:solidFill>
                            </a:rPr>
                            <a:t>Initial</a:t>
                          </a:r>
                        </a:p>
                      </a:txBody>
                      <a:tcPr marL="45720" marR="45720" anchor="ctr"/>
                    </a:tc>
                    <a:tc>
                      <a:txBody>
                        <a:bodyPr/>
                        <a:lstStyle/>
                        <a:p>
                          <a:endParaRPr lang="en-DE"/>
                        </a:p>
                      </a:txBody>
                      <a:tcPr marL="45720" marR="45720" anchor="ctr">
                        <a:blipFill>
                          <a:blip r:embed="rId5"/>
                          <a:stretch>
                            <a:fillRect l="-100000" t="-71429" r="-693617" b="-203571"/>
                          </a:stretch>
                        </a:blipFill>
                      </a:tcPr>
                    </a:tc>
                    <a:tc>
                      <a:txBody>
                        <a:bodyPr/>
                        <a:lstStyle/>
                        <a:p>
                          <a:endParaRPr lang="en-DE"/>
                        </a:p>
                      </a:txBody>
                      <a:tcPr marL="45720" marR="45720" anchor="ctr">
                        <a:blipFill>
                          <a:blip r:embed="rId5"/>
                          <a:stretch>
                            <a:fillRect l="-204348" t="-71429" r="-608696" b="-203571"/>
                          </a:stretch>
                        </a:blipFill>
                      </a:tcPr>
                    </a:tc>
                    <a:tc>
                      <a:txBody>
                        <a:bodyPr/>
                        <a:lstStyle/>
                        <a:p>
                          <a:endParaRPr lang="en-DE"/>
                        </a:p>
                      </a:txBody>
                      <a:tcPr marL="45720" marR="45720" anchor="ctr">
                        <a:blipFill>
                          <a:blip r:embed="rId5"/>
                          <a:stretch>
                            <a:fillRect l="-304348" t="-71429" r="-508696" b="-203571"/>
                          </a:stretch>
                        </a:blipFill>
                      </a:tcPr>
                    </a:tc>
                    <a:tc>
                      <a:txBody>
                        <a:bodyPr/>
                        <a:lstStyle/>
                        <a:p>
                          <a:endParaRPr lang="en-DE"/>
                        </a:p>
                      </a:txBody>
                      <a:tcPr marL="45720" marR="45720" anchor="ctr">
                        <a:blipFill>
                          <a:blip r:embed="rId5"/>
                          <a:stretch>
                            <a:fillRect l="-395745" t="-71429" r="-397872" b="-203571"/>
                          </a:stretch>
                        </a:blipFill>
                      </a:tcPr>
                    </a:tc>
                    <a:tc>
                      <a:txBody>
                        <a:bodyPr/>
                        <a:lstStyle/>
                        <a:p>
                          <a:endParaRPr lang="en-DE"/>
                        </a:p>
                      </a:txBody>
                      <a:tcPr marL="45720" marR="45720" anchor="ctr">
                        <a:blipFill>
                          <a:blip r:embed="rId5"/>
                          <a:stretch>
                            <a:fillRect l="-506522" t="-71429" r="-306522" b="-203571"/>
                          </a:stretch>
                        </a:blipFill>
                      </a:tcPr>
                    </a:tc>
                    <a:tc>
                      <a:txBody>
                        <a:bodyPr/>
                        <a:lstStyle/>
                        <a:p>
                          <a:endParaRPr lang="en-DE"/>
                        </a:p>
                      </a:txBody>
                      <a:tcPr marL="45720" marR="45720" anchor="ctr">
                        <a:blipFill>
                          <a:blip r:embed="rId5"/>
                          <a:stretch>
                            <a:fillRect l="-606522" t="-71429" r="-206522" b="-203571"/>
                          </a:stretch>
                        </a:blipFill>
                      </a:tcPr>
                    </a:tc>
                    <a:tc>
                      <a:txBody>
                        <a:bodyPr/>
                        <a:lstStyle/>
                        <a:p>
                          <a:endParaRPr lang="en-DE"/>
                        </a:p>
                      </a:txBody>
                      <a:tcPr marL="45720" marR="45720" anchor="ctr">
                        <a:blipFill>
                          <a:blip r:embed="rId5"/>
                          <a:stretch>
                            <a:fillRect l="-691489" t="-71429" r="-102128" b="-203571"/>
                          </a:stretch>
                        </a:blipFill>
                      </a:tcPr>
                    </a:tc>
                    <a:tc>
                      <a:txBody>
                        <a:bodyPr/>
                        <a:lstStyle/>
                        <a:p>
                          <a:endParaRPr lang="en-DE"/>
                        </a:p>
                      </a:txBody>
                      <a:tcPr marL="45720" marR="45720" anchor="ctr">
                        <a:blipFill>
                          <a:blip r:embed="rId5"/>
                          <a:stretch>
                            <a:fillRect l="-808696" t="-71429" r="-4348" b="-203571"/>
                          </a:stretch>
                        </a:blipFill>
                      </a:tcPr>
                    </a:tc>
                    <a:extLst>
                      <a:ext uri="{0D108BD9-81ED-4DB2-BD59-A6C34878D82A}">
                        <a16:rowId xmlns:a16="http://schemas.microsoft.com/office/drawing/2014/main" val="130634892"/>
                      </a:ext>
                    </a:extLst>
                  </a:tr>
                  <a:tr h="352870">
                    <a:tc>
                      <a:txBody>
                        <a:bodyPr/>
                        <a:lstStyle/>
                        <a:p>
                          <a:endParaRPr lang="en-DE"/>
                        </a:p>
                      </a:txBody>
                      <a:tcPr marL="45720" marR="45720" anchor="ctr">
                        <a:blipFill>
                          <a:blip r:embed="rId5"/>
                          <a:stretch>
                            <a:fillRect l="-2174" t="-171429" r="-810870" b="-103571"/>
                          </a:stretch>
                        </a:blipFill>
                      </a:tcPr>
                    </a:tc>
                    <a:tc>
                      <a:txBody>
                        <a:bodyPr/>
                        <a:lstStyle/>
                        <a:p>
                          <a:endParaRPr lang="en-DE"/>
                        </a:p>
                      </a:txBody>
                      <a:tcPr marL="45720" marR="45720" anchor="ctr">
                        <a:blipFill>
                          <a:blip r:embed="rId5"/>
                          <a:stretch>
                            <a:fillRect l="-100000" t="-171429" r="-693617" b="-103571"/>
                          </a:stretch>
                        </a:blipFill>
                      </a:tcPr>
                    </a:tc>
                    <a:tc>
                      <a:txBody>
                        <a:bodyPr/>
                        <a:lstStyle/>
                        <a:p>
                          <a:endParaRPr lang="en-DE"/>
                        </a:p>
                      </a:txBody>
                      <a:tcPr marL="45720" marR="45720" anchor="ctr">
                        <a:blipFill>
                          <a:blip r:embed="rId5"/>
                          <a:stretch>
                            <a:fillRect l="-204348" t="-171429" r="-608696" b="-103571"/>
                          </a:stretch>
                        </a:blipFill>
                      </a:tcPr>
                    </a:tc>
                    <a:tc>
                      <a:txBody>
                        <a:bodyPr/>
                        <a:lstStyle/>
                        <a:p>
                          <a:endParaRPr lang="en-DE"/>
                        </a:p>
                      </a:txBody>
                      <a:tcPr marL="45720" marR="45720" anchor="ctr">
                        <a:blipFill>
                          <a:blip r:embed="rId5"/>
                          <a:stretch>
                            <a:fillRect l="-304348" t="-171429" r="-508696" b="-103571"/>
                          </a:stretch>
                        </a:blipFill>
                      </a:tcPr>
                    </a:tc>
                    <a:tc>
                      <a:txBody>
                        <a:bodyPr/>
                        <a:lstStyle/>
                        <a:p>
                          <a:endParaRPr lang="en-DE"/>
                        </a:p>
                      </a:txBody>
                      <a:tcPr marL="45720" marR="45720" anchor="ctr">
                        <a:blipFill>
                          <a:blip r:embed="rId5"/>
                          <a:stretch>
                            <a:fillRect l="-395745" t="-171429" r="-397872" b="-103571"/>
                          </a:stretch>
                        </a:blipFill>
                      </a:tcPr>
                    </a:tc>
                    <a:tc>
                      <a:txBody>
                        <a:bodyPr/>
                        <a:lstStyle/>
                        <a:p>
                          <a:endParaRPr lang="en-DE"/>
                        </a:p>
                      </a:txBody>
                      <a:tcPr marL="45720" marR="45720" anchor="ctr">
                        <a:blipFill>
                          <a:blip r:embed="rId5"/>
                          <a:stretch>
                            <a:fillRect l="-506522" t="-171429" r="-306522" b="-103571"/>
                          </a:stretch>
                        </a:blipFill>
                      </a:tcPr>
                    </a:tc>
                    <a:tc>
                      <a:txBody>
                        <a:bodyPr/>
                        <a:lstStyle/>
                        <a:p>
                          <a:endParaRPr lang="en-DE"/>
                        </a:p>
                      </a:txBody>
                      <a:tcPr marL="45720" marR="45720" anchor="ctr">
                        <a:blipFill>
                          <a:blip r:embed="rId5"/>
                          <a:stretch>
                            <a:fillRect l="-606522" t="-171429" r="-206522" b="-103571"/>
                          </a:stretch>
                        </a:blipFill>
                      </a:tcPr>
                    </a:tc>
                    <a:tc>
                      <a:txBody>
                        <a:bodyPr/>
                        <a:lstStyle/>
                        <a:p>
                          <a:endParaRPr lang="en-DE"/>
                        </a:p>
                      </a:txBody>
                      <a:tcPr marL="45720" marR="45720" anchor="ctr">
                        <a:blipFill>
                          <a:blip r:embed="rId5"/>
                          <a:stretch>
                            <a:fillRect l="-691489" t="-171429" r="-102128" b="-103571"/>
                          </a:stretch>
                        </a:blipFill>
                      </a:tcPr>
                    </a:tc>
                    <a:tc>
                      <a:txBody>
                        <a:bodyPr/>
                        <a:lstStyle/>
                        <a:p>
                          <a:endParaRPr lang="en-DE"/>
                        </a:p>
                      </a:txBody>
                      <a:tcPr marL="45720" marR="45720" anchor="ctr">
                        <a:blipFill>
                          <a:blip r:embed="rId5"/>
                          <a:stretch>
                            <a:fillRect l="-808696" t="-171429" r="-4348" b="-103571"/>
                          </a:stretch>
                        </a:blipFill>
                      </a:tcPr>
                    </a:tc>
                    <a:extLst>
                      <a:ext uri="{0D108BD9-81ED-4DB2-BD59-A6C34878D82A}">
                        <a16:rowId xmlns:a16="http://schemas.microsoft.com/office/drawing/2014/main" val="1888836654"/>
                      </a:ext>
                    </a:extLst>
                  </a:tr>
                  <a:tr h="352870">
                    <a:tc>
                      <a:txBody>
                        <a:bodyPr/>
                        <a:lstStyle/>
                        <a:p>
                          <a:endParaRPr lang="en-DE"/>
                        </a:p>
                      </a:txBody>
                      <a:tcPr marL="45720" marR="45720" anchor="ctr">
                        <a:blipFill>
                          <a:blip r:embed="rId5"/>
                          <a:stretch>
                            <a:fillRect l="-2174" t="-271429" r="-810870" b="-3571"/>
                          </a:stretch>
                        </a:blipFill>
                      </a:tcPr>
                    </a:tc>
                    <a:tc>
                      <a:txBody>
                        <a:bodyPr/>
                        <a:lstStyle/>
                        <a:p>
                          <a:endParaRPr lang="en-DE"/>
                        </a:p>
                      </a:txBody>
                      <a:tcPr marL="45720" marR="45720" anchor="ctr">
                        <a:blipFill>
                          <a:blip r:embed="rId5"/>
                          <a:stretch>
                            <a:fillRect l="-100000" t="-271429" r="-693617" b="-3571"/>
                          </a:stretch>
                        </a:blipFill>
                      </a:tcPr>
                    </a:tc>
                    <a:tc>
                      <a:txBody>
                        <a:bodyPr/>
                        <a:lstStyle/>
                        <a:p>
                          <a:endParaRPr lang="en-DE"/>
                        </a:p>
                      </a:txBody>
                      <a:tcPr marL="45720" marR="45720" anchor="ctr">
                        <a:blipFill>
                          <a:blip r:embed="rId5"/>
                          <a:stretch>
                            <a:fillRect l="-204348" t="-271429" r="-608696" b="-3571"/>
                          </a:stretch>
                        </a:blipFill>
                      </a:tcPr>
                    </a:tc>
                    <a:tc>
                      <a:txBody>
                        <a:bodyPr/>
                        <a:lstStyle/>
                        <a:p>
                          <a:endParaRPr lang="en-DE"/>
                        </a:p>
                      </a:txBody>
                      <a:tcPr marL="45720" marR="45720" anchor="ctr">
                        <a:blipFill>
                          <a:blip r:embed="rId5"/>
                          <a:stretch>
                            <a:fillRect l="-304348" t="-271429" r="-508696" b="-3571"/>
                          </a:stretch>
                        </a:blipFill>
                      </a:tcPr>
                    </a:tc>
                    <a:tc>
                      <a:txBody>
                        <a:bodyPr/>
                        <a:lstStyle/>
                        <a:p>
                          <a:endParaRPr lang="en-DE"/>
                        </a:p>
                      </a:txBody>
                      <a:tcPr marL="45720" marR="45720" anchor="ctr">
                        <a:blipFill>
                          <a:blip r:embed="rId5"/>
                          <a:stretch>
                            <a:fillRect l="-395745" t="-271429" r="-397872" b="-3571"/>
                          </a:stretch>
                        </a:blipFill>
                      </a:tcPr>
                    </a:tc>
                    <a:tc>
                      <a:txBody>
                        <a:bodyPr/>
                        <a:lstStyle/>
                        <a:p>
                          <a:endParaRPr lang="en-DE"/>
                        </a:p>
                      </a:txBody>
                      <a:tcPr marL="45720" marR="45720" anchor="ctr">
                        <a:blipFill>
                          <a:blip r:embed="rId5"/>
                          <a:stretch>
                            <a:fillRect l="-506522" t="-271429" r="-306522" b="-3571"/>
                          </a:stretch>
                        </a:blipFill>
                      </a:tcPr>
                    </a:tc>
                    <a:tc>
                      <a:txBody>
                        <a:bodyPr/>
                        <a:lstStyle/>
                        <a:p>
                          <a:endParaRPr lang="en-DE"/>
                        </a:p>
                      </a:txBody>
                      <a:tcPr marL="45720" marR="45720" anchor="ctr">
                        <a:blipFill>
                          <a:blip r:embed="rId5"/>
                          <a:stretch>
                            <a:fillRect l="-606522" t="-271429" r="-206522" b="-3571"/>
                          </a:stretch>
                        </a:blipFill>
                      </a:tcPr>
                    </a:tc>
                    <a:tc>
                      <a:txBody>
                        <a:bodyPr/>
                        <a:lstStyle/>
                        <a:p>
                          <a:endParaRPr lang="en-DE"/>
                        </a:p>
                      </a:txBody>
                      <a:tcPr marL="45720" marR="45720" anchor="ctr">
                        <a:blipFill>
                          <a:blip r:embed="rId5"/>
                          <a:stretch>
                            <a:fillRect l="-691489" t="-271429" r="-102128" b="-3571"/>
                          </a:stretch>
                        </a:blipFill>
                      </a:tcPr>
                    </a:tc>
                    <a:tc>
                      <a:txBody>
                        <a:bodyPr/>
                        <a:lstStyle/>
                        <a:p>
                          <a:endParaRPr lang="en-DE"/>
                        </a:p>
                      </a:txBody>
                      <a:tcPr marL="45720" marR="45720" anchor="ctr">
                        <a:blipFill>
                          <a:blip r:embed="rId5"/>
                          <a:stretch>
                            <a:fillRect l="-808696" t="-271429" r="-4348" b="-3571"/>
                          </a:stretch>
                        </a:blipFill>
                      </a:tcPr>
                    </a:tc>
                    <a:extLst>
                      <a:ext uri="{0D108BD9-81ED-4DB2-BD59-A6C34878D82A}">
                        <a16:rowId xmlns:a16="http://schemas.microsoft.com/office/drawing/2014/main" val="234230561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47" name="Table 46">
                <a:extLst>
                  <a:ext uri="{FF2B5EF4-FFF2-40B4-BE49-F238E27FC236}">
                    <a16:creationId xmlns="" xmlns:a16="http://schemas.microsoft.com/office/drawing/2014/main" id="{BFCA8C16-113E-C41D-5BE9-D1881228DF07}"/>
                  </a:ext>
                </a:extLst>
              </p:cNvPr>
              <p:cNvGraphicFramePr>
                <a:graphicFrameLocks noGrp="1"/>
              </p:cNvGraphicFramePr>
              <p:nvPr>
                <p:extLst>
                  <p:ext uri="{D42A27DB-BD31-4B8C-83A1-F6EECF244321}">
                    <p14:modId xmlns:p14="http://schemas.microsoft.com/office/powerpoint/2010/main" val="2111964035"/>
                  </p:ext>
                </p:extLst>
              </p:nvPr>
            </p:nvGraphicFramePr>
            <p:xfrm>
              <a:off x="3558948" y="1923678"/>
              <a:ext cx="5285187" cy="1827659"/>
            </p:xfrm>
            <a:graphic>
              <a:graphicData uri="http://schemas.openxmlformats.org/drawingml/2006/table">
                <a:tbl>
                  <a:tblPr firstRow="1" bandRow="1">
                    <a:tableStyleId>{5C22544A-7EE6-4342-B048-85BDC9FD1C3A}</a:tableStyleId>
                  </a:tblPr>
                  <a:tblGrid>
                    <a:gridCol w="587243">
                      <a:extLst>
                        <a:ext uri="{9D8B030D-6E8A-4147-A177-3AD203B41FA5}">
                          <a16:colId xmlns="" xmlns:a16="http://schemas.microsoft.com/office/drawing/2014/main" val="2015334459"/>
                        </a:ext>
                      </a:extLst>
                    </a:gridCol>
                    <a:gridCol w="587243">
                      <a:extLst>
                        <a:ext uri="{9D8B030D-6E8A-4147-A177-3AD203B41FA5}">
                          <a16:colId xmlns="" xmlns:a16="http://schemas.microsoft.com/office/drawing/2014/main" val="3805635937"/>
                        </a:ext>
                      </a:extLst>
                    </a:gridCol>
                    <a:gridCol w="587243">
                      <a:extLst>
                        <a:ext uri="{9D8B030D-6E8A-4147-A177-3AD203B41FA5}">
                          <a16:colId xmlns="" xmlns:a16="http://schemas.microsoft.com/office/drawing/2014/main" val="3624894305"/>
                        </a:ext>
                      </a:extLst>
                    </a:gridCol>
                    <a:gridCol w="587243">
                      <a:extLst>
                        <a:ext uri="{9D8B030D-6E8A-4147-A177-3AD203B41FA5}">
                          <a16:colId xmlns="" xmlns:a16="http://schemas.microsoft.com/office/drawing/2014/main" val="1761771765"/>
                        </a:ext>
                      </a:extLst>
                    </a:gridCol>
                    <a:gridCol w="587243">
                      <a:extLst>
                        <a:ext uri="{9D8B030D-6E8A-4147-A177-3AD203B41FA5}">
                          <a16:colId xmlns="" xmlns:a16="http://schemas.microsoft.com/office/drawing/2014/main" val="3065399087"/>
                        </a:ext>
                      </a:extLst>
                    </a:gridCol>
                    <a:gridCol w="587243">
                      <a:extLst>
                        <a:ext uri="{9D8B030D-6E8A-4147-A177-3AD203B41FA5}">
                          <a16:colId xmlns="" xmlns:a16="http://schemas.microsoft.com/office/drawing/2014/main" val="1985559649"/>
                        </a:ext>
                      </a:extLst>
                    </a:gridCol>
                    <a:gridCol w="587243">
                      <a:extLst>
                        <a:ext uri="{9D8B030D-6E8A-4147-A177-3AD203B41FA5}">
                          <a16:colId xmlns="" xmlns:a16="http://schemas.microsoft.com/office/drawing/2014/main" val="1917010133"/>
                        </a:ext>
                      </a:extLst>
                    </a:gridCol>
                    <a:gridCol w="587243">
                      <a:extLst>
                        <a:ext uri="{9D8B030D-6E8A-4147-A177-3AD203B41FA5}">
                          <a16:colId xmlns="" xmlns:a16="http://schemas.microsoft.com/office/drawing/2014/main" val="394297574"/>
                        </a:ext>
                      </a:extLst>
                    </a:gridCol>
                    <a:gridCol w="587243">
                      <a:extLst>
                        <a:ext uri="{9D8B030D-6E8A-4147-A177-3AD203B41FA5}">
                          <a16:colId xmlns="" xmlns:a16="http://schemas.microsoft.com/office/drawing/2014/main" val="761681082"/>
                        </a:ext>
                      </a:extLst>
                    </a:gridCol>
                  </a:tblGrid>
                  <a:tr h="234076">
                    <a:tc>
                      <a:txBody>
                        <a:bodyPr/>
                        <a:lstStyle/>
                        <a:p>
                          <a:r>
                            <a:rPr lang="x-none" sz="900" b="0" dirty="0"/>
                            <a:t>Update</a:t>
                          </a:r>
                        </a:p>
                      </a:txBody>
                      <a:tcPr marL="45720" marR="45720" anchor="ctr"/>
                    </a:tc>
                    <a:tc>
                      <a:txBody>
                        <a:bodyPr/>
                        <a:lstStyle/>
                        <a:p>
                          <a:pPr/>
                          <a14:m>
                            <m:oMathPara xmlns:m="http://schemas.openxmlformats.org/officeDocument/2006/math">
                              <m:oMathParaPr>
                                <m:jc m:val="centerGroup"/>
                              </m:oMathParaPr>
                              <m:oMath xmlns:m="http://schemas.openxmlformats.org/officeDocument/2006/math">
                                <m:sSub>
                                  <m:sSubPr>
                                    <m:ctrlPr>
                                      <a:rPr lang="en-US" sz="900" b="0" i="1" smtClean="0">
                                        <a:latin typeface="Cambria Math"/>
                                      </a:rPr>
                                    </m:ctrlPr>
                                  </m:sSubPr>
                                  <m:e>
                                    <m:r>
                                      <a:rPr lang="en-US" sz="900" b="0" i="1" smtClean="0">
                                        <a:latin typeface="Cambria Math" panose="02040503050406030204" pitchFamily="18" charset="0"/>
                                      </a:rPr>
                                      <m:t>𝑝</m:t>
                                    </m:r>
                                  </m:e>
                                  <m:sub>
                                    <m:sSub>
                                      <m:sSubPr>
                                        <m:ctrlPr>
                                          <a:rPr lang="en-US" sz="900" b="0" i="1" smtClean="0">
                                            <a:latin typeface="Cambria Math"/>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1</m:t>
                                        </m:r>
                                      </m:sub>
                                    </m:sSub>
                                  </m:sub>
                                </m:sSub>
                                <m:d>
                                  <m:dPr>
                                    <m:ctrlPr>
                                      <a:rPr lang="en-US" sz="900" b="0" i="1" smtClean="0">
                                        <a:latin typeface="Cambria Math"/>
                                      </a:rPr>
                                    </m:ctrlPr>
                                  </m:dPr>
                                  <m:e>
                                    <m:r>
                                      <a:rPr lang="en-US" sz="900" b="0" i="1" smtClean="0">
                                        <a:latin typeface="Cambria Math" panose="02040503050406030204" pitchFamily="18" charset="0"/>
                                      </a:rPr>
                                      <m:t>⋅</m:t>
                                    </m:r>
                                  </m:e>
                                </m:d>
                              </m:oMath>
                            </m:oMathPara>
                          </a14:m>
                          <a:endParaRPr lang="x-none" sz="900" b="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sSub>
                                  <m:sSubPr>
                                    <m:ctrlPr>
                                      <a:rPr lang="en-US" sz="900" b="0" i="1" smtClean="0">
                                        <a:latin typeface="Cambria Math"/>
                                      </a:rPr>
                                    </m:ctrlPr>
                                  </m:sSubPr>
                                  <m:e>
                                    <m:r>
                                      <a:rPr lang="en-US" sz="900" b="0" i="1" smtClean="0">
                                        <a:latin typeface="Cambria Math" panose="02040503050406030204" pitchFamily="18" charset="0"/>
                                      </a:rPr>
                                      <m:t>𝑝</m:t>
                                    </m:r>
                                  </m:e>
                                  <m:sub>
                                    <m:sSub>
                                      <m:sSubPr>
                                        <m:ctrlPr>
                                          <a:rPr lang="en-US" sz="900" b="0" i="1" smtClean="0">
                                            <a:latin typeface="Cambria Math"/>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2</m:t>
                                        </m:r>
                                      </m:sub>
                                    </m:sSub>
                                  </m:sub>
                                </m:sSub>
                                <m:d>
                                  <m:dPr>
                                    <m:ctrlPr>
                                      <a:rPr lang="en-US" sz="900" b="0" i="1" smtClean="0">
                                        <a:latin typeface="Cambria Math"/>
                                      </a:rPr>
                                    </m:ctrlPr>
                                  </m:dPr>
                                  <m:e>
                                    <m:r>
                                      <a:rPr lang="en-US" sz="900" b="0" i="1" smtClean="0">
                                        <a:latin typeface="Cambria Math" panose="02040503050406030204" pitchFamily="18" charset="0"/>
                                      </a:rPr>
                                      <m:t>⋅</m:t>
                                    </m:r>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sSub>
                                  <m:sSubPr>
                                    <m:ctrlPr>
                                      <a:rPr lang="en-US" sz="900" b="0" i="1" smtClean="0">
                                        <a:latin typeface="Cambria Math"/>
                                      </a:rPr>
                                    </m:ctrlPr>
                                  </m:sSubPr>
                                  <m:e>
                                    <m:r>
                                      <a:rPr lang="en-US" sz="900" b="0" i="1" smtClean="0">
                                        <a:latin typeface="Cambria Math" panose="02040503050406030204" pitchFamily="18" charset="0"/>
                                      </a:rPr>
                                      <m:t>𝑝</m:t>
                                    </m:r>
                                  </m:e>
                                  <m:sub>
                                    <m:sSub>
                                      <m:sSubPr>
                                        <m:ctrlPr>
                                          <a:rPr lang="en-US" sz="900" b="0" i="1" smtClean="0">
                                            <a:latin typeface="Cambria Math"/>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3</m:t>
                                        </m:r>
                                      </m:sub>
                                    </m:sSub>
                                  </m:sub>
                                </m:sSub>
                                <m:d>
                                  <m:dPr>
                                    <m:ctrlPr>
                                      <a:rPr lang="en-US" sz="900" b="0" i="1" smtClean="0">
                                        <a:latin typeface="Cambria Math"/>
                                      </a:rPr>
                                    </m:ctrlPr>
                                  </m:dPr>
                                  <m:e>
                                    <m:r>
                                      <a:rPr lang="en-US" sz="900" b="0" i="1" smtClean="0">
                                        <a:latin typeface="Cambria Math" panose="02040503050406030204" pitchFamily="18" charset="0"/>
                                      </a:rPr>
                                      <m:t>⋅</m:t>
                                    </m:r>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sSub>
                                  <m:sSubPr>
                                    <m:ctrlPr>
                                      <a:rPr lang="en-US" sz="900" b="0" i="1" smtClean="0">
                                        <a:latin typeface="Cambria Math"/>
                                      </a:rPr>
                                    </m:ctrlPr>
                                  </m:sSubPr>
                                  <m:e>
                                    <m:r>
                                      <a:rPr lang="en-US" sz="900" b="0" i="1" smtClean="0">
                                        <a:latin typeface="Cambria Math" panose="02040503050406030204" pitchFamily="18" charset="0"/>
                                      </a:rPr>
                                      <m:t>𝑚</m:t>
                                    </m:r>
                                  </m:e>
                                  <m:sub>
                                    <m:sSub>
                                      <m:sSubPr>
                                        <m:ctrlPr>
                                          <a:rPr lang="en-US" sz="900" b="0" i="1" smtClean="0">
                                            <a:latin typeface="Cambria Math"/>
                                          </a:rPr>
                                        </m:ctrlPr>
                                      </m:sSubPr>
                                      <m:e>
                                        <m:r>
                                          <a:rPr lang="en-US" sz="900" b="0" i="1" smtClean="0">
                                            <a:latin typeface="Cambria Math" panose="02040503050406030204" pitchFamily="18" charset="0"/>
                                          </a:rPr>
                                          <m:t>𝑓</m:t>
                                        </m:r>
                                      </m:e>
                                      <m:sub>
                                        <m:r>
                                          <a:rPr lang="en-US" sz="900" b="0" i="1" smtClean="0">
                                            <a:latin typeface="Cambria Math" panose="02040503050406030204" pitchFamily="18" charset="0"/>
                                          </a:rPr>
                                          <m:t>1</m:t>
                                        </m:r>
                                      </m:sub>
                                    </m:sSub>
                                    <m:r>
                                      <a:rPr lang="en-US" sz="900" b="0" i="1" smtClean="0">
                                        <a:latin typeface="Cambria Math" panose="02040503050406030204" pitchFamily="18" charset="0"/>
                                      </a:rPr>
                                      <m:t>→</m:t>
                                    </m:r>
                                    <m:sSub>
                                      <m:sSubPr>
                                        <m:ctrlPr>
                                          <a:rPr lang="en-US" sz="900" b="0" i="1" smtClean="0">
                                            <a:latin typeface="Cambria Math"/>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1</m:t>
                                        </m:r>
                                      </m:sub>
                                    </m:sSub>
                                  </m:sub>
                                </m:sSub>
                                <m:d>
                                  <m:dPr>
                                    <m:ctrlPr>
                                      <a:rPr lang="en-US" sz="900" b="0" i="1" smtClean="0">
                                        <a:latin typeface="Cambria Math"/>
                                      </a:rPr>
                                    </m:ctrlPr>
                                  </m:dPr>
                                  <m:e>
                                    <m:r>
                                      <a:rPr lang="en-US" sz="900" b="0" i="1" smtClean="0">
                                        <a:latin typeface="Cambria Math" panose="02040503050406030204" pitchFamily="18" charset="0"/>
                                      </a:rPr>
                                      <m:t>⋅</m:t>
                                    </m:r>
                                  </m:e>
                                </m:d>
                              </m:oMath>
                            </m:oMathPara>
                          </a14:m>
                          <a:endParaRPr lang="x-non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latin typeface="Cambria Math"/>
                                      </a:rPr>
                                    </m:ctrlPr>
                                  </m:sSubPr>
                                  <m:e>
                                    <m:r>
                                      <a:rPr lang="en-US" sz="900" b="0" i="1" smtClean="0">
                                        <a:latin typeface="Cambria Math" panose="02040503050406030204" pitchFamily="18" charset="0"/>
                                      </a:rPr>
                                      <m:t>𝑚</m:t>
                                    </m:r>
                                  </m:e>
                                  <m:sub>
                                    <m:sSub>
                                      <m:sSubPr>
                                        <m:ctrlPr>
                                          <a:rPr lang="en-US" sz="900" b="0" i="1" smtClean="0">
                                            <a:latin typeface="Cambria Math"/>
                                          </a:rPr>
                                        </m:ctrlPr>
                                      </m:sSubPr>
                                      <m:e>
                                        <m:r>
                                          <a:rPr lang="en-US" sz="900" b="0" i="1" smtClean="0">
                                            <a:latin typeface="Cambria Math" panose="02040503050406030204" pitchFamily="18" charset="0"/>
                                          </a:rPr>
                                          <m:t>𝑓</m:t>
                                        </m:r>
                                      </m:e>
                                      <m:sub>
                                        <m:r>
                                          <a:rPr lang="en-US" sz="900" b="0" i="1" smtClean="0">
                                            <a:latin typeface="Cambria Math" panose="02040503050406030204" pitchFamily="18" charset="0"/>
                                          </a:rPr>
                                          <m:t>2</m:t>
                                        </m:r>
                                      </m:sub>
                                    </m:sSub>
                                    <m:r>
                                      <a:rPr lang="en-US" sz="900" b="0" i="1" smtClean="0">
                                        <a:latin typeface="Cambria Math" panose="02040503050406030204" pitchFamily="18" charset="0"/>
                                      </a:rPr>
                                      <m:t>→</m:t>
                                    </m:r>
                                    <m:sSub>
                                      <m:sSubPr>
                                        <m:ctrlPr>
                                          <a:rPr lang="en-US" sz="900" b="0" i="1" smtClean="0">
                                            <a:latin typeface="Cambria Math"/>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1</m:t>
                                        </m:r>
                                      </m:sub>
                                    </m:sSub>
                                  </m:sub>
                                </m:sSub>
                                <m:d>
                                  <m:dPr>
                                    <m:ctrlPr>
                                      <a:rPr lang="en-US" sz="900" b="0" i="1" smtClean="0">
                                        <a:latin typeface="Cambria Math"/>
                                      </a:rPr>
                                    </m:ctrlPr>
                                  </m:dPr>
                                  <m:e>
                                    <m:r>
                                      <a:rPr lang="en-US" sz="900" b="0" i="1" smtClean="0">
                                        <a:latin typeface="Cambria Math" panose="02040503050406030204" pitchFamily="18" charset="0"/>
                                      </a:rPr>
                                      <m:t>⋅</m:t>
                                    </m:r>
                                  </m:e>
                                </m:d>
                              </m:oMath>
                            </m:oMathPara>
                          </a14:m>
                          <a:endParaRPr lang="x-non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latin typeface="Cambria Math"/>
                                      </a:rPr>
                                    </m:ctrlPr>
                                  </m:sSubPr>
                                  <m:e>
                                    <m:r>
                                      <a:rPr lang="en-US" sz="900" b="0" i="1" smtClean="0">
                                        <a:latin typeface="Cambria Math" panose="02040503050406030204" pitchFamily="18" charset="0"/>
                                      </a:rPr>
                                      <m:t>𝑚</m:t>
                                    </m:r>
                                  </m:e>
                                  <m:sub>
                                    <m:sSub>
                                      <m:sSubPr>
                                        <m:ctrlPr>
                                          <a:rPr lang="en-US" sz="900" b="0" i="1" smtClean="0">
                                            <a:latin typeface="Cambria Math"/>
                                          </a:rPr>
                                        </m:ctrlPr>
                                      </m:sSubPr>
                                      <m:e>
                                        <m:r>
                                          <a:rPr lang="en-US" sz="900" b="0" i="1" smtClean="0">
                                            <a:latin typeface="Cambria Math" panose="02040503050406030204" pitchFamily="18" charset="0"/>
                                          </a:rPr>
                                          <m:t>𝑓</m:t>
                                        </m:r>
                                      </m:e>
                                      <m:sub>
                                        <m:r>
                                          <a:rPr lang="en-US" sz="900" b="0" i="1" smtClean="0">
                                            <a:latin typeface="Cambria Math" panose="02040503050406030204" pitchFamily="18" charset="0"/>
                                          </a:rPr>
                                          <m:t>2</m:t>
                                        </m:r>
                                      </m:sub>
                                    </m:sSub>
                                    <m:r>
                                      <a:rPr lang="en-US" sz="900" b="0" i="1" smtClean="0">
                                        <a:latin typeface="Cambria Math" panose="02040503050406030204" pitchFamily="18" charset="0"/>
                                      </a:rPr>
                                      <m:t>→</m:t>
                                    </m:r>
                                    <m:sSub>
                                      <m:sSubPr>
                                        <m:ctrlPr>
                                          <a:rPr lang="en-US" sz="900" b="0" i="1" smtClean="0">
                                            <a:latin typeface="Cambria Math"/>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2</m:t>
                                        </m:r>
                                      </m:sub>
                                    </m:sSub>
                                  </m:sub>
                                </m:sSub>
                                <m:d>
                                  <m:dPr>
                                    <m:ctrlPr>
                                      <a:rPr lang="en-US" sz="900" b="0" i="1" smtClean="0">
                                        <a:latin typeface="Cambria Math"/>
                                      </a:rPr>
                                    </m:ctrlPr>
                                  </m:dPr>
                                  <m:e>
                                    <m:r>
                                      <a:rPr lang="en-US" sz="900" b="0" i="1" smtClean="0">
                                        <a:latin typeface="Cambria Math" panose="02040503050406030204" pitchFamily="18" charset="0"/>
                                      </a:rPr>
                                      <m:t>⋅</m:t>
                                    </m:r>
                                  </m:e>
                                </m:d>
                              </m:oMath>
                            </m:oMathPara>
                          </a14:m>
                          <a:endParaRPr lang="x-non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latin typeface="Cambria Math"/>
                                      </a:rPr>
                                    </m:ctrlPr>
                                  </m:sSubPr>
                                  <m:e>
                                    <m:r>
                                      <a:rPr lang="en-US" sz="900" b="0" i="1" smtClean="0">
                                        <a:latin typeface="Cambria Math" panose="02040503050406030204" pitchFamily="18" charset="0"/>
                                      </a:rPr>
                                      <m:t>𝑚</m:t>
                                    </m:r>
                                  </m:e>
                                  <m:sub>
                                    <m:sSub>
                                      <m:sSubPr>
                                        <m:ctrlPr>
                                          <a:rPr lang="en-US" sz="900" b="0" i="1" smtClean="0">
                                            <a:latin typeface="Cambria Math"/>
                                          </a:rPr>
                                        </m:ctrlPr>
                                      </m:sSubPr>
                                      <m:e>
                                        <m:r>
                                          <a:rPr lang="en-US" sz="900" b="0" i="1" smtClean="0">
                                            <a:latin typeface="Cambria Math" panose="02040503050406030204" pitchFamily="18" charset="0"/>
                                          </a:rPr>
                                          <m:t>𝑓</m:t>
                                        </m:r>
                                      </m:e>
                                      <m:sub>
                                        <m:r>
                                          <a:rPr lang="en-US" sz="900" b="0" i="1" smtClean="0">
                                            <a:latin typeface="Cambria Math" panose="02040503050406030204" pitchFamily="18" charset="0"/>
                                          </a:rPr>
                                          <m:t>3</m:t>
                                        </m:r>
                                      </m:sub>
                                    </m:sSub>
                                    <m:r>
                                      <a:rPr lang="en-US" sz="900" b="0" i="1" smtClean="0">
                                        <a:latin typeface="Cambria Math" panose="02040503050406030204" pitchFamily="18" charset="0"/>
                                      </a:rPr>
                                      <m:t>→</m:t>
                                    </m:r>
                                    <m:sSub>
                                      <m:sSubPr>
                                        <m:ctrlPr>
                                          <a:rPr lang="en-US" sz="900" b="0" i="1" smtClean="0">
                                            <a:latin typeface="Cambria Math"/>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2</m:t>
                                        </m:r>
                                      </m:sub>
                                    </m:sSub>
                                  </m:sub>
                                </m:sSub>
                                <m:d>
                                  <m:dPr>
                                    <m:ctrlPr>
                                      <a:rPr lang="en-US" sz="900" b="0" i="1" smtClean="0">
                                        <a:latin typeface="Cambria Math"/>
                                      </a:rPr>
                                    </m:ctrlPr>
                                  </m:dPr>
                                  <m:e>
                                    <m:r>
                                      <a:rPr lang="en-US" sz="900" b="0" i="1" smtClean="0">
                                        <a:latin typeface="Cambria Math" panose="02040503050406030204" pitchFamily="18" charset="0"/>
                                      </a:rPr>
                                      <m:t>⋅</m:t>
                                    </m:r>
                                  </m:e>
                                </m:d>
                              </m:oMath>
                            </m:oMathPara>
                          </a14:m>
                          <a:endParaRPr lang="x-non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latin typeface="Cambria Math"/>
                                      </a:rPr>
                                    </m:ctrlPr>
                                  </m:sSubPr>
                                  <m:e>
                                    <m:r>
                                      <a:rPr lang="en-US" sz="900" b="0" i="1" smtClean="0">
                                        <a:latin typeface="Cambria Math" panose="02040503050406030204" pitchFamily="18" charset="0"/>
                                      </a:rPr>
                                      <m:t>𝑚</m:t>
                                    </m:r>
                                  </m:e>
                                  <m:sub>
                                    <m:sSub>
                                      <m:sSubPr>
                                        <m:ctrlPr>
                                          <a:rPr lang="en-US" sz="900" b="0" i="1" smtClean="0">
                                            <a:latin typeface="Cambria Math"/>
                                          </a:rPr>
                                        </m:ctrlPr>
                                      </m:sSubPr>
                                      <m:e>
                                        <m:r>
                                          <a:rPr lang="en-US" sz="900" b="0" i="1" smtClean="0">
                                            <a:latin typeface="Cambria Math" panose="02040503050406030204" pitchFamily="18" charset="0"/>
                                          </a:rPr>
                                          <m:t>𝑓</m:t>
                                        </m:r>
                                      </m:e>
                                      <m:sub>
                                        <m:r>
                                          <a:rPr lang="en-US" sz="900" b="0" i="1" smtClean="0">
                                            <a:latin typeface="Cambria Math" panose="02040503050406030204" pitchFamily="18" charset="0"/>
                                          </a:rPr>
                                          <m:t>3</m:t>
                                        </m:r>
                                      </m:sub>
                                    </m:sSub>
                                    <m:r>
                                      <a:rPr lang="en-US" sz="900" b="0" i="1" smtClean="0">
                                        <a:latin typeface="Cambria Math" panose="02040503050406030204" pitchFamily="18" charset="0"/>
                                      </a:rPr>
                                      <m:t>→</m:t>
                                    </m:r>
                                    <m:sSub>
                                      <m:sSubPr>
                                        <m:ctrlPr>
                                          <a:rPr lang="en-US" sz="900" b="0" i="1" smtClean="0">
                                            <a:latin typeface="Cambria Math"/>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3</m:t>
                                        </m:r>
                                      </m:sub>
                                    </m:sSub>
                                  </m:sub>
                                </m:sSub>
                                <m:d>
                                  <m:dPr>
                                    <m:ctrlPr>
                                      <a:rPr lang="en-US" sz="900" b="0" i="1" smtClean="0">
                                        <a:latin typeface="Cambria Math"/>
                                      </a:rPr>
                                    </m:ctrlPr>
                                  </m:dPr>
                                  <m:e>
                                    <m:r>
                                      <a:rPr lang="en-US" sz="900" b="0" i="1" smtClean="0">
                                        <a:latin typeface="Cambria Math" panose="02040503050406030204" pitchFamily="18" charset="0"/>
                                      </a:rPr>
                                      <m:t>⋅</m:t>
                                    </m:r>
                                  </m:e>
                                </m:d>
                              </m:oMath>
                            </m:oMathPara>
                          </a14:m>
                          <a:endParaRPr lang="x-none" sz="900" dirty="0"/>
                        </a:p>
                      </a:txBody>
                      <a:tcPr marL="45720" marR="45720" anchor="ctr"/>
                    </a:tc>
                    <a:extLst>
                      <a:ext uri="{0D108BD9-81ED-4DB2-BD59-A6C34878D82A}">
                        <a16:rowId xmlns="" xmlns:a16="http://schemas.microsoft.com/office/drawing/2014/main" val="3339585614"/>
                      </a:ext>
                    </a:extLst>
                  </a:tr>
                  <a:tr h="234076">
                    <a:tc>
                      <a:txBody>
                        <a:bodyPr/>
                        <a:lstStyle/>
                        <a:p>
                          <a:r>
                            <a:rPr lang="x-none" sz="900" dirty="0">
                              <a:solidFill>
                                <a:srgbClr val="C00000"/>
                              </a:solidFill>
                            </a:rPr>
                            <a:t>Initial</a:t>
                          </a: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x-none" sz="900" dirty="0">
                            <a:solidFill>
                              <a:srgbClr val="C00000"/>
                            </a:solidFill>
                          </a:endParaRPr>
                        </a:p>
                      </a:txBody>
                      <a:tcPr marL="45720" marR="45720" anchor="ctr"/>
                    </a:tc>
                    <a:extLst>
                      <a:ext uri="{0D108BD9-81ED-4DB2-BD59-A6C34878D82A}">
                        <a16:rowId xmlns="" xmlns:a16="http://schemas.microsoft.com/office/drawing/2014/main" val="130634892"/>
                      </a:ext>
                    </a:extLst>
                  </a:tr>
                  <a:tr h="2340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solidFill>
                                          <a:srgbClr val="C00000"/>
                                        </a:solidFill>
                                        <a:latin typeface="Cambria Math"/>
                                      </a:rPr>
                                    </m:ctrlPr>
                                  </m:sSubPr>
                                  <m:e>
                                    <m:r>
                                      <a:rPr lang="en-US" sz="900" b="0" i="1" smtClean="0">
                                        <a:solidFill>
                                          <a:srgbClr val="C00000"/>
                                        </a:solidFill>
                                        <a:latin typeface="Cambria Math" panose="02040503050406030204" pitchFamily="18" charset="0"/>
                                      </a:rPr>
                                      <m:t>𝑚</m:t>
                                    </m:r>
                                  </m:e>
                                  <m:sub>
                                    <m:sSub>
                                      <m:sSubPr>
                                        <m:ctrlPr>
                                          <a:rPr lang="en-US" sz="900" b="0" i="1" smtClean="0">
                                            <a:solidFill>
                                              <a:srgbClr val="C00000"/>
                                            </a:solidFill>
                                            <a:latin typeface="Cambria Math"/>
                                          </a:rPr>
                                        </m:ctrlPr>
                                      </m:sSubPr>
                                      <m:e>
                                        <m:r>
                                          <a:rPr lang="en-US" sz="900" b="0" i="1" smtClean="0">
                                            <a:solidFill>
                                              <a:srgbClr val="C00000"/>
                                            </a:solidFill>
                                            <a:latin typeface="Cambria Math" panose="02040503050406030204" pitchFamily="18" charset="0"/>
                                          </a:rPr>
                                          <m:t>𝑓</m:t>
                                        </m:r>
                                      </m:e>
                                      <m:sub>
                                        <m:r>
                                          <a:rPr lang="en-US" sz="900" b="0" i="1" smtClean="0">
                                            <a:solidFill>
                                              <a:srgbClr val="C00000"/>
                                            </a:solidFill>
                                            <a:latin typeface="Cambria Math" panose="02040503050406030204" pitchFamily="18" charset="0"/>
                                          </a:rPr>
                                          <m:t>1</m:t>
                                        </m:r>
                                      </m:sub>
                                    </m:sSub>
                                    <m:r>
                                      <a:rPr lang="en-US" sz="900" b="0" i="1" smtClean="0">
                                        <a:solidFill>
                                          <a:srgbClr val="C00000"/>
                                        </a:solidFill>
                                        <a:latin typeface="Cambria Math" panose="02040503050406030204" pitchFamily="18" charset="0"/>
                                      </a:rPr>
                                      <m:t>→</m:t>
                                    </m:r>
                                    <m:sSub>
                                      <m:sSubPr>
                                        <m:ctrlPr>
                                          <a:rPr lang="en-US" sz="900" b="0" i="1" smtClean="0">
                                            <a:solidFill>
                                              <a:srgbClr val="C00000"/>
                                            </a:solidFill>
                                            <a:latin typeface="Cambria Math"/>
                                          </a:rPr>
                                        </m:ctrlPr>
                                      </m:sSubPr>
                                      <m:e>
                                        <m:r>
                                          <a:rPr lang="en-US" sz="900" b="0" i="1" smtClean="0">
                                            <a:solidFill>
                                              <a:srgbClr val="C00000"/>
                                            </a:solidFill>
                                            <a:latin typeface="Cambria Math" panose="02040503050406030204" pitchFamily="18" charset="0"/>
                                          </a:rPr>
                                          <m:t>𝑋</m:t>
                                        </m:r>
                                      </m:e>
                                      <m:sub>
                                        <m:r>
                                          <a:rPr lang="en-US" sz="900" b="0" i="1" smtClean="0">
                                            <a:solidFill>
                                              <a:srgbClr val="C00000"/>
                                            </a:solidFill>
                                            <a:latin typeface="Cambria Math" panose="02040503050406030204" pitchFamily="18" charset="0"/>
                                          </a:rPr>
                                          <m:t>1</m:t>
                                        </m:r>
                                      </m:sub>
                                    </m:sSub>
                                  </m:sub>
                                </m:sSub>
                                <m:d>
                                  <m:dPr>
                                    <m:ctrlPr>
                                      <a:rPr lang="en-US" sz="900" b="0" i="1" smtClean="0">
                                        <a:solidFill>
                                          <a:srgbClr val="C00000"/>
                                        </a:solidFill>
                                        <a:latin typeface="Cambria Math"/>
                                      </a:rPr>
                                    </m:ctrlPr>
                                  </m:dPr>
                                  <m:e>
                                    <m:r>
                                      <a:rPr lang="en-US" sz="900" b="0" i="1" smtClean="0">
                                        <a:solidFill>
                                          <a:srgbClr val="C00000"/>
                                        </a:solidFill>
                                        <a:latin typeface="Cambria Math" panose="02040503050406030204" pitchFamily="18" charset="0"/>
                                      </a:rPr>
                                      <m:t>⋅</m:t>
                                    </m:r>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r>
                                      <a:rPr lang="en-US" sz="900" b="0" i="1" smtClean="0">
                                        <a:solidFill>
                                          <a:srgbClr val="C00000"/>
                                        </a:solidFill>
                                        <a:latin typeface="Cambria Math" panose="02040503050406030204" pitchFamily="18" charset="0"/>
                                      </a:rPr>
                                      <m:t>1,0,0</m:t>
                                    </m:r>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r>
                                      <a:rPr lang="en-US" sz="900" b="0" i="1" smtClean="0">
                                        <a:solidFill>
                                          <a:srgbClr val="C00000"/>
                                        </a:solidFill>
                                        <a:latin typeface="Cambria Math" panose="02040503050406030204" pitchFamily="18" charset="0"/>
                                      </a:rPr>
                                      <m:t>1,0,0</m:t>
                                    </m:r>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x-none" sz="900" dirty="0"/>
                        </a:p>
                      </a:txBody>
                      <a:tcPr marL="45720" marR="45720" anchor="ctr"/>
                    </a:tc>
                    <a:extLst>
                      <a:ext uri="{0D108BD9-81ED-4DB2-BD59-A6C34878D82A}">
                        <a16:rowId xmlns="" xmlns:a16="http://schemas.microsoft.com/office/drawing/2014/main" val="1888836654"/>
                      </a:ext>
                    </a:extLst>
                  </a:tr>
                  <a:tr h="2340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solidFill>
                                          <a:srgbClr val="C00000"/>
                                        </a:solidFill>
                                        <a:latin typeface="Cambria Math"/>
                                      </a:rPr>
                                    </m:ctrlPr>
                                  </m:sSubPr>
                                  <m:e>
                                    <m:r>
                                      <a:rPr lang="en-US" sz="900" b="0" i="1" smtClean="0">
                                        <a:solidFill>
                                          <a:srgbClr val="C00000"/>
                                        </a:solidFill>
                                        <a:latin typeface="Cambria Math" panose="02040503050406030204" pitchFamily="18" charset="0"/>
                                      </a:rPr>
                                      <m:t>𝑚</m:t>
                                    </m:r>
                                  </m:e>
                                  <m:sub>
                                    <m:sSub>
                                      <m:sSubPr>
                                        <m:ctrlPr>
                                          <a:rPr lang="en-US" sz="900" b="0" i="1" smtClean="0">
                                            <a:solidFill>
                                              <a:srgbClr val="C00000"/>
                                            </a:solidFill>
                                            <a:latin typeface="Cambria Math"/>
                                          </a:rPr>
                                        </m:ctrlPr>
                                      </m:sSubPr>
                                      <m:e>
                                        <m:r>
                                          <a:rPr lang="en-US" sz="900" b="0" i="1" smtClean="0">
                                            <a:solidFill>
                                              <a:srgbClr val="C00000"/>
                                            </a:solidFill>
                                            <a:latin typeface="Cambria Math" panose="02040503050406030204" pitchFamily="18" charset="0"/>
                                          </a:rPr>
                                          <m:t>𝑓</m:t>
                                        </m:r>
                                      </m:e>
                                      <m:sub>
                                        <m:r>
                                          <a:rPr lang="en-US" sz="900" b="0" i="1" smtClean="0">
                                            <a:solidFill>
                                              <a:srgbClr val="C00000"/>
                                            </a:solidFill>
                                            <a:latin typeface="Cambria Math" panose="02040503050406030204" pitchFamily="18" charset="0"/>
                                          </a:rPr>
                                          <m:t>2</m:t>
                                        </m:r>
                                      </m:sub>
                                    </m:sSub>
                                    <m:r>
                                      <a:rPr lang="en-US" sz="900" b="0" i="1" smtClean="0">
                                        <a:solidFill>
                                          <a:srgbClr val="C00000"/>
                                        </a:solidFill>
                                        <a:latin typeface="Cambria Math" panose="02040503050406030204" pitchFamily="18" charset="0"/>
                                      </a:rPr>
                                      <m:t>→</m:t>
                                    </m:r>
                                    <m:sSub>
                                      <m:sSubPr>
                                        <m:ctrlPr>
                                          <a:rPr lang="en-US" sz="900" b="0" i="1" smtClean="0">
                                            <a:solidFill>
                                              <a:srgbClr val="C00000"/>
                                            </a:solidFill>
                                            <a:latin typeface="Cambria Math"/>
                                          </a:rPr>
                                        </m:ctrlPr>
                                      </m:sSubPr>
                                      <m:e>
                                        <m:r>
                                          <a:rPr lang="en-US" sz="900" b="0" i="1" smtClean="0">
                                            <a:solidFill>
                                              <a:srgbClr val="C00000"/>
                                            </a:solidFill>
                                            <a:latin typeface="Cambria Math" panose="02040503050406030204" pitchFamily="18" charset="0"/>
                                          </a:rPr>
                                          <m:t>𝑋</m:t>
                                        </m:r>
                                      </m:e>
                                      <m:sub>
                                        <m:r>
                                          <a:rPr lang="en-US" sz="900" b="0" i="1" smtClean="0">
                                            <a:solidFill>
                                              <a:srgbClr val="C00000"/>
                                            </a:solidFill>
                                            <a:latin typeface="Cambria Math" panose="02040503050406030204" pitchFamily="18" charset="0"/>
                                          </a:rPr>
                                          <m:t>2</m:t>
                                        </m:r>
                                      </m:sub>
                                    </m:sSub>
                                  </m:sub>
                                </m:sSub>
                                <m:d>
                                  <m:dPr>
                                    <m:ctrlPr>
                                      <a:rPr lang="en-US" sz="900" b="0" i="1" smtClean="0">
                                        <a:solidFill>
                                          <a:srgbClr val="C00000"/>
                                        </a:solidFill>
                                        <a:latin typeface="Cambria Math"/>
                                      </a:rPr>
                                    </m:ctrlPr>
                                  </m:dPr>
                                  <m:e>
                                    <m:r>
                                      <a:rPr lang="en-US" sz="900" b="0" i="1" smtClean="0">
                                        <a:solidFill>
                                          <a:srgbClr val="C00000"/>
                                        </a:solidFill>
                                        <a:latin typeface="Cambria Math" panose="02040503050406030204" pitchFamily="18" charset="0"/>
                                      </a:rPr>
                                      <m:t>⋅</m:t>
                                    </m:r>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r>
                                      <a:rPr lang="en-US" sz="900" b="0" i="1" smtClean="0">
                                        <a:latin typeface="Cambria Math" panose="02040503050406030204" pitchFamily="18" charset="0"/>
                                      </a:rPr>
                                      <m:t>1,0,0</m:t>
                                    </m:r>
                                  </m:e>
                                </m:d>
                              </m:oMath>
                            </m:oMathPara>
                          </a14:m>
                          <a:endParaRPr lang="x-non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2</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4</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4</m:t>
                                        </m:r>
                                      </m:den>
                                    </m:f>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r>
                                      <a:rPr lang="en-US" sz="900" b="0" i="1" smtClean="0">
                                        <a:latin typeface="Cambria Math" panose="02040503050406030204" pitchFamily="18" charset="0"/>
                                      </a:rPr>
                                      <m:t>1,0,0</m:t>
                                    </m:r>
                                  </m:e>
                                </m:d>
                              </m:oMath>
                            </m:oMathPara>
                          </a14:m>
                          <a:endParaRPr lang="x-non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2</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4</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4</m:t>
                                        </m:r>
                                      </m:den>
                                    </m:f>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x-none" sz="900" dirty="0"/>
                        </a:p>
                      </a:txBody>
                      <a:tcPr marL="45720" marR="45720" anchor="ctr"/>
                    </a:tc>
                    <a:extLst>
                      <a:ext uri="{0D108BD9-81ED-4DB2-BD59-A6C34878D82A}">
                        <a16:rowId xmlns="" xmlns:a16="http://schemas.microsoft.com/office/drawing/2014/main" val="2342305615"/>
                      </a:ext>
                    </a:extLst>
                  </a:tr>
                  <a:tr h="234076">
                    <a:tc>
                      <a:txBody>
                        <a:bodyPr/>
                        <a:lstStyle/>
                        <a:p>
                          <a:pPr/>
                          <a14:m>
                            <m:oMathPara xmlns:m="http://schemas.openxmlformats.org/officeDocument/2006/math">
                              <m:oMathParaPr>
                                <m:jc m:val="centerGroup"/>
                              </m:oMathParaPr>
                              <m:oMath xmlns:m="http://schemas.openxmlformats.org/officeDocument/2006/math">
                                <m:sSub>
                                  <m:sSubPr>
                                    <m:ctrlPr>
                                      <a:rPr lang="en-US" sz="900" b="0" i="1" smtClean="0">
                                        <a:solidFill>
                                          <a:srgbClr val="C00000"/>
                                        </a:solidFill>
                                        <a:latin typeface="Cambria Math"/>
                                      </a:rPr>
                                    </m:ctrlPr>
                                  </m:sSubPr>
                                  <m:e>
                                    <m:r>
                                      <a:rPr lang="en-US" sz="900" b="0" i="1" smtClean="0">
                                        <a:solidFill>
                                          <a:srgbClr val="C00000"/>
                                        </a:solidFill>
                                        <a:latin typeface="Cambria Math" panose="02040503050406030204" pitchFamily="18" charset="0"/>
                                      </a:rPr>
                                      <m:t>𝑚</m:t>
                                    </m:r>
                                  </m:e>
                                  <m:sub>
                                    <m:sSub>
                                      <m:sSubPr>
                                        <m:ctrlPr>
                                          <a:rPr lang="en-US" sz="900" b="0" i="1" smtClean="0">
                                            <a:solidFill>
                                              <a:srgbClr val="C00000"/>
                                            </a:solidFill>
                                            <a:latin typeface="Cambria Math"/>
                                          </a:rPr>
                                        </m:ctrlPr>
                                      </m:sSubPr>
                                      <m:e>
                                        <m:r>
                                          <a:rPr lang="en-US" sz="900" b="0" i="1" smtClean="0">
                                            <a:solidFill>
                                              <a:srgbClr val="C00000"/>
                                            </a:solidFill>
                                            <a:latin typeface="Cambria Math" panose="02040503050406030204" pitchFamily="18" charset="0"/>
                                          </a:rPr>
                                          <m:t>𝑓</m:t>
                                        </m:r>
                                      </m:e>
                                      <m:sub>
                                        <m:r>
                                          <a:rPr lang="en-US" sz="900" b="0" i="1" smtClean="0">
                                            <a:solidFill>
                                              <a:srgbClr val="C00000"/>
                                            </a:solidFill>
                                            <a:latin typeface="Cambria Math" panose="02040503050406030204" pitchFamily="18" charset="0"/>
                                          </a:rPr>
                                          <m:t>3</m:t>
                                        </m:r>
                                      </m:sub>
                                    </m:sSub>
                                    <m:r>
                                      <a:rPr lang="en-US" sz="900" b="0" i="1" smtClean="0">
                                        <a:solidFill>
                                          <a:srgbClr val="C00000"/>
                                        </a:solidFill>
                                        <a:latin typeface="Cambria Math" panose="02040503050406030204" pitchFamily="18" charset="0"/>
                                      </a:rPr>
                                      <m:t>→</m:t>
                                    </m:r>
                                    <m:sSub>
                                      <m:sSubPr>
                                        <m:ctrlPr>
                                          <a:rPr lang="en-US" sz="900" b="0" i="1" smtClean="0">
                                            <a:solidFill>
                                              <a:srgbClr val="C00000"/>
                                            </a:solidFill>
                                            <a:latin typeface="Cambria Math"/>
                                          </a:rPr>
                                        </m:ctrlPr>
                                      </m:sSubPr>
                                      <m:e>
                                        <m:r>
                                          <a:rPr lang="en-US" sz="900" b="0" i="1" smtClean="0">
                                            <a:solidFill>
                                              <a:srgbClr val="C00000"/>
                                            </a:solidFill>
                                            <a:latin typeface="Cambria Math" panose="02040503050406030204" pitchFamily="18" charset="0"/>
                                          </a:rPr>
                                          <m:t>𝑋</m:t>
                                        </m:r>
                                      </m:e>
                                      <m:sub>
                                        <m:r>
                                          <a:rPr lang="en-US" sz="900" b="0" i="1" smtClean="0">
                                            <a:solidFill>
                                              <a:srgbClr val="C00000"/>
                                            </a:solidFill>
                                            <a:latin typeface="Cambria Math" panose="02040503050406030204" pitchFamily="18" charset="0"/>
                                          </a:rPr>
                                          <m:t>3</m:t>
                                        </m:r>
                                      </m:sub>
                                    </m:sSub>
                                  </m:sub>
                                </m:sSub>
                                <m:d>
                                  <m:dPr>
                                    <m:ctrlPr>
                                      <a:rPr lang="en-US" sz="900" b="0" i="1" smtClean="0">
                                        <a:solidFill>
                                          <a:srgbClr val="C00000"/>
                                        </a:solidFill>
                                        <a:latin typeface="Cambria Math"/>
                                      </a:rPr>
                                    </m:ctrlPr>
                                  </m:dPr>
                                  <m:e>
                                    <m:r>
                                      <a:rPr lang="en-US" sz="900" b="0" i="1" smtClean="0">
                                        <a:solidFill>
                                          <a:srgbClr val="C00000"/>
                                        </a:solidFill>
                                        <a:latin typeface="Cambria Math" panose="02040503050406030204" pitchFamily="18" charset="0"/>
                                      </a:rPr>
                                      <m:t>⋅</m:t>
                                    </m:r>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r>
                                      <a:rPr lang="en-US" sz="900" b="0" i="1" smtClean="0">
                                        <a:latin typeface="Cambria Math" panose="02040503050406030204" pitchFamily="18" charset="0"/>
                                      </a:rPr>
                                      <m:t>1,0,0</m:t>
                                    </m:r>
                                  </m:e>
                                </m:d>
                              </m:oMath>
                            </m:oMathPara>
                          </a14:m>
                          <a:endParaRPr lang="x-non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2</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4</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4</m:t>
                                        </m:r>
                                      </m:den>
                                    </m:f>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3</m:t>
                                        </m:r>
                                      </m:num>
                                      <m:den>
                                        <m:r>
                                          <a:rPr lang="en-US" sz="900" b="0" i="1" smtClean="0">
                                            <a:solidFill>
                                              <a:srgbClr val="C00000"/>
                                            </a:solidFill>
                                            <a:latin typeface="Cambria Math" panose="02040503050406030204" pitchFamily="18" charset="0"/>
                                          </a:rPr>
                                          <m:t>8</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5</m:t>
                                        </m:r>
                                      </m:num>
                                      <m:den>
                                        <m:r>
                                          <a:rPr lang="en-US" sz="900" b="0" i="1" smtClean="0">
                                            <a:solidFill>
                                              <a:srgbClr val="C00000"/>
                                            </a:solidFill>
                                            <a:latin typeface="Cambria Math" panose="02040503050406030204" pitchFamily="18" charset="0"/>
                                          </a:rPr>
                                          <m:t>16</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5</m:t>
                                        </m:r>
                                      </m:num>
                                      <m:den>
                                        <m:r>
                                          <a:rPr lang="en-US" sz="900" b="0" i="1" smtClean="0">
                                            <a:solidFill>
                                              <a:srgbClr val="C00000"/>
                                            </a:solidFill>
                                            <a:latin typeface="Cambria Math" panose="02040503050406030204" pitchFamily="18" charset="0"/>
                                          </a:rPr>
                                          <m:t>16</m:t>
                                        </m:r>
                                      </m:den>
                                    </m:f>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r>
                                      <a:rPr lang="en-US" sz="900" b="0" i="1" smtClean="0">
                                        <a:latin typeface="Cambria Math" panose="02040503050406030204" pitchFamily="18" charset="0"/>
                                      </a:rPr>
                                      <m:t>1,0,0</m:t>
                                    </m:r>
                                  </m:e>
                                </m:d>
                              </m:oMath>
                            </m:oMathPara>
                          </a14:m>
                          <a:endParaRPr lang="x-non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2</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4</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4</m:t>
                                        </m:r>
                                      </m:den>
                                    </m:f>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3</m:t>
                                        </m:r>
                                      </m:num>
                                      <m:den>
                                        <m:r>
                                          <a:rPr lang="en-US" sz="900" b="0" i="1" smtClean="0">
                                            <a:solidFill>
                                              <a:srgbClr val="C00000"/>
                                            </a:solidFill>
                                            <a:latin typeface="Cambria Math" panose="02040503050406030204" pitchFamily="18" charset="0"/>
                                          </a:rPr>
                                          <m:t>8</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5</m:t>
                                        </m:r>
                                      </m:num>
                                      <m:den>
                                        <m:r>
                                          <a:rPr lang="en-US" sz="900" b="0" i="1" smtClean="0">
                                            <a:solidFill>
                                              <a:srgbClr val="C00000"/>
                                            </a:solidFill>
                                            <a:latin typeface="Cambria Math" panose="02040503050406030204" pitchFamily="18" charset="0"/>
                                          </a:rPr>
                                          <m:t>16</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5</m:t>
                                        </m:r>
                                      </m:num>
                                      <m:den>
                                        <m:r>
                                          <a:rPr lang="en-US" sz="900" b="0" i="1" smtClean="0">
                                            <a:solidFill>
                                              <a:srgbClr val="C00000"/>
                                            </a:solidFill>
                                            <a:latin typeface="Cambria Math" panose="02040503050406030204" pitchFamily="18" charset="0"/>
                                          </a:rPr>
                                          <m:t>16</m:t>
                                        </m:r>
                                      </m:den>
                                    </m:f>
                                  </m:e>
                                </m:d>
                              </m:oMath>
                            </m:oMathPara>
                          </a14:m>
                          <a:endParaRPr lang="x-none" sz="900" dirty="0">
                            <a:solidFill>
                              <a:srgbClr val="C00000"/>
                            </a:solidFill>
                          </a:endParaRPr>
                        </a:p>
                      </a:txBody>
                      <a:tcPr marL="45720" marR="45720" anchor="ctr"/>
                    </a:tc>
                    <a:extLst>
                      <a:ext uri="{0D108BD9-81ED-4DB2-BD59-A6C34878D82A}">
                        <a16:rowId xmlns="" xmlns:a16="http://schemas.microsoft.com/office/drawing/2014/main" val="4131242268"/>
                      </a:ext>
                    </a:extLst>
                  </a:tr>
                </a:tbl>
              </a:graphicData>
            </a:graphic>
          </p:graphicFrame>
        </mc:Choice>
        <mc:Fallback xmlns="">
          <p:graphicFrame>
            <p:nvGraphicFramePr>
              <p:cNvPr id="47" name="Table 46">
                <a:extLst>
                  <a:ext uri="{FF2B5EF4-FFF2-40B4-BE49-F238E27FC236}">
                    <a16:creationId xmlns:a16="http://schemas.microsoft.com/office/drawing/2014/main" id="{BFCA8C16-113E-C41D-5BE9-D1881228DF07}"/>
                  </a:ext>
                </a:extLst>
              </p:cNvPr>
              <p:cNvGraphicFramePr>
                <a:graphicFrameLocks noGrp="1"/>
              </p:cNvGraphicFramePr>
              <p:nvPr>
                <p:extLst>
                  <p:ext uri="{D42A27DB-BD31-4B8C-83A1-F6EECF244321}">
                    <p14:modId xmlns:p14="http://schemas.microsoft.com/office/powerpoint/2010/main" val="2111964035"/>
                  </p:ext>
                </p:extLst>
              </p:nvPr>
            </p:nvGraphicFramePr>
            <p:xfrm>
              <a:off x="3558948" y="1923678"/>
              <a:ext cx="5285187" cy="1655193"/>
            </p:xfrm>
            <a:graphic>
              <a:graphicData uri="http://schemas.openxmlformats.org/drawingml/2006/table">
                <a:tbl>
                  <a:tblPr firstRow="1" bandRow="1">
                    <a:tableStyleId>{5C22544A-7EE6-4342-B048-85BDC9FD1C3A}</a:tableStyleId>
                  </a:tblPr>
                  <a:tblGrid>
                    <a:gridCol w="587243">
                      <a:extLst>
                        <a:ext uri="{9D8B030D-6E8A-4147-A177-3AD203B41FA5}">
                          <a16:colId xmlns:a16="http://schemas.microsoft.com/office/drawing/2014/main" val="2015334459"/>
                        </a:ext>
                      </a:extLst>
                    </a:gridCol>
                    <a:gridCol w="587243">
                      <a:extLst>
                        <a:ext uri="{9D8B030D-6E8A-4147-A177-3AD203B41FA5}">
                          <a16:colId xmlns:a16="http://schemas.microsoft.com/office/drawing/2014/main" val="3805635937"/>
                        </a:ext>
                      </a:extLst>
                    </a:gridCol>
                    <a:gridCol w="587243">
                      <a:extLst>
                        <a:ext uri="{9D8B030D-6E8A-4147-A177-3AD203B41FA5}">
                          <a16:colId xmlns:a16="http://schemas.microsoft.com/office/drawing/2014/main" val="3624894305"/>
                        </a:ext>
                      </a:extLst>
                    </a:gridCol>
                    <a:gridCol w="587243">
                      <a:extLst>
                        <a:ext uri="{9D8B030D-6E8A-4147-A177-3AD203B41FA5}">
                          <a16:colId xmlns:a16="http://schemas.microsoft.com/office/drawing/2014/main" val="1761771765"/>
                        </a:ext>
                      </a:extLst>
                    </a:gridCol>
                    <a:gridCol w="587243">
                      <a:extLst>
                        <a:ext uri="{9D8B030D-6E8A-4147-A177-3AD203B41FA5}">
                          <a16:colId xmlns:a16="http://schemas.microsoft.com/office/drawing/2014/main" val="3065399087"/>
                        </a:ext>
                      </a:extLst>
                    </a:gridCol>
                    <a:gridCol w="587243">
                      <a:extLst>
                        <a:ext uri="{9D8B030D-6E8A-4147-A177-3AD203B41FA5}">
                          <a16:colId xmlns:a16="http://schemas.microsoft.com/office/drawing/2014/main" val="1985559649"/>
                        </a:ext>
                      </a:extLst>
                    </a:gridCol>
                    <a:gridCol w="587243">
                      <a:extLst>
                        <a:ext uri="{9D8B030D-6E8A-4147-A177-3AD203B41FA5}">
                          <a16:colId xmlns:a16="http://schemas.microsoft.com/office/drawing/2014/main" val="1917010133"/>
                        </a:ext>
                      </a:extLst>
                    </a:gridCol>
                    <a:gridCol w="587243">
                      <a:extLst>
                        <a:ext uri="{9D8B030D-6E8A-4147-A177-3AD203B41FA5}">
                          <a16:colId xmlns:a16="http://schemas.microsoft.com/office/drawing/2014/main" val="394297574"/>
                        </a:ext>
                      </a:extLst>
                    </a:gridCol>
                    <a:gridCol w="587243">
                      <a:extLst>
                        <a:ext uri="{9D8B030D-6E8A-4147-A177-3AD203B41FA5}">
                          <a16:colId xmlns:a16="http://schemas.microsoft.com/office/drawing/2014/main" val="761681082"/>
                        </a:ext>
                      </a:extLst>
                    </a:gridCol>
                  </a:tblGrid>
                  <a:tr h="240919">
                    <a:tc>
                      <a:txBody>
                        <a:bodyPr/>
                        <a:lstStyle/>
                        <a:p>
                          <a:r>
                            <a:rPr lang="en-DE" sz="900" b="0" dirty="0"/>
                            <a:t>Update</a:t>
                          </a:r>
                        </a:p>
                      </a:txBody>
                      <a:tcPr marL="45720" marR="45720" anchor="ctr"/>
                    </a:tc>
                    <a:tc>
                      <a:txBody>
                        <a:bodyPr/>
                        <a:lstStyle/>
                        <a:p>
                          <a:endParaRPr lang="en-DE"/>
                        </a:p>
                      </a:txBody>
                      <a:tcPr marL="45720" marR="45720" anchor="ctr">
                        <a:blipFill>
                          <a:blip r:embed="rId6"/>
                          <a:stretch>
                            <a:fillRect l="-100000" t="-5263" r="-693617" b="-600000"/>
                          </a:stretch>
                        </a:blipFill>
                      </a:tcPr>
                    </a:tc>
                    <a:tc>
                      <a:txBody>
                        <a:bodyPr/>
                        <a:lstStyle/>
                        <a:p>
                          <a:endParaRPr lang="en-DE"/>
                        </a:p>
                      </a:txBody>
                      <a:tcPr marL="45720" marR="45720" anchor="ctr">
                        <a:blipFill>
                          <a:blip r:embed="rId6"/>
                          <a:stretch>
                            <a:fillRect l="-204348" t="-5263" r="-608696" b="-600000"/>
                          </a:stretch>
                        </a:blipFill>
                      </a:tcPr>
                    </a:tc>
                    <a:tc>
                      <a:txBody>
                        <a:bodyPr/>
                        <a:lstStyle/>
                        <a:p>
                          <a:endParaRPr lang="en-DE"/>
                        </a:p>
                      </a:txBody>
                      <a:tcPr marL="45720" marR="45720" anchor="ctr">
                        <a:blipFill>
                          <a:blip r:embed="rId6"/>
                          <a:stretch>
                            <a:fillRect l="-304348" t="-5263" r="-508696" b="-600000"/>
                          </a:stretch>
                        </a:blipFill>
                      </a:tcPr>
                    </a:tc>
                    <a:tc>
                      <a:txBody>
                        <a:bodyPr/>
                        <a:lstStyle/>
                        <a:p>
                          <a:endParaRPr lang="en-DE"/>
                        </a:p>
                      </a:txBody>
                      <a:tcPr marL="45720" marR="45720" anchor="ctr">
                        <a:blipFill>
                          <a:blip r:embed="rId6"/>
                          <a:stretch>
                            <a:fillRect l="-395745" t="-5263" r="-397872" b="-600000"/>
                          </a:stretch>
                        </a:blipFill>
                      </a:tcPr>
                    </a:tc>
                    <a:tc>
                      <a:txBody>
                        <a:bodyPr/>
                        <a:lstStyle/>
                        <a:p>
                          <a:endParaRPr lang="en-DE"/>
                        </a:p>
                      </a:txBody>
                      <a:tcPr marL="45720" marR="45720" anchor="ctr">
                        <a:blipFill>
                          <a:blip r:embed="rId6"/>
                          <a:stretch>
                            <a:fillRect l="-506522" t="-5263" r="-306522" b="-600000"/>
                          </a:stretch>
                        </a:blipFill>
                      </a:tcPr>
                    </a:tc>
                    <a:tc>
                      <a:txBody>
                        <a:bodyPr/>
                        <a:lstStyle/>
                        <a:p>
                          <a:endParaRPr lang="en-DE"/>
                        </a:p>
                      </a:txBody>
                      <a:tcPr marL="45720" marR="45720" anchor="ctr">
                        <a:blipFill>
                          <a:blip r:embed="rId6"/>
                          <a:stretch>
                            <a:fillRect l="-606522" t="-5263" r="-206522" b="-600000"/>
                          </a:stretch>
                        </a:blipFill>
                      </a:tcPr>
                    </a:tc>
                    <a:tc>
                      <a:txBody>
                        <a:bodyPr/>
                        <a:lstStyle/>
                        <a:p>
                          <a:endParaRPr lang="en-DE"/>
                        </a:p>
                      </a:txBody>
                      <a:tcPr marL="45720" marR="45720" anchor="ctr">
                        <a:blipFill>
                          <a:blip r:embed="rId6"/>
                          <a:stretch>
                            <a:fillRect l="-691489" t="-5263" r="-102128" b="-600000"/>
                          </a:stretch>
                        </a:blipFill>
                      </a:tcPr>
                    </a:tc>
                    <a:tc>
                      <a:txBody>
                        <a:bodyPr/>
                        <a:lstStyle/>
                        <a:p>
                          <a:endParaRPr lang="en-DE"/>
                        </a:p>
                      </a:txBody>
                      <a:tcPr marL="45720" marR="45720" anchor="ctr">
                        <a:blipFill>
                          <a:blip r:embed="rId6"/>
                          <a:stretch>
                            <a:fillRect l="-808696" t="-5263" r="-4348" b="-600000"/>
                          </a:stretch>
                        </a:blipFill>
                      </a:tcPr>
                    </a:tc>
                    <a:extLst>
                      <a:ext uri="{0D108BD9-81ED-4DB2-BD59-A6C34878D82A}">
                        <a16:rowId xmlns:a16="http://schemas.microsoft.com/office/drawing/2014/main" val="3339585614"/>
                      </a:ext>
                    </a:extLst>
                  </a:tr>
                  <a:tr h="352870">
                    <a:tc>
                      <a:txBody>
                        <a:bodyPr/>
                        <a:lstStyle/>
                        <a:p>
                          <a:r>
                            <a:rPr lang="en-DE" sz="900" dirty="0">
                              <a:solidFill>
                                <a:srgbClr val="C00000"/>
                              </a:solidFill>
                            </a:rPr>
                            <a:t>Initial</a:t>
                          </a:r>
                        </a:p>
                      </a:txBody>
                      <a:tcPr marL="45720" marR="45720" anchor="ctr"/>
                    </a:tc>
                    <a:tc>
                      <a:txBody>
                        <a:bodyPr/>
                        <a:lstStyle/>
                        <a:p>
                          <a:endParaRPr lang="en-DE"/>
                        </a:p>
                      </a:txBody>
                      <a:tcPr marL="45720" marR="45720" anchor="ctr">
                        <a:blipFill>
                          <a:blip r:embed="rId6"/>
                          <a:stretch>
                            <a:fillRect l="-100000" t="-71429" r="-693617" b="-307143"/>
                          </a:stretch>
                        </a:blipFill>
                      </a:tcPr>
                    </a:tc>
                    <a:tc>
                      <a:txBody>
                        <a:bodyPr/>
                        <a:lstStyle/>
                        <a:p>
                          <a:endParaRPr lang="en-DE"/>
                        </a:p>
                      </a:txBody>
                      <a:tcPr marL="45720" marR="45720" anchor="ctr">
                        <a:blipFill>
                          <a:blip r:embed="rId6"/>
                          <a:stretch>
                            <a:fillRect l="-204348" t="-71429" r="-608696" b="-307143"/>
                          </a:stretch>
                        </a:blipFill>
                      </a:tcPr>
                    </a:tc>
                    <a:tc>
                      <a:txBody>
                        <a:bodyPr/>
                        <a:lstStyle/>
                        <a:p>
                          <a:endParaRPr lang="en-DE"/>
                        </a:p>
                      </a:txBody>
                      <a:tcPr marL="45720" marR="45720" anchor="ctr">
                        <a:blipFill>
                          <a:blip r:embed="rId6"/>
                          <a:stretch>
                            <a:fillRect l="-304348" t="-71429" r="-508696" b="-307143"/>
                          </a:stretch>
                        </a:blipFill>
                      </a:tcPr>
                    </a:tc>
                    <a:tc>
                      <a:txBody>
                        <a:bodyPr/>
                        <a:lstStyle/>
                        <a:p>
                          <a:endParaRPr lang="en-DE"/>
                        </a:p>
                      </a:txBody>
                      <a:tcPr marL="45720" marR="45720" anchor="ctr">
                        <a:blipFill>
                          <a:blip r:embed="rId6"/>
                          <a:stretch>
                            <a:fillRect l="-395745" t="-71429" r="-397872" b="-307143"/>
                          </a:stretch>
                        </a:blipFill>
                      </a:tcPr>
                    </a:tc>
                    <a:tc>
                      <a:txBody>
                        <a:bodyPr/>
                        <a:lstStyle/>
                        <a:p>
                          <a:endParaRPr lang="en-DE"/>
                        </a:p>
                      </a:txBody>
                      <a:tcPr marL="45720" marR="45720" anchor="ctr">
                        <a:blipFill>
                          <a:blip r:embed="rId6"/>
                          <a:stretch>
                            <a:fillRect l="-506522" t="-71429" r="-306522" b="-307143"/>
                          </a:stretch>
                        </a:blipFill>
                      </a:tcPr>
                    </a:tc>
                    <a:tc>
                      <a:txBody>
                        <a:bodyPr/>
                        <a:lstStyle/>
                        <a:p>
                          <a:endParaRPr lang="en-DE"/>
                        </a:p>
                      </a:txBody>
                      <a:tcPr marL="45720" marR="45720" anchor="ctr">
                        <a:blipFill>
                          <a:blip r:embed="rId6"/>
                          <a:stretch>
                            <a:fillRect l="-606522" t="-71429" r="-206522" b="-307143"/>
                          </a:stretch>
                        </a:blipFill>
                      </a:tcPr>
                    </a:tc>
                    <a:tc>
                      <a:txBody>
                        <a:bodyPr/>
                        <a:lstStyle/>
                        <a:p>
                          <a:endParaRPr lang="en-DE"/>
                        </a:p>
                      </a:txBody>
                      <a:tcPr marL="45720" marR="45720" anchor="ctr">
                        <a:blipFill>
                          <a:blip r:embed="rId6"/>
                          <a:stretch>
                            <a:fillRect l="-691489" t="-71429" r="-102128" b="-307143"/>
                          </a:stretch>
                        </a:blipFill>
                      </a:tcPr>
                    </a:tc>
                    <a:tc>
                      <a:txBody>
                        <a:bodyPr/>
                        <a:lstStyle/>
                        <a:p>
                          <a:endParaRPr lang="en-DE"/>
                        </a:p>
                      </a:txBody>
                      <a:tcPr marL="45720" marR="45720" anchor="ctr">
                        <a:blipFill>
                          <a:blip r:embed="rId6"/>
                          <a:stretch>
                            <a:fillRect l="-808696" t="-71429" r="-4348" b="-307143"/>
                          </a:stretch>
                        </a:blipFill>
                      </a:tcPr>
                    </a:tc>
                    <a:extLst>
                      <a:ext uri="{0D108BD9-81ED-4DB2-BD59-A6C34878D82A}">
                        <a16:rowId xmlns:a16="http://schemas.microsoft.com/office/drawing/2014/main" val="130634892"/>
                      </a:ext>
                    </a:extLst>
                  </a:tr>
                  <a:tr h="352870">
                    <a:tc>
                      <a:txBody>
                        <a:bodyPr/>
                        <a:lstStyle/>
                        <a:p>
                          <a:endParaRPr lang="en-DE"/>
                        </a:p>
                      </a:txBody>
                      <a:tcPr marL="45720" marR="45720" anchor="ctr">
                        <a:blipFill>
                          <a:blip r:embed="rId6"/>
                          <a:stretch>
                            <a:fillRect l="-2174" t="-171429" r="-810870" b="-207143"/>
                          </a:stretch>
                        </a:blipFill>
                      </a:tcPr>
                    </a:tc>
                    <a:tc>
                      <a:txBody>
                        <a:bodyPr/>
                        <a:lstStyle/>
                        <a:p>
                          <a:endParaRPr lang="en-DE"/>
                        </a:p>
                      </a:txBody>
                      <a:tcPr marL="45720" marR="45720" anchor="ctr">
                        <a:blipFill>
                          <a:blip r:embed="rId6"/>
                          <a:stretch>
                            <a:fillRect l="-100000" t="-171429" r="-693617" b="-207143"/>
                          </a:stretch>
                        </a:blipFill>
                      </a:tcPr>
                    </a:tc>
                    <a:tc>
                      <a:txBody>
                        <a:bodyPr/>
                        <a:lstStyle/>
                        <a:p>
                          <a:endParaRPr lang="en-DE"/>
                        </a:p>
                      </a:txBody>
                      <a:tcPr marL="45720" marR="45720" anchor="ctr">
                        <a:blipFill>
                          <a:blip r:embed="rId6"/>
                          <a:stretch>
                            <a:fillRect l="-204348" t="-171429" r="-608696" b="-207143"/>
                          </a:stretch>
                        </a:blipFill>
                      </a:tcPr>
                    </a:tc>
                    <a:tc>
                      <a:txBody>
                        <a:bodyPr/>
                        <a:lstStyle/>
                        <a:p>
                          <a:endParaRPr lang="en-DE"/>
                        </a:p>
                      </a:txBody>
                      <a:tcPr marL="45720" marR="45720" anchor="ctr">
                        <a:blipFill>
                          <a:blip r:embed="rId6"/>
                          <a:stretch>
                            <a:fillRect l="-304348" t="-171429" r="-508696" b="-207143"/>
                          </a:stretch>
                        </a:blipFill>
                      </a:tcPr>
                    </a:tc>
                    <a:tc>
                      <a:txBody>
                        <a:bodyPr/>
                        <a:lstStyle/>
                        <a:p>
                          <a:endParaRPr lang="en-DE"/>
                        </a:p>
                      </a:txBody>
                      <a:tcPr marL="45720" marR="45720" anchor="ctr">
                        <a:blipFill>
                          <a:blip r:embed="rId6"/>
                          <a:stretch>
                            <a:fillRect l="-395745" t="-171429" r="-397872" b="-207143"/>
                          </a:stretch>
                        </a:blipFill>
                      </a:tcPr>
                    </a:tc>
                    <a:tc>
                      <a:txBody>
                        <a:bodyPr/>
                        <a:lstStyle/>
                        <a:p>
                          <a:endParaRPr lang="en-DE"/>
                        </a:p>
                      </a:txBody>
                      <a:tcPr marL="45720" marR="45720" anchor="ctr">
                        <a:blipFill>
                          <a:blip r:embed="rId6"/>
                          <a:stretch>
                            <a:fillRect l="-506522" t="-171429" r="-306522" b="-207143"/>
                          </a:stretch>
                        </a:blipFill>
                      </a:tcPr>
                    </a:tc>
                    <a:tc>
                      <a:txBody>
                        <a:bodyPr/>
                        <a:lstStyle/>
                        <a:p>
                          <a:endParaRPr lang="en-DE"/>
                        </a:p>
                      </a:txBody>
                      <a:tcPr marL="45720" marR="45720" anchor="ctr">
                        <a:blipFill>
                          <a:blip r:embed="rId6"/>
                          <a:stretch>
                            <a:fillRect l="-606522" t="-171429" r="-206522" b="-207143"/>
                          </a:stretch>
                        </a:blipFill>
                      </a:tcPr>
                    </a:tc>
                    <a:tc>
                      <a:txBody>
                        <a:bodyPr/>
                        <a:lstStyle/>
                        <a:p>
                          <a:endParaRPr lang="en-DE"/>
                        </a:p>
                      </a:txBody>
                      <a:tcPr marL="45720" marR="45720" anchor="ctr">
                        <a:blipFill>
                          <a:blip r:embed="rId6"/>
                          <a:stretch>
                            <a:fillRect l="-691489" t="-171429" r="-102128" b="-207143"/>
                          </a:stretch>
                        </a:blipFill>
                      </a:tcPr>
                    </a:tc>
                    <a:tc>
                      <a:txBody>
                        <a:bodyPr/>
                        <a:lstStyle/>
                        <a:p>
                          <a:endParaRPr lang="en-DE"/>
                        </a:p>
                      </a:txBody>
                      <a:tcPr marL="45720" marR="45720" anchor="ctr">
                        <a:blipFill>
                          <a:blip r:embed="rId6"/>
                          <a:stretch>
                            <a:fillRect l="-808696" t="-171429" r="-4348" b="-207143"/>
                          </a:stretch>
                        </a:blipFill>
                      </a:tcPr>
                    </a:tc>
                    <a:extLst>
                      <a:ext uri="{0D108BD9-81ED-4DB2-BD59-A6C34878D82A}">
                        <a16:rowId xmlns:a16="http://schemas.microsoft.com/office/drawing/2014/main" val="1888836654"/>
                      </a:ext>
                    </a:extLst>
                  </a:tr>
                  <a:tr h="352870">
                    <a:tc>
                      <a:txBody>
                        <a:bodyPr/>
                        <a:lstStyle/>
                        <a:p>
                          <a:endParaRPr lang="en-DE"/>
                        </a:p>
                      </a:txBody>
                      <a:tcPr marL="45720" marR="45720" anchor="ctr">
                        <a:blipFill>
                          <a:blip r:embed="rId6"/>
                          <a:stretch>
                            <a:fillRect l="-2174" t="-271429" r="-810870" b="-107143"/>
                          </a:stretch>
                        </a:blipFill>
                      </a:tcPr>
                    </a:tc>
                    <a:tc>
                      <a:txBody>
                        <a:bodyPr/>
                        <a:lstStyle/>
                        <a:p>
                          <a:endParaRPr lang="en-DE"/>
                        </a:p>
                      </a:txBody>
                      <a:tcPr marL="45720" marR="45720" anchor="ctr">
                        <a:blipFill>
                          <a:blip r:embed="rId6"/>
                          <a:stretch>
                            <a:fillRect l="-100000" t="-271429" r="-693617" b="-107143"/>
                          </a:stretch>
                        </a:blipFill>
                      </a:tcPr>
                    </a:tc>
                    <a:tc>
                      <a:txBody>
                        <a:bodyPr/>
                        <a:lstStyle/>
                        <a:p>
                          <a:endParaRPr lang="en-DE"/>
                        </a:p>
                      </a:txBody>
                      <a:tcPr marL="45720" marR="45720" anchor="ctr">
                        <a:blipFill>
                          <a:blip r:embed="rId6"/>
                          <a:stretch>
                            <a:fillRect l="-204348" t="-271429" r="-608696" b="-107143"/>
                          </a:stretch>
                        </a:blipFill>
                      </a:tcPr>
                    </a:tc>
                    <a:tc>
                      <a:txBody>
                        <a:bodyPr/>
                        <a:lstStyle/>
                        <a:p>
                          <a:endParaRPr lang="en-DE"/>
                        </a:p>
                      </a:txBody>
                      <a:tcPr marL="45720" marR="45720" anchor="ctr">
                        <a:blipFill>
                          <a:blip r:embed="rId6"/>
                          <a:stretch>
                            <a:fillRect l="-304348" t="-271429" r="-508696" b="-107143"/>
                          </a:stretch>
                        </a:blipFill>
                      </a:tcPr>
                    </a:tc>
                    <a:tc>
                      <a:txBody>
                        <a:bodyPr/>
                        <a:lstStyle/>
                        <a:p>
                          <a:endParaRPr lang="en-DE"/>
                        </a:p>
                      </a:txBody>
                      <a:tcPr marL="45720" marR="45720" anchor="ctr">
                        <a:blipFill>
                          <a:blip r:embed="rId6"/>
                          <a:stretch>
                            <a:fillRect l="-395745" t="-271429" r="-397872" b="-107143"/>
                          </a:stretch>
                        </a:blipFill>
                      </a:tcPr>
                    </a:tc>
                    <a:tc>
                      <a:txBody>
                        <a:bodyPr/>
                        <a:lstStyle/>
                        <a:p>
                          <a:endParaRPr lang="en-DE"/>
                        </a:p>
                      </a:txBody>
                      <a:tcPr marL="45720" marR="45720" anchor="ctr">
                        <a:blipFill>
                          <a:blip r:embed="rId6"/>
                          <a:stretch>
                            <a:fillRect l="-506522" t="-271429" r="-306522" b="-107143"/>
                          </a:stretch>
                        </a:blipFill>
                      </a:tcPr>
                    </a:tc>
                    <a:tc>
                      <a:txBody>
                        <a:bodyPr/>
                        <a:lstStyle/>
                        <a:p>
                          <a:endParaRPr lang="en-DE"/>
                        </a:p>
                      </a:txBody>
                      <a:tcPr marL="45720" marR="45720" anchor="ctr">
                        <a:blipFill>
                          <a:blip r:embed="rId6"/>
                          <a:stretch>
                            <a:fillRect l="-606522" t="-271429" r="-206522" b="-107143"/>
                          </a:stretch>
                        </a:blipFill>
                      </a:tcPr>
                    </a:tc>
                    <a:tc>
                      <a:txBody>
                        <a:bodyPr/>
                        <a:lstStyle/>
                        <a:p>
                          <a:endParaRPr lang="en-DE"/>
                        </a:p>
                      </a:txBody>
                      <a:tcPr marL="45720" marR="45720" anchor="ctr">
                        <a:blipFill>
                          <a:blip r:embed="rId6"/>
                          <a:stretch>
                            <a:fillRect l="-691489" t="-271429" r="-102128" b="-107143"/>
                          </a:stretch>
                        </a:blipFill>
                      </a:tcPr>
                    </a:tc>
                    <a:tc>
                      <a:txBody>
                        <a:bodyPr/>
                        <a:lstStyle/>
                        <a:p>
                          <a:endParaRPr lang="en-DE"/>
                        </a:p>
                      </a:txBody>
                      <a:tcPr marL="45720" marR="45720" anchor="ctr">
                        <a:blipFill>
                          <a:blip r:embed="rId6"/>
                          <a:stretch>
                            <a:fillRect l="-808696" t="-271429" r="-4348" b="-107143"/>
                          </a:stretch>
                        </a:blipFill>
                      </a:tcPr>
                    </a:tc>
                    <a:extLst>
                      <a:ext uri="{0D108BD9-81ED-4DB2-BD59-A6C34878D82A}">
                        <a16:rowId xmlns:a16="http://schemas.microsoft.com/office/drawing/2014/main" val="2342305615"/>
                      </a:ext>
                    </a:extLst>
                  </a:tr>
                  <a:tr h="355664">
                    <a:tc>
                      <a:txBody>
                        <a:bodyPr/>
                        <a:lstStyle/>
                        <a:p>
                          <a:endParaRPr lang="en-DE"/>
                        </a:p>
                      </a:txBody>
                      <a:tcPr marL="45720" marR="45720" anchor="ctr">
                        <a:blipFill>
                          <a:blip r:embed="rId6"/>
                          <a:stretch>
                            <a:fillRect l="-2174" t="-371429" r="-810870" b="-7143"/>
                          </a:stretch>
                        </a:blipFill>
                      </a:tcPr>
                    </a:tc>
                    <a:tc>
                      <a:txBody>
                        <a:bodyPr/>
                        <a:lstStyle/>
                        <a:p>
                          <a:endParaRPr lang="en-DE"/>
                        </a:p>
                      </a:txBody>
                      <a:tcPr marL="45720" marR="45720" anchor="ctr">
                        <a:blipFill>
                          <a:blip r:embed="rId6"/>
                          <a:stretch>
                            <a:fillRect l="-100000" t="-371429" r="-693617" b="-7143"/>
                          </a:stretch>
                        </a:blipFill>
                      </a:tcPr>
                    </a:tc>
                    <a:tc>
                      <a:txBody>
                        <a:bodyPr/>
                        <a:lstStyle/>
                        <a:p>
                          <a:endParaRPr lang="en-DE"/>
                        </a:p>
                      </a:txBody>
                      <a:tcPr marL="45720" marR="45720" anchor="ctr">
                        <a:blipFill>
                          <a:blip r:embed="rId6"/>
                          <a:stretch>
                            <a:fillRect l="-204348" t="-371429" r="-608696" b="-7143"/>
                          </a:stretch>
                        </a:blipFill>
                      </a:tcPr>
                    </a:tc>
                    <a:tc>
                      <a:txBody>
                        <a:bodyPr/>
                        <a:lstStyle/>
                        <a:p>
                          <a:endParaRPr lang="en-DE"/>
                        </a:p>
                      </a:txBody>
                      <a:tcPr marL="45720" marR="45720" anchor="ctr">
                        <a:blipFill>
                          <a:blip r:embed="rId6"/>
                          <a:stretch>
                            <a:fillRect l="-304348" t="-371429" r="-508696" b="-7143"/>
                          </a:stretch>
                        </a:blipFill>
                      </a:tcPr>
                    </a:tc>
                    <a:tc>
                      <a:txBody>
                        <a:bodyPr/>
                        <a:lstStyle/>
                        <a:p>
                          <a:endParaRPr lang="en-DE"/>
                        </a:p>
                      </a:txBody>
                      <a:tcPr marL="45720" marR="45720" anchor="ctr">
                        <a:blipFill>
                          <a:blip r:embed="rId6"/>
                          <a:stretch>
                            <a:fillRect l="-395745" t="-371429" r="-397872" b="-7143"/>
                          </a:stretch>
                        </a:blipFill>
                      </a:tcPr>
                    </a:tc>
                    <a:tc>
                      <a:txBody>
                        <a:bodyPr/>
                        <a:lstStyle/>
                        <a:p>
                          <a:endParaRPr lang="en-DE"/>
                        </a:p>
                      </a:txBody>
                      <a:tcPr marL="45720" marR="45720" anchor="ctr">
                        <a:blipFill>
                          <a:blip r:embed="rId6"/>
                          <a:stretch>
                            <a:fillRect l="-506522" t="-371429" r="-306522" b="-7143"/>
                          </a:stretch>
                        </a:blipFill>
                      </a:tcPr>
                    </a:tc>
                    <a:tc>
                      <a:txBody>
                        <a:bodyPr/>
                        <a:lstStyle/>
                        <a:p>
                          <a:endParaRPr lang="en-DE"/>
                        </a:p>
                      </a:txBody>
                      <a:tcPr marL="45720" marR="45720" anchor="ctr">
                        <a:blipFill>
                          <a:blip r:embed="rId6"/>
                          <a:stretch>
                            <a:fillRect l="-606522" t="-371429" r="-206522" b="-7143"/>
                          </a:stretch>
                        </a:blipFill>
                      </a:tcPr>
                    </a:tc>
                    <a:tc>
                      <a:txBody>
                        <a:bodyPr/>
                        <a:lstStyle/>
                        <a:p>
                          <a:endParaRPr lang="en-DE"/>
                        </a:p>
                      </a:txBody>
                      <a:tcPr marL="45720" marR="45720" anchor="ctr">
                        <a:blipFill>
                          <a:blip r:embed="rId6"/>
                          <a:stretch>
                            <a:fillRect l="-691489" t="-371429" r="-102128" b="-7143"/>
                          </a:stretch>
                        </a:blipFill>
                      </a:tcPr>
                    </a:tc>
                    <a:tc>
                      <a:txBody>
                        <a:bodyPr/>
                        <a:lstStyle/>
                        <a:p>
                          <a:endParaRPr lang="en-DE"/>
                        </a:p>
                      </a:txBody>
                      <a:tcPr marL="45720" marR="45720" anchor="ctr">
                        <a:blipFill>
                          <a:blip r:embed="rId6"/>
                          <a:stretch>
                            <a:fillRect l="-808696" t="-371429" r="-4348" b="-7143"/>
                          </a:stretch>
                        </a:blipFill>
                      </a:tcPr>
                    </a:tc>
                    <a:extLst>
                      <a:ext uri="{0D108BD9-81ED-4DB2-BD59-A6C34878D82A}">
                        <a16:rowId xmlns:a16="http://schemas.microsoft.com/office/drawing/2014/main" val="413124226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48" name="Table 47">
                <a:extLst>
                  <a:ext uri="{FF2B5EF4-FFF2-40B4-BE49-F238E27FC236}">
                    <a16:creationId xmlns="" xmlns:a16="http://schemas.microsoft.com/office/drawing/2014/main" id="{76AA8BC4-CD4D-94BB-718F-BD806F6D48A3}"/>
                  </a:ext>
                </a:extLst>
              </p:cNvPr>
              <p:cNvGraphicFramePr>
                <a:graphicFrameLocks noGrp="1"/>
              </p:cNvGraphicFramePr>
              <p:nvPr>
                <p:extLst>
                  <p:ext uri="{D42A27DB-BD31-4B8C-83A1-F6EECF244321}">
                    <p14:modId xmlns:p14="http://schemas.microsoft.com/office/powerpoint/2010/main" val="3186080687"/>
                  </p:ext>
                </p:extLst>
              </p:nvPr>
            </p:nvGraphicFramePr>
            <p:xfrm>
              <a:off x="3558948" y="1923678"/>
              <a:ext cx="5285187" cy="2224344"/>
            </p:xfrm>
            <a:graphic>
              <a:graphicData uri="http://schemas.openxmlformats.org/drawingml/2006/table">
                <a:tbl>
                  <a:tblPr firstRow="1" bandRow="1">
                    <a:tableStyleId>{5C22544A-7EE6-4342-B048-85BDC9FD1C3A}</a:tableStyleId>
                  </a:tblPr>
                  <a:tblGrid>
                    <a:gridCol w="587243">
                      <a:extLst>
                        <a:ext uri="{9D8B030D-6E8A-4147-A177-3AD203B41FA5}">
                          <a16:colId xmlns="" xmlns:a16="http://schemas.microsoft.com/office/drawing/2014/main" val="2015334459"/>
                        </a:ext>
                      </a:extLst>
                    </a:gridCol>
                    <a:gridCol w="587243">
                      <a:extLst>
                        <a:ext uri="{9D8B030D-6E8A-4147-A177-3AD203B41FA5}">
                          <a16:colId xmlns="" xmlns:a16="http://schemas.microsoft.com/office/drawing/2014/main" val="3805635937"/>
                        </a:ext>
                      </a:extLst>
                    </a:gridCol>
                    <a:gridCol w="587243">
                      <a:extLst>
                        <a:ext uri="{9D8B030D-6E8A-4147-A177-3AD203B41FA5}">
                          <a16:colId xmlns="" xmlns:a16="http://schemas.microsoft.com/office/drawing/2014/main" val="3624894305"/>
                        </a:ext>
                      </a:extLst>
                    </a:gridCol>
                    <a:gridCol w="587243">
                      <a:extLst>
                        <a:ext uri="{9D8B030D-6E8A-4147-A177-3AD203B41FA5}">
                          <a16:colId xmlns="" xmlns:a16="http://schemas.microsoft.com/office/drawing/2014/main" val="1761771765"/>
                        </a:ext>
                      </a:extLst>
                    </a:gridCol>
                    <a:gridCol w="587243">
                      <a:extLst>
                        <a:ext uri="{9D8B030D-6E8A-4147-A177-3AD203B41FA5}">
                          <a16:colId xmlns="" xmlns:a16="http://schemas.microsoft.com/office/drawing/2014/main" val="3065399087"/>
                        </a:ext>
                      </a:extLst>
                    </a:gridCol>
                    <a:gridCol w="587243">
                      <a:extLst>
                        <a:ext uri="{9D8B030D-6E8A-4147-A177-3AD203B41FA5}">
                          <a16:colId xmlns="" xmlns:a16="http://schemas.microsoft.com/office/drawing/2014/main" val="1985559649"/>
                        </a:ext>
                      </a:extLst>
                    </a:gridCol>
                    <a:gridCol w="587243">
                      <a:extLst>
                        <a:ext uri="{9D8B030D-6E8A-4147-A177-3AD203B41FA5}">
                          <a16:colId xmlns="" xmlns:a16="http://schemas.microsoft.com/office/drawing/2014/main" val="1917010133"/>
                        </a:ext>
                      </a:extLst>
                    </a:gridCol>
                    <a:gridCol w="587243">
                      <a:extLst>
                        <a:ext uri="{9D8B030D-6E8A-4147-A177-3AD203B41FA5}">
                          <a16:colId xmlns="" xmlns:a16="http://schemas.microsoft.com/office/drawing/2014/main" val="394297574"/>
                        </a:ext>
                      </a:extLst>
                    </a:gridCol>
                    <a:gridCol w="587243">
                      <a:extLst>
                        <a:ext uri="{9D8B030D-6E8A-4147-A177-3AD203B41FA5}">
                          <a16:colId xmlns="" xmlns:a16="http://schemas.microsoft.com/office/drawing/2014/main" val="761681082"/>
                        </a:ext>
                      </a:extLst>
                    </a:gridCol>
                  </a:tblGrid>
                  <a:tr h="234076">
                    <a:tc>
                      <a:txBody>
                        <a:bodyPr/>
                        <a:lstStyle/>
                        <a:p>
                          <a:r>
                            <a:rPr lang="x-none" sz="900" b="0" dirty="0"/>
                            <a:t>Update</a:t>
                          </a:r>
                        </a:p>
                      </a:txBody>
                      <a:tcPr marL="45720" marR="45720" anchor="ctr"/>
                    </a:tc>
                    <a:tc>
                      <a:txBody>
                        <a:bodyPr/>
                        <a:lstStyle/>
                        <a:p>
                          <a:pPr/>
                          <a14:m>
                            <m:oMathPara xmlns:m="http://schemas.openxmlformats.org/officeDocument/2006/math">
                              <m:oMathParaPr>
                                <m:jc m:val="centerGroup"/>
                              </m:oMathParaPr>
                              <m:oMath xmlns:m="http://schemas.openxmlformats.org/officeDocument/2006/math">
                                <m:sSub>
                                  <m:sSubPr>
                                    <m:ctrlPr>
                                      <a:rPr lang="en-US" sz="900" b="0" i="1" smtClean="0">
                                        <a:latin typeface="Cambria Math"/>
                                      </a:rPr>
                                    </m:ctrlPr>
                                  </m:sSubPr>
                                  <m:e>
                                    <m:r>
                                      <a:rPr lang="en-US" sz="900" b="0" i="1" smtClean="0">
                                        <a:latin typeface="Cambria Math" panose="02040503050406030204" pitchFamily="18" charset="0"/>
                                      </a:rPr>
                                      <m:t>𝑝</m:t>
                                    </m:r>
                                  </m:e>
                                  <m:sub>
                                    <m:sSub>
                                      <m:sSubPr>
                                        <m:ctrlPr>
                                          <a:rPr lang="en-US" sz="900" b="0" i="1" smtClean="0">
                                            <a:latin typeface="Cambria Math"/>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1</m:t>
                                        </m:r>
                                      </m:sub>
                                    </m:sSub>
                                  </m:sub>
                                </m:sSub>
                                <m:d>
                                  <m:dPr>
                                    <m:ctrlPr>
                                      <a:rPr lang="en-US" sz="900" b="0" i="1" smtClean="0">
                                        <a:latin typeface="Cambria Math"/>
                                      </a:rPr>
                                    </m:ctrlPr>
                                  </m:dPr>
                                  <m:e>
                                    <m:r>
                                      <a:rPr lang="en-US" sz="900" b="0" i="1" smtClean="0">
                                        <a:latin typeface="Cambria Math" panose="02040503050406030204" pitchFamily="18" charset="0"/>
                                      </a:rPr>
                                      <m:t>⋅</m:t>
                                    </m:r>
                                  </m:e>
                                </m:d>
                              </m:oMath>
                            </m:oMathPara>
                          </a14:m>
                          <a:endParaRPr lang="x-none" sz="900" b="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sSub>
                                  <m:sSubPr>
                                    <m:ctrlPr>
                                      <a:rPr lang="en-US" sz="900" b="0" i="1" smtClean="0">
                                        <a:latin typeface="Cambria Math"/>
                                      </a:rPr>
                                    </m:ctrlPr>
                                  </m:sSubPr>
                                  <m:e>
                                    <m:r>
                                      <a:rPr lang="en-US" sz="900" b="0" i="1" smtClean="0">
                                        <a:latin typeface="Cambria Math" panose="02040503050406030204" pitchFamily="18" charset="0"/>
                                      </a:rPr>
                                      <m:t>𝑝</m:t>
                                    </m:r>
                                  </m:e>
                                  <m:sub>
                                    <m:sSub>
                                      <m:sSubPr>
                                        <m:ctrlPr>
                                          <a:rPr lang="en-US" sz="900" b="0" i="1" smtClean="0">
                                            <a:latin typeface="Cambria Math"/>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2</m:t>
                                        </m:r>
                                      </m:sub>
                                    </m:sSub>
                                  </m:sub>
                                </m:sSub>
                                <m:d>
                                  <m:dPr>
                                    <m:ctrlPr>
                                      <a:rPr lang="en-US" sz="900" b="0" i="1" smtClean="0">
                                        <a:latin typeface="Cambria Math"/>
                                      </a:rPr>
                                    </m:ctrlPr>
                                  </m:dPr>
                                  <m:e>
                                    <m:r>
                                      <a:rPr lang="en-US" sz="900" b="0" i="1" smtClean="0">
                                        <a:latin typeface="Cambria Math" panose="02040503050406030204" pitchFamily="18" charset="0"/>
                                      </a:rPr>
                                      <m:t>⋅</m:t>
                                    </m:r>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sSub>
                                  <m:sSubPr>
                                    <m:ctrlPr>
                                      <a:rPr lang="en-US" sz="900" b="0" i="1" smtClean="0">
                                        <a:latin typeface="Cambria Math"/>
                                      </a:rPr>
                                    </m:ctrlPr>
                                  </m:sSubPr>
                                  <m:e>
                                    <m:r>
                                      <a:rPr lang="en-US" sz="900" b="0" i="1" smtClean="0">
                                        <a:latin typeface="Cambria Math" panose="02040503050406030204" pitchFamily="18" charset="0"/>
                                      </a:rPr>
                                      <m:t>𝑝</m:t>
                                    </m:r>
                                  </m:e>
                                  <m:sub>
                                    <m:sSub>
                                      <m:sSubPr>
                                        <m:ctrlPr>
                                          <a:rPr lang="en-US" sz="900" b="0" i="1" smtClean="0">
                                            <a:latin typeface="Cambria Math"/>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3</m:t>
                                        </m:r>
                                      </m:sub>
                                    </m:sSub>
                                  </m:sub>
                                </m:sSub>
                                <m:d>
                                  <m:dPr>
                                    <m:ctrlPr>
                                      <a:rPr lang="en-US" sz="900" b="0" i="1" smtClean="0">
                                        <a:latin typeface="Cambria Math"/>
                                      </a:rPr>
                                    </m:ctrlPr>
                                  </m:dPr>
                                  <m:e>
                                    <m:r>
                                      <a:rPr lang="en-US" sz="900" b="0" i="1" smtClean="0">
                                        <a:latin typeface="Cambria Math" panose="02040503050406030204" pitchFamily="18" charset="0"/>
                                      </a:rPr>
                                      <m:t>⋅</m:t>
                                    </m:r>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sSub>
                                  <m:sSubPr>
                                    <m:ctrlPr>
                                      <a:rPr lang="en-US" sz="900" b="0" i="1" smtClean="0">
                                        <a:latin typeface="Cambria Math"/>
                                      </a:rPr>
                                    </m:ctrlPr>
                                  </m:sSubPr>
                                  <m:e>
                                    <m:r>
                                      <a:rPr lang="en-US" sz="900" b="0" i="1" smtClean="0">
                                        <a:latin typeface="Cambria Math" panose="02040503050406030204" pitchFamily="18" charset="0"/>
                                      </a:rPr>
                                      <m:t>𝑚</m:t>
                                    </m:r>
                                  </m:e>
                                  <m:sub>
                                    <m:sSub>
                                      <m:sSubPr>
                                        <m:ctrlPr>
                                          <a:rPr lang="en-US" sz="900" b="0" i="1" smtClean="0">
                                            <a:latin typeface="Cambria Math"/>
                                          </a:rPr>
                                        </m:ctrlPr>
                                      </m:sSubPr>
                                      <m:e>
                                        <m:r>
                                          <a:rPr lang="en-US" sz="900" b="0" i="1" smtClean="0">
                                            <a:latin typeface="Cambria Math" panose="02040503050406030204" pitchFamily="18" charset="0"/>
                                          </a:rPr>
                                          <m:t>𝑓</m:t>
                                        </m:r>
                                      </m:e>
                                      <m:sub>
                                        <m:r>
                                          <a:rPr lang="en-US" sz="900" b="0" i="1" smtClean="0">
                                            <a:latin typeface="Cambria Math" panose="02040503050406030204" pitchFamily="18" charset="0"/>
                                          </a:rPr>
                                          <m:t>1</m:t>
                                        </m:r>
                                      </m:sub>
                                    </m:sSub>
                                    <m:r>
                                      <a:rPr lang="en-US" sz="900" b="0" i="1" smtClean="0">
                                        <a:latin typeface="Cambria Math" panose="02040503050406030204" pitchFamily="18" charset="0"/>
                                      </a:rPr>
                                      <m:t>→</m:t>
                                    </m:r>
                                    <m:sSub>
                                      <m:sSubPr>
                                        <m:ctrlPr>
                                          <a:rPr lang="en-US" sz="900" b="0" i="1" smtClean="0">
                                            <a:latin typeface="Cambria Math"/>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1</m:t>
                                        </m:r>
                                      </m:sub>
                                    </m:sSub>
                                  </m:sub>
                                </m:sSub>
                                <m:d>
                                  <m:dPr>
                                    <m:ctrlPr>
                                      <a:rPr lang="en-US" sz="900" b="0" i="1" smtClean="0">
                                        <a:latin typeface="Cambria Math"/>
                                      </a:rPr>
                                    </m:ctrlPr>
                                  </m:dPr>
                                  <m:e>
                                    <m:r>
                                      <a:rPr lang="en-US" sz="900" b="0" i="1" smtClean="0">
                                        <a:latin typeface="Cambria Math" panose="02040503050406030204" pitchFamily="18" charset="0"/>
                                      </a:rPr>
                                      <m:t>⋅</m:t>
                                    </m:r>
                                  </m:e>
                                </m:d>
                              </m:oMath>
                            </m:oMathPara>
                          </a14:m>
                          <a:endParaRPr lang="x-non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latin typeface="Cambria Math"/>
                                      </a:rPr>
                                    </m:ctrlPr>
                                  </m:sSubPr>
                                  <m:e>
                                    <m:r>
                                      <a:rPr lang="en-US" sz="900" b="0" i="1" smtClean="0">
                                        <a:latin typeface="Cambria Math" panose="02040503050406030204" pitchFamily="18" charset="0"/>
                                      </a:rPr>
                                      <m:t>𝑚</m:t>
                                    </m:r>
                                  </m:e>
                                  <m:sub>
                                    <m:sSub>
                                      <m:sSubPr>
                                        <m:ctrlPr>
                                          <a:rPr lang="en-US" sz="900" b="0" i="1" smtClean="0">
                                            <a:latin typeface="Cambria Math"/>
                                          </a:rPr>
                                        </m:ctrlPr>
                                      </m:sSubPr>
                                      <m:e>
                                        <m:r>
                                          <a:rPr lang="en-US" sz="900" b="0" i="1" smtClean="0">
                                            <a:latin typeface="Cambria Math" panose="02040503050406030204" pitchFamily="18" charset="0"/>
                                          </a:rPr>
                                          <m:t>𝑓</m:t>
                                        </m:r>
                                      </m:e>
                                      <m:sub>
                                        <m:r>
                                          <a:rPr lang="en-US" sz="900" b="0" i="1" smtClean="0">
                                            <a:latin typeface="Cambria Math" panose="02040503050406030204" pitchFamily="18" charset="0"/>
                                          </a:rPr>
                                          <m:t>2</m:t>
                                        </m:r>
                                      </m:sub>
                                    </m:sSub>
                                    <m:r>
                                      <a:rPr lang="en-US" sz="900" b="0" i="1" smtClean="0">
                                        <a:latin typeface="Cambria Math" panose="02040503050406030204" pitchFamily="18" charset="0"/>
                                      </a:rPr>
                                      <m:t>→</m:t>
                                    </m:r>
                                    <m:sSub>
                                      <m:sSubPr>
                                        <m:ctrlPr>
                                          <a:rPr lang="en-US" sz="900" b="0" i="1" smtClean="0">
                                            <a:latin typeface="Cambria Math"/>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1</m:t>
                                        </m:r>
                                      </m:sub>
                                    </m:sSub>
                                  </m:sub>
                                </m:sSub>
                                <m:d>
                                  <m:dPr>
                                    <m:ctrlPr>
                                      <a:rPr lang="en-US" sz="900" b="0" i="1" smtClean="0">
                                        <a:latin typeface="Cambria Math"/>
                                      </a:rPr>
                                    </m:ctrlPr>
                                  </m:dPr>
                                  <m:e>
                                    <m:r>
                                      <a:rPr lang="en-US" sz="900" b="0" i="1" smtClean="0">
                                        <a:latin typeface="Cambria Math" panose="02040503050406030204" pitchFamily="18" charset="0"/>
                                      </a:rPr>
                                      <m:t>⋅</m:t>
                                    </m:r>
                                  </m:e>
                                </m:d>
                              </m:oMath>
                            </m:oMathPara>
                          </a14:m>
                          <a:endParaRPr lang="x-non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latin typeface="Cambria Math"/>
                                      </a:rPr>
                                    </m:ctrlPr>
                                  </m:sSubPr>
                                  <m:e>
                                    <m:r>
                                      <a:rPr lang="en-US" sz="900" b="0" i="1" smtClean="0">
                                        <a:latin typeface="Cambria Math" panose="02040503050406030204" pitchFamily="18" charset="0"/>
                                      </a:rPr>
                                      <m:t>𝑚</m:t>
                                    </m:r>
                                  </m:e>
                                  <m:sub>
                                    <m:sSub>
                                      <m:sSubPr>
                                        <m:ctrlPr>
                                          <a:rPr lang="en-US" sz="900" b="0" i="1" smtClean="0">
                                            <a:latin typeface="Cambria Math"/>
                                          </a:rPr>
                                        </m:ctrlPr>
                                      </m:sSubPr>
                                      <m:e>
                                        <m:r>
                                          <a:rPr lang="en-US" sz="900" b="0" i="1" smtClean="0">
                                            <a:latin typeface="Cambria Math" panose="02040503050406030204" pitchFamily="18" charset="0"/>
                                          </a:rPr>
                                          <m:t>𝑓</m:t>
                                        </m:r>
                                      </m:e>
                                      <m:sub>
                                        <m:r>
                                          <a:rPr lang="en-US" sz="900" b="0" i="1" smtClean="0">
                                            <a:latin typeface="Cambria Math" panose="02040503050406030204" pitchFamily="18" charset="0"/>
                                          </a:rPr>
                                          <m:t>2</m:t>
                                        </m:r>
                                      </m:sub>
                                    </m:sSub>
                                    <m:r>
                                      <a:rPr lang="en-US" sz="900" b="0" i="1" smtClean="0">
                                        <a:latin typeface="Cambria Math" panose="02040503050406030204" pitchFamily="18" charset="0"/>
                                      </a:rPr>
                                      <m:t>→</m:t>
                                    </m:r>
                                    <m:sSub>
                                      <m:sSubPr>
                                        <m:ctrlPr>
                                          <a:rPr lang="en-US" sz="900" b="0" i="1" smtClean="0">
                                            <a:latin typeface="Cambria Math"/>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2</m:t>
                                        </m:r>
                                      </m:sub>
                                    </m:sSub>
                                  </m:sub>
                                </m:sSub>
                                <m:d>
                                  <m:dPr>
                                    <m:ctrlPr>
                                      <a:rPr lang="en-US" sz="900" b="0" i="1" smtClean="0">
                                        <a:latin typeface="Cambria Math"/>
                                      </a:rPr>
                                    </m:ctrlPr>
                                  </m:dPr>
                                  <m:e>
                                    <m:r>
                                      <a:rPr lang="en-US" sz="900" b="0" i="1" smtClean="0">
                                        <a:latin typeface="Cambria Math" panose="02040503050406030204" pitchFamily="18" charset="0"/>
                                      </a:rPr>
                                      <m:t>⋅</m:t>
                                    </m:r>
                                  </m:e>
                                </m:d>
                              </m:oMath>
                            </m:oMathPara>
                          </a14:m>
                          <a:endParaRPr lang="x-non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latin typeface="Cambria Math"/>
                                      </a:rPr>
                                    </m:ctrlPr>
                                  </m:sSubPr>
                                  <m:e>
                                    <m:r>
                                      <a:rPr lang="en-US" sz="900" b="0" i="1" smtClean="0">
                                        <a:latin typeface="Cambria Math" panose="02040503050406030204" pitchFamily="18" charset="0"/>
                                      </a:rPr>
                                      <m:t>𝑚</m:t>
                                    </m:r>
                                  </m:e>
                                  <m:sub>
                                    <m:sSub>
                                      <m:sSubPr>
                                        <m:ctrlPr>
                                          <a:rPr lang="en-US" sz="900" b="0" i="1" smtClean="0">
                                            <a:latin typeface="Cambria Math"/>
                                          </a:rPr>
                                        </m:ctrlPr>
                                      </m:sSubPr>
                                      <m:e>
                                        <m:r>
                                          <a:rPr lang="en-US" sz="900" b="0" i="1" smtClean="0">
                                            <a:latin typeface="Cambria Math" panose="02040503050406030204" pitchFamily="18" charset="0"/>
                                          </a:rPr>
                                          <m:t>𝑓</m:t>
                                        </m:r>
                                      </m:e>
                                      <m:sub>
                                        <m:r>
                                          <a:rPr lang="en-US" sz="900" b="0" i="1" smtClean="0">
                                            <a:latin typeface="Cambria Math" panose="02040503050406030204" pitchFamily="18" charset="0"/>
                                          </a:rPr>
                                          <m:t>3</m:t>
                                        </m:r>
                                      </m:sub>
                                    </m:sSub>
                                    <m:r>
                                      <a:rPr lang="en-US" sz="900" b="0" i="1" smtClean="0">
                                        <a:latin typeface="Cambria Math" panose="02040503050406030204" pitchFamily="18" charset="0"/>
                                      </a:rPr>
                                      <m:t>→</m:t>
                                    </m:r>
                                    <m:sSub>
                                      <m:sSubPr>
                                        <m:ctrlPr>
                                          <a:rPr lang="en-US" sz="900" b="0" i="1" smtClean="0">
                                            <a:latin typeface="Cambria Math"/>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2</m:t>
                                        </m:r>
                                      </m:sub>
                                    </m:sSub>
                                  </m:sub>
                                </m:sSub>
                                <m:d>
                                  <m:dPr>
                                    <m:ctrlPr>
                                      <a:rPr lang="en-US" sz="900" b="0" i="1" smtClean="0">
                                        <a:latin typeface="Cambria Math"/>
                                      </a:rPr>
                                    </m:ctrlPr>
                                  </m:dPr>
                                  <m:e>
                                    <m:r>
                                      <a:rPr lang="en-US" sz="900" b="0" i="1" smtClean="0">
                                        <a:latin typeface="Cambria Math" panose="02040503050406030204" pitchFamily="18" charset="0"/>
                                      </a:rPr>
                                      <m:t>⋅</m:t>
                                    </m:r>
                                  </m:e>
                                </m:d>
                              </m:oMath>
                            </m:oMathPara>
                          </a14:m>
                          <a:endParaRPr lang="x-non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latin typeface="Cambria Math"/>
                                      </a:rPr>
                                    </m:ctrlPr>
                                  </m:sSubPr>
                                  <m:e>
                                    <m:r>
                                      <a:rPr lang="en-US" sz="900" b="0" i="1" smtClean="0">
                                        <a:latin typeface="Cambria Math" panose="02040503050406030204" pitchFamily="18" charset="0"/>
                                      </a:rPr>
                                      <m:t>𝑚</m:t>
                                    </m:r>
                                  </m:e>
                                  <m:sub>
                                    <m:sSub>
                                      <m:sSubPr>
                                        <m:ctrlPr>
                                          <a:rPr lang="en-US" sz="900" b="0" i="1" smtClean="0">
                                            <a:latin typeface="Cambria Math"/>
                                          </a:rPr>
                                        </m:ctrlPr>
                                      </m:sSubPr>
                                      <m:e>
                                        <m:r>
                                          <a:rPr lang="en-US" sz="900" b="0" i="1" smtClean="0">
                                            <a:latin typeface="Cambria Math" panose="02040503050406030204" pitchFamily="18" charset="0"/>
                                          </a:rPr>
                                          <m:t>𝑓</m:t>
                                        </m:r>
                                      </m:e>
                                      <m:sub>
                                        <m:r>
                                          <a:rPr lang="en-US" sz="900" b="0" i="1" smtClean="0">
                                            <a:latin typeface="Cambria Math" panose="02040503050406030204" pitchFamily="18" charset="0"/>
                                          </a:rPr>
                                          <m:t>3</m:t>
                                        </m:r>
                                      </m:sub>
                                    </m:sSub>
                                    <m:r>
                                      <a:rPr lang="en-US" sz="900" b="0" i="1" smtClean="0">
                                        <a:latin typeface="Cambria Math" panose="02040503050406030204" pitchFamily="18" charset="0"/>
                                      </a:rPr>
                                      <m:t>→</m:t>
                                    </m:r>
                                    <m:sSub>
                                      <m:sSubPr>
                                        <m:ctrlPr>
                                          <a:rPr lang="en-US" sz="900" b="0" i="1" smtClean="0">
                                            <a:latin typeface="Cambria Math"/>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3</m:t>
                                        </m:r>
                                      </m:sub>
                                    </m:sSub>
                                  </m:sub>
                                </m:sSub>
                                <m:d>
                                  <m:dPr>
                                    <m:ctrlPr>
                                      <a:rPr lang="en-US" sz="900" b="0" i="1" smtClean="0">
                                        <a:latin typeface="Cambria Math"/>
                                      </a:rPr>
                                    </m:ctrlPr>
                                  </m:dPr>
                                  <m:e>
                                    <m:r>
                                      <a:rPr lang="en-US" sz="900" b="0" i="1" smtClean="0">
                                        <a:latin typeface="Cambria Math" panose="02040503050406030204" pitchFamily="18" charset="0"/>
                                      </a:rPr>
                                      <m:t>⋅</m:t>
                                    </m:r>
                                  </m:e>
                                </m:d>
                              </m:oMath>
                            </m:oMathPara>
                          </a14:m>
                          <a:endParaRPr lang="x-none" sz="900" dirty="0"/>
                        </a:p>
                      </a:txBody>
                      <a:tcPr marL="45720" marR="45720" anchor="ctr"/>
                    </a:tc>
                    <a:extLst>
                      <a:ext uri="{0D108BD9-81ED-4DB2-BD59-A6C34878D82A}">
                        <a16:rowId xmlns="" xmlns:a16="http://schemas.microsoft.com/office/drawing/2014/main" val="3339585614"/>
                      </a:ext>
                    </a:extLst>
                  </a:tr>
                  <a:tr h="234076">
                    <a:tc>
                      <a:txBody>
                        <a:bodyPr/>
                        <a:lstStyle/>
                        <a:p>
                          <a:r>
                            <a:rPr lang="x-none" sz="900" dirty="0">
                              <a:solidFill>
                                <a:srgbClr val="C00000"/>
                              </a:solidFill>
                            </a:rPr>
                            <a:t>Initial</a:t>
                          </a: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x-none" sz="900" dirty="0">
                            <a:solidFill>
                              <a:srgbClr val="C00000"/>
                            </a:solidFill>
                          </a:endParaRPr>
                        </a:p>
                      </a:txBody>
                      <a:tcPr marL="45720" marR="45720" anchor="ctr"/>
                    </a:tc>
                    <a:extLst>
                      <a:ext uri="{0D108BD9-81ED-4DB2-BD59-A6C34878D82A}">
                        <a16:rowId xmlns="" xmlns:a16="http://schemas.microsoft.com/office/drawing/2014/main" val="130634892"/>
                      </a:ext>
                    </a:extLst>
                  </a:tr>
                  <a:tr h="2340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solidFill>
                                          <a:srgbClr val="C00000"/>
                                        </a:solidFill>
                                        <a:latin typeface="Cambria Math"/>
                                      </a:rPr>
                                    </m:ctrlPr>
                                  </m:sSubPr>
                                  <m:e>
                                    <m:r>
                                      <a:rPr lang="en-US" sz="900" b="0" i="1" smtClean="0">
                                        <a:solidFill>
                                          <a:srgbClr val="C00000"/>
                                        </a:solidFill>
                                        <a:latin typeface="Cambria Math" panose="02040503050406030204" pitchFamily="18" charset="0"/>
                                      </a:rPr>
                                      <m:t>𝑚</m:t>
                                    </m:r>
                                  </m:e>
                                  <m:sub>
                                    <m:sSub>
                                      <m:sSubPr>
                                        <m:ctrlPr>
                                          <a:rPr lang="en-US" sz="900" b="0" i="1" smtClean="0">
                                            <a:solidFill>
                                              <a:srgbClr val="C00000"/>
                                            </a:solidFill>
                                            <a:latin typeface="Cambria Math"/>
                                          </a:rPr>
                                        </m:ctrlPr>
                                      </m:sSubPr>
                                      <m:e>
                                        <m:r>
                                          <a:rPr lang="en-US" sz="900" b="0" i="1" smtClean="0">
                                            <a:solidFill>
                                              <a:srgbClr val="C00000"/>
                                            </a:solidFill>
                                            <a:latin typeface="Cambria Math" panose="02040503050406030204" pitchFamily="18" charset="0"/>
                                          </a:rPr>
                                          <m:t>𝑓</m:t>
                                        </m:r>
                                      </m:e>
                                      <m:sub>
                                        <m:r>
                                          <a:rPr lang="en-US" sz="900" b="0" i="1" smtClean="0">
                                            <a:solidFill>
                                              <a:srgbClr val="C00000"/>
                                            </a:solidFill>
                                            <a:latin typeface="Cambria Math" panose="02040503050406030204" pitchFamily="18" charset="0"/>
                                          </a:rPr>
                                          <m:t>1</m:t>
                                        </m:r>
                                      </m:sub>
                                    </m:sSub>
                                    <m:r>
                                      <a:rPr lang="en-US" sz="900" b="0" i="1" smtClean="0">
                                        <a:solidFill>
                                          <a:srgbClr val="C00000"/>
                                        </a:solidFill>
                                        <a:latin typeface="Cambria Math" panose="02040503050406030204" pitchFamily="18" charset="0"/>
                                      </a:rPr>
                                      <m:t>→</m:t>
                                    </m:r>
                                    <m:sSub>
                                      <m:sSubPr>
                                        <m:ctrlPr>
                                          <a:rPr lang="en-US" sz="900" b="0" i="1" smtClean="0">
                                            <a:solidFill>
                                              <a:srgbClr val="C00000"/>
                                            </a:solidFill>
                                            <a:latin typeface="Cambria Math"/>
                                          </a:rPr>
                                        </m:ctrlPr>
                                      </m:sSubPr>
                                      <m:e>
                                        <m:r>
                                          <a:rPr lang="en-US" sz="900" b="0" i="1" smtClean="0">
                                            <a:solidFill>
                                              <a:srgbClr val="C00000"/>
                                            </a:solidFill>
                                            <a:latin typeface="Cambria Math" panose="02040503050406030204" pitchFamily="18" charset="0"/>
                                          </a:rPr>
                                          <m:t>𝑋</m:t>
                                        </m:r>
                                      </m:e>
                                      <m:sub>
                                        <m:r>
                                          <a:rPr lang="en-US" sz="900" b="0" i="1" smtClean="0">
                                            <a:solidFill>
                                              <a:srgbClr val="C00000"/>
                                            </a:solidFill>
                                            <a:latin typeface="Cambria Math" panose="02040503050406030204" pitchFamily="18" charset="0"/>
                                          </a:rPr>
                                          <m:t>1</m:t>
                                        </m:r>
                                      </m:sub>
                                    </m:sSub>
                                  </m:sub>
                                </m:sSub>
                                <m:d>
                                  <m:dPr>
                                    <m:ctrlPr>
                                      <a:rPr lang="en-US" sz="900" b="0" i="1" smtClean="0">
                                        <a:solidFill>
                                          <a:srgbClr val="C00000"/>
                                        </a:solidFill>
                                        <a:latin typeface="Cambria Math"/>
                                      </a:rPr>
                                    </m:ctrlPr>
                                  </m:dPr>
                                  <m:e>
                                    <m:r>
                                      <a:rPr lang="en-US" sz="900" b="0" i="1" smtClean="0">
                                        <a:solidFill>
                                          <a:srgbClr val="C00000"/>
                                        </a:solidFill>
                                        <a:latin typeface="Cambria Math" panose="02040503050406030204" pitchFamily="18" charset="0"/>
                                      </a:rPr>
                                      <m:t>⋅</m:t>
                                    </m:r>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r>
                                      <a:rPr lang="en-US" sz="900" b="0" i="1" smtClean="0">
                                        <a:solidFill>
                                          <a:srgbClr val="C00000"/>
                                        </a:solidFill>
                                        <a:latin typeface="Cambria Math" panose="02040503050406030204" pitchFamily="18" charset="0"/>
                                      </a:rPr>
                                      <m:t>1,0,0</m:t>
                                    </m:r>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r>
                                      <a:rPr lang="en-US" sz="900" b="0" i="1" smtClean="0">
                                        <a:solidFill>
                                          <a:srgbClr val="C00000"/>
                                        </a:solidFill>
                                        <a:latin typeface="Cambria Math" panose="02040503050406030204" pitchFamily="18" charset="0"/>
                                      </a:rPr>
                                      <m:t>1,0,0</m:t>
                                    </m:r>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x-none" sz="900" dirty="0"/>
                        </a:p>
                      </a:txBody>
                      <a:tcPr marL="45720" marR="45720" anchor="ctr"/>
                    </a:tc>
                    <a:extLst>
                      <a:ext uri="{0D108BD9-81ED-4DB2-BD59-A6C34878D82A}">
                        <a16:rowId xmlns="" xmlns:a16="http://schemas.microsoft.com/office/drawing/2014/main" val="1888836654"/>
                      </a:ext>
                    </a:extLst>
                  </a:tr>
                  <a:tr h="2340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solidFill>
                                          <a:srgbClr val="C00000"/>
                                        </a:solidFill>
                                        <a:latin typeface="Cambria Math"/>
                                      </a:rPr>
                                    </m:ctrlPr>
                                  </m:sSubPr>
                                  <m:e>
                                    <m:r>
                                      <a:rPr lang="en-US" sz="900" b="0" i="1" smtClean="0">
                                        <a:solidFill>
                                          <a:srgbClr val="C00000"/>
                                        </a:solidFill>
                                        <a:latin typeface="Cambria Math" panose="02040503050406030204" pitchFamily="18" charset="0"/>
                                      </a:rPr>
                                      <m:t>𝑚</m:t>
                                    </m:r>
                                  </m:e>
                                  <m:sub>
                                    <m:sSub>
                                      <m:sSubPr>
                                        <m:ctrlPr>
                                          <a:rPr lang="en-US" sz="900" b="0" i="1" smtClean="0">
                                            <a:solidFill>
                                              <a:srgbClr val="C00000"/>
                                            </a:solidFill>
                                            <a:latin typeface="Cambria Math"/>
                                          </a:rPr>
                                        </m:ctrlPr>
                                      </m:sSubPr>
                                      <m:e>
                                        <m:r>
                                          <a:rPr lang="en-US" sz="900" b="0" i="1" smtClean="0">
                                            <a:solidFill>
                                              <a:srgbClr val="C00000"/>
                                            </a:solidFill>
                                            <a:latin typeface="Cambria Math" panose="02040503050406030204" pitchFamily="18" charset="0"/>
                                          </a:rPr>
                                          <m:t>𝑓</m:t>
                                        </m:r>
                                      </m:e>
                                      <m:sub>
                                        <m:r>
                                          <a:rPr lang="en-US" sz="900" b="0" i="1" smtClean="0">
                                            <a:solidFill>
                                              <a:srgbClr val="C00000"/>
                                            </a:solidFill>
                                            <a:latin typeface="Cambria Math" panose="02040503050406030204" pitchFamily="18" charset="0"/>
                                          </a:rPr>
                                          <m:t>2</m:t>
                                        </m:r>
                                      </m:sub>
                                    </m:sSub>
                                    <m:r>
                                      <a:rPr lang="en-US" sz="900" b="0" i="1" smtClean="0">
                                        <a:solidFill>
                                          <a:srgbClr val="C00000"/>
                                        </a:solidFill>
                                        <a:latin typeface="Cambria Math" panose="02040503050406030204" pitchFamily="18" charset="0"/>
                                      </a:rPr>
                                      <m:t>→</m:t>
                                    </m:r>
                                    <m:sSub>
                                      <m:sSubPr>
                                        <m:ctrlPr>
                                          <a:rPr lang="en-US" sz="900" b="0" i="1" smtClean="0">
                                            <a:solidFill>
                                              <a:srgbClr val="C00000"/>
                                            </a:solidFill>
                                            <a:latin typeface="Cambria Math"/>
                                          </a:rPr>
                                        </m:ctrlPr>
                                      </m:sSubPr>
                                      <m:e>
                                        <m:r>
                                          <a:rPr lang="en-US" sz="900" b="0" i="1" smtClean="0">
                                            <a:solidFill>
                                              <a:srgbClr val="C00000"/>
                                            </a:solidFill>
                                            <a:latin typeface="Cambria Math" panose="02040503050406030204" pitchFamily="18" charset="0"/>
                                          </a:rPr>
                                          <m:t>𝑋</m:t>
                                        </m:r>
                                      </m:e>
                                      <m:sub>
                                        <m:r>
                                          <a:rPr lang="en-US" sz="900" b="0" i="1" smtClean="0">
                                            <a:solidFill>
                                              <a:srgbClr val="C00000"/>
                                            </a:solidFill>
                                            <a:latin typeface="Cambria Math" panose="02040503050406030204" pitchFamily="18" charset="0"/>
                                          </a:rPr>
                                          <m:t>2</m:t>
                                        </m:r>
                                      </m:sub>
                                    </m:sSub>
                                  </m:sub>
                                </m:sSub>
                                <m:d>
                                  <m:dPr>
                                    <m:ctrlPr>
                                      <a:rPr lang="en-US" sz="900" b="0" i="1" smtClean="0">
                                        <a:solidFill>
                                          <a:srgbClr val="C00000"/>
                                        </a:solidFill>
                                        <a:latin typeface="Cambria Math"/>
                                      </a:rPr>
                                    </m:ctrlPr>
                                  </m:dPr>
                                  <m:e>
                                    <m:r>
                                      <a:rPr lang="en-US" sz="900" b="0" i="1" smtClean="0">
                                        <a:solidFill>
                                          <a:srgbClr val="C00000"/>
                                        </a:solidFill>
                                        <a:latin typeface="Cambria Math" panose="02040503050406030204" pitchFamily="18" charset="0"/>
                                      </a:rPr>
                                      <m:t>⋅</m:t>
                                    </m:r>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r>
                                      <a:rPr lang="en-US" sz="900" b="0" i="1" smtClean="0">
                                        <a:latin typeface="Cambria Math" panose="02040503050406030204" pitchFamily="18" charset="0"/>
                                      </a:rPr>
                                      <m:t>1,0,0</m:t>
                                    </m:r>
                                  </m:e>
                                </m:d>
                              </m:oMath>
                            </m:oMathPara>
                          </a14:m>
                          <a:endParaRPr lang="x-non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2</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4</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4</m:t>
                                        </m:r>
                                      </m:den>
                                    </m:f>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r>
                                      <a:rPr lang="en-US" sz="900" b="0" i="1" smtClean="0">
                                        <a:latin typeface="Cambria Math" panose="02040503050406030204" pitchFamily="18" charset="0"/>
                                      </a:rPr>
                                      <m:t>1,0,0</m:t>
                                    </m:r>
                                  </m:e>
                                </m:d>
                              </m:oMath>
                            </m:oMathPara>
                          </a14:m>
                          <a:endParaRPr lang="x-non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2</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4</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4</m:t>
                                        </m:r>
                                      </m:den>
                                    </m:f>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x-none" sz="900" dirty="0"/>
                        </a:p>
                      </a:txBody>
                      <a:tcPr marL="45720" marR="45720" anchor="ctr"/>
                    </a:tc>
                    <a:extLst>
                      <a:ext uri="{0D108BD9-81ED-4DB2-BD59-A6C34878D82A}">
                        <a16:rowId xmlns="" xmlns:a16="http://schemas.microsoft.com/office/drawing/2014/main" val="2342305615"/>
                      </a:ext>
                    </a:extLst>
                  </a:tr>
                  <a:tr h="234076">
                    <a:tc>
                      <a:txBody>
                        <a:bodyPr/>
                        <a:lstStyle/>
                        <a:p>
                          <a:pPr/>
                          <a14:m>
                            <m:oMathPara xmlns:m="http://schemas.openxmlformats.org/officeDocument/2006/math">
                              <m:oMathParaPr>
                                <m:jc m:val="centerGroup"/>
                              </m:oMathParaPr>
                              <m:oMath xmlns:m="http://schemas.openxmlformats.org/officeDocument/2006/math">
                                <m:sSub>
                                  <m:sSubPr>
                                    <m:ctrlPr>
                                      <a:rPr lang="en-US" sz="900" b="0" i="1" smtClean="0">
                                        <a:solidFill>
                                          <a:srgbClr val="C00000"/>
                                        </a:solidFill>
                                        <a:latin typeface="Cambria Math"/>
                                      </a:rPr>
                                    </m:ctrlPr>
                                  </m:sSubPr>
                                  <m:e>
                                    <m:r>
                                      <a:rPr lang="en-US" sz="900" b="0" i="1" smtClean="0">
                                        <a:solidFill>
                                          <a:srgbClr val="C00000"/>
                                        </a:solidFill>
                                        <a:latin typeface="Cambria Math" panose="02040503050406030204" pitchFamily="18" charset="0"/>
                                      </a:rPr>
                                      <m:t>𝑚</m:t>
                                    </m:r>
                                  </m:e>
                                  <m:sub>
                                    <m:sSub>
                                      <m:sSubPr>
                                        <m:ctrlPr>
                                          <a:rPr lang="en-US" sz="900" b="0" i="1" smtClean="0">
                                            <a:solidFill>
                                              <a:srgbClr val="C00000"/>
                                            </a:solidFill>
                                            <a:latin typeface="Cambria Math"/>
                                          </a:rPr>
                                        </m:ctrlPr>
                                      </m:sSubPr>
                                      <m:e>
                                        <m:r>
                                          <a:rPr lang="en-US" sz="900" b="0" i="1" smtClean="0">
                                            <a:solidFill>
                                              <a:srgbClr val="C00000"/>
                                            </a:solidFill>
                                            <a:latin typeface="Cambria Math" panose="02040503050406030204" pitchFamily="18" charset="0"/>
                                          </a:rPr>
                                          <m:t>𝑓</m:t>
                                        </m:r>
                                      </m:e>
                                      <m:sub>
                                        <m:r>
                                          <a:rPr lang="en-US" sz="900" b="0" i="1" smtClean="0">
                                            <a:solidFill>
                                              <a:srgbClr val="C00000"/>
                                            </a:solidFill>
                                            <a:latin typeface="Cambria Math" panose="02040503050406030204" pitchFamily="18" charset="0"/>
                                          </a:rPr>
                                          <m:t>3</m:t>
                                        </m:r>
                                      </m:sub>
                                    </m:sSub>
                                    <m:r>
                                      <a:rPr lang="en-US" sz="900" b="0" i="1" smtClean="0">
                                        <a:solidFill>
                                          <a:srgbClr val="C00000"/>
                                        </a:solidFill>
                                        <a:latin typeface="Cambria Math" panose="02040503050406030204" pitchFamily="18" charset="0"/>
                                      </a:rPr>
                                      <m:t>→</m:t>
                                    </m:r>
                                    <m:sSub>
                                      <m:sSubPr>
                                        <m:ctrlPr>
                                          <a:rPr lang="en-US" sz="900" b="0" i="1" smtClean="0">
                                            <a:solidFill>
                                              <a:srgbClr val="C00000"/>
                                            </a:solidFill>
                                            <a:latin typeface="Cambria Math"/>
                                          </a:rPr>
                                        </m:ctrlPr>
                                      </m:sSubPr>
                                      <m:e>
                                        <m:r>
                                          <a:rPr lang="en-US" sz="900" b="0" i="1" smtClean="0">
                                            <a:solidFill>
                                              <a:srgbClr val="C00000"/>
                                            </a:solidFill>
                                            <a:latin typeface="Cambria Math" panose="02040503050406030204" pitchFamily="18" charset="0"/>
                                          </a:rPr>
                                          <m:t>𝑋</m:t>
                                        </m:r>
                                      </m:e>
                                      <m:sub>
                                        <m:r>
                                          <a:rPr lang="en-US" sz="900" b="0" i="1" smtClean="0">
                                            <a:solidFill>
                                              <a:srgbClr val="C00000"/>
                                            </a:solidFill>
                                            <a:latin typeface="Cambria Math" panose="02040503050406030204" pitchFamily="18" charset="0"/>
                                          </a:rPr>
                                          <m:t>3</m:t>
                                        </m:r>
                                      </m:sub>
                                    </m:sSub>
                                  </m:sub>
                                </m:sSub>
                                <m:d>
                                  <m:dPr>
                                    <m:ctrlPr>
                                      <a:rPr lang="en-US" sz="900" b="0" i="1" smtClean="0">
                                        <a:solidFill>
                                          <a:srgbClr val="C00000"/>
                                        </a:solidFill>
                                        <a:latin typeface="Cambria Math"/>
                                      </a:rPr>
                                    </m:ctrlPr>
                                  </m:dPr>
                                  <m:e>
                                    <m:r>
                                      <a:rPr lang="en-US" sz="900" b="0" i="1" smtClean="0">
                                        <a:solidFill>
                                          <a:srgbClr val="C00000"/>
                                        </a:solidFill>
                                        <a:latin typeface="Cambria Math" panose="02040503050406030204" pitchFamily="18" charset="0"/>
                                      </a:rPr>
                                      <m:t>⋅</m:t>
                                    </m:r>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r>
                                      <a:rPr lang="en-US" sz="900" b="0" i="1" smtClean="0">
                                        <a:latin typeface="Cambria Math" panose="02040503050406030204" pitchFamily="18" charset="0"/>
                                      </a:rPr>
                                      <m:t>1,0,0</m:t>
                                    </m:r>
                                  </m:e>
                                </m:d>
                              </m:oMath>
                            </m:oMathPara>
                          </a14:m>
                          <a:endParaRPr lang="x-non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2</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4</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4</m:t>
                                        </m:r>
                                      </m:den>
                                    </m:f>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3</m:t>
                                        </m:r>
                                      </m:num>
                                      <m:den>
                                        <m:r>
                                          <a:rPr lang="en-US" sz="900" b="0" i="1" smtClean="0">
                                            <a:solidFill>
                                              <a:srgbClr val="C00000"/>
                                            </a:solidFill>
                                            <a:latin typeface="Cambria Math" panose="02040503050406030204" pitchFamily="18" charset="0"/>
                                          </a:rPr>
                                          <m:t>8</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5</m:t>
                                        </m:r>
                                      </m:num>
                                      <m:den>
                                        <m:r>
                                          <a:rPr lang="en-US" sz="900" b="0" i="1" smtClean="0">
                                            <a:solidFill>
                                              <a:srgbClr val="C00000"/>
                                            </a:solidFill>
                                            <a:latin typeface="Cambria Math" panose="02040503050406030204" pitchFamily="18" charset="0"/>
                                          </a:rPr>
                                          <m:t>16</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5</m:t>
                                        </m:r>
                                      </m:num>
                                      <m:den>
                                        <m:r>
                                          <a:rPr lang="en-US" sz="900" b="0" i="1" smtClean="0">
                                            <a:solidFill>
                                              <a:srgbClr val="C00000"/>
                                            </a:solidFill>
                                            <a:latin typeface="Cambria Math" panose="02040503050406030204" pitchFamily="18" charset="0"/>
                                          </a:rPr>
                                          <m:t>16</m:t>
                                        </m:r>
                                      </m:den>
                                    </m:f>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r>
                                      <a:rPr lang="en-US" sz="900" b="0" i="1" smtClean="0">
                                        <a:latin typeface="Cambria Math" panose="02040503050406030204" pitchFamily="18" charset="0"/>
                                      </a:rPr>
                                      <m:t>1,0,0</m:t>
                                    </m:r>
                                  </m:e>
                                </m:d>
                              </m:oMath>
                            </m:oMathPara>
                          </a14:m>
                          <a:endParaRPr lang="x-non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2</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4</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4</m:t>
                                        </m:r>
                                      </m:den>
                                    </m:f>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3</m:t>
                                        </m:r>
                                      </m:num>
                                      <m:den>
                                        <m:r>
                                          <a:rPr lang="en-US" sz="900" b="0" i="1" smtClean="0">
                                            <a:solidFill>
                                              <a:srgbClr val="C00000"/>
                                            </a:solidFill>
                                            <a:latin typeface="Cambria Math" panose="02040503050406030204" pitchFamily="18" charset="0"/>
                                          </a:rPr>
                                          <m:t>8</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5</m:t>
                                        </m:r>
                                      </m:num>
                                      <m:den>
                                        <m:r>
                                          <a:rPr lang="en-US" sz="900" b="0" i="1" smtClean="0">
                                            <a:solidFill>
                                              <a:srgbClr val="C00000"/>
                                            </a:solidFill>
                                            <a:latin typeface="Cambria Math" panose="02040503050406030204" pitchFamily="18" charset="0"/>
                                          </a:rPr>
                                          <m:t>16</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5</m:t>
                                        </m:r>
                                      </m:num>
                                      <m:den>
                                        <m:r>
                                          <a:rPr lang="en-US" sz="900" b="0" i="1" smtClean="0">
                                            <a:solidFill>
                                              <a:srgbClr val="C00000"/>
                                            </a:solidFill>
                                            <a:latin typeface="Cambria Math" panose="02040503050406030204" pitchFamily="18" charset="0"/>
                                          </a:rPr>
                                          <m:t>16</m:t>
                                        </m:r>
                                      </m:den>
                                    </m:f>
                                  </m:e>
                                </m:d>
                              </m:oMath>
                            </m:oMathPara>
                          </a14:m>
                          <a:endParaRPr lang="x-none" sz="900" dirty="0">
                            <a:solidFill>
                              <a:srgbClr val="C00000"/>
                            </a:solidFill>
                          </a:endParaRPr>
                        </a:p>
                      </a:txBody>
                      <a:tcPr marL="45720" marR="45720" anchor="ctr"/>
                    </a:tc>
                    <a:extLst>
                      <a:ext uri="{0D108BD9-81ED-4DB2-BD59-A6C34878D82A}">
                        <a16:rowId xmlns="" xmlns:a16="http://schemas.microsoft.com/office/drawing/2014/main" val="4131242268"/>
                      </a:ext>
                    </a:extLst>
                  </a:tr>
                  <a:tr h="234076">
                    <a:tc>
                      <a:txBody>
                        <a:bodyPr/>
                        <a:lstStyle/>
                        <a:p>
                          <a:pPr/>
                          <a14:m>
                            <m:oMathPara xmlns:m="http://schemas.openxmlformats.org/officeDocument/2006/math">
                              <m:oMathParaPr>
                                <m:jc m:val="centerGroup"/>
                              </m:oMathParaPr>
                              <m:oMath xmlns:m="http://schemas.openxmlformats.org/officeDocument/2006/math">
                                <m:sSub>
                                  <m:sSubPr>
                                    <m:ctrlPr>
                                      <a:rPr lang="en-US" sz="900" b="0" i="1" smtClean="0">
                                        <a:solidFill>
                                          <a:srgbClr val="C00000"/>
                                        </a:solidFill>
                                        <a:latin typeface="Cambria Math"/>
                                      </a:rPr>
                                    </m:ctrlPr>
                                  </m:sSubPr>
                                  <m:e>
                                    <m:r>
                                      <a:rPr lang="en-US" sz="900" b="0" i="1" smtClean="0">
                                        <a:solidFill>
                                          <a:srgbClr val="C00000"/>
                                        </a:solidFill>
                                        <a:latin typeface="Cambria Math" panose="02040503050406030204" pitchFamily="18" charset="0"/>
                                      </a:rPr>
                                      <m:t>𝑚</m:t>
                                    </m:r>
                                  </m:e>
                                  <m:sub>
                                    <m:sSub>
                                      <m:sSubPr>
                                        <m:ctrlPr>
                                          <a:rPr lang="en-US" sz="900" b="0" i="1" smtClean="0">
                                            <a:solidFill>
                                              <a:srgbClr val="C00000"/>
                                            </a:solidFill>
                                            <a:latin typeface="Cambria Math"/>
                                          </a:rPr>
                                        </m:ctrlPr>
                                      </m:sSubPr>
                                      <m:e>
                                        <m:r>
                                          <a:rPr lang="en-US" sz="900" b="0" i="1" smtClean="0">
                                            <a:solidFill>
                                              <a:srgbClr val="C00000"/>
                                            </a:solidFill>
                                            <a:latin typeface="Cambria Math" panose="02040503050406030204" pitchFamily="18" charset="0"/>
                                          </a:rPr>
                                          <m:t>𝑓</m:t>
                                        </m:r>
                                      </m:e>
                                      <m:sub>
                                        <m:r>
                                          <a:rPr lang="en-US" sz="900" b="0" i="1" smtClean="0">
                                            <a:solidFill>
                                              <a:srgbClr val="C00000"/>
                                            </a:solidFill>
                                            <a:latin typeface="Cambria Math" panose="02040503050406030204" pitchFamily="18" charset="0"/>
                                          </a:rPr>
                                          <m:t>3</m:t>
                                        </m:r>
                                      </m:sub>
                                    </m:sSub>
                                    <m:r>
                                      <a:rPr lang="en-US" sz="900" b="0" i="1" smtClean="0">
                                        <a:solidFill>
                                          <a:srgbClr val="C00000"/>
                                        </a:solidFill>
                                        <a:latin typeface="Cambria Math" panose="02040503050406030204" pitchFamily="18" charset="0"/>
                                      </a:rPr>
                                      <m:t>→</m:t>
                                    </m:r>
                                    <m:sSub>
                                      <m:sSubPr>
                                        <m:ctrlPr>
                                          <a:rPr lang="en-US" sz="900" b="0" i="1" smtClean="0">
                                            <a:solidFill>
                                              <a:srgbClr val="C00000"/>
                                            </a:solidFill>
                                            <a:latin typeface="Cambria Math"/>
                                          </a:rPr>
                                        </m:ctrlPr>
                                      </m:sSubPr>
                                      <m:e>
                                        <m:r>
                                          <a:rPr lang="en-US" sz="900" b="0" i="1" smtClean="0">
                                            <a:solidFill>
                                              <a:srgbClr val="C00000"/>
                                            </a:solidFill>
                                            <a:latin typeface="Cambria Math" panose="02040503050406030204" pitchFamily="18" charset="0"/>
                                          </a:rPr>
                                          <m:t>𝑋</m:t>
                                        </m:r>
                                      </m:e>
                                      <m:sub>
                                        <m:r>
                                          <a:rPr lang="en-US" sz="900" b="0" i="1" smtClean="0">
                                            <a:solidFill>
                                              <a:srgbClr val="C00000"/>
                                            </a:solidFill>
                                            <a:latin typeface="Cambria Math" panose="02040503050406030204" pitchFamily="18" charset="0"/>
                                          </a:rPr>
                                          <m:t>2</m:t>
                                        </m:r>
                                      </m:sub>
                                    </m:sSub>
                                  </m:sub>
                                </m:sSub>
                                <m:d>
                                  <m:dPr>
                                    <m:ctrlPr>
                                      <a:rPr lang="en-US" sz="900" b="0" i="1" smtClean="0">
                                        <a:solidFill>
                                          <a:srgbClr val="C00000"/>
                                        </a:solidFill>
                                        <a:latin typeface="Cambria Math"/>
                                      </a:rPr>
                                    </m:ctrlPr>
                                  </m:dPr>
                                  <m:e>
                                    <m:r>
                                      <a:rPr lang="en-US" sz="900" b="0" i="1" smtClean="0">
                                        <a:solidFill>
                                          <a:srgbClr val="C00000"/>
                                        </a:solidFill>
                                        <a:latin typeface="Cambria Math" panose="02040503050406030204" pitchFamily="18" charset="0"/>
                                      </a:rPr>
                                      <m:t>⋅</m:t>
                                    </m:r>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r>
                                      <a:rPr lang="en-US" sz="900" b="0" i="1" smtClean="0">
                                        <a:latin typeface="Cambria Math" panose="02040503050406030204" pitchFamily="18" charset="0"/>
                                      </a:rPr>
                                      <m:t>1,0,0</m:t>
                                    </m:r>
                                  </m:e>
                                </m:d>
                              </m:oMath>
                            </m:oMathPara>
                          </a14:m>
                          <a:endParaRPr lang="x-non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2</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4</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4</m:t>
                                        </m:r>
                                      </m:den>
                                    </m:f>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chemeClr val="tx1"/>
                                        </a:solidFill>
                                        <a:latin typeface="Cambria Math"/>
                                      </a:rPr>
                                    </m:ctrlPr>
                                  </m:dPr>
                                  <m:e>
                                    <m:f>
                                      <m:fPr>
                                        <m:ctrlPr>
                                          <a:rPr lang="en-US" sz="900" b="0" i="1" smtClean="0">
                                            <a:solidFill>
                                              <a:schemeClr val="tx1"/>
                                            </a:solidFill>
                                            <a:latin typeface="Cambria Math"/>
                                          </a:rPr>
                                        </m:ctrlPr>
                                      </m:fPr>
                                      <m:num>
                                        <m:r>
                                          <a:rPr lang="en-US" sz="900" b="0" i="1" smtClean="0">
                                            <a:solidFill>
                                              <a:schemeClr val="tx1"/>
                                            </a:solidFill>
                                            <a:latin typeface="Cambria Math" panose="02040503050406030204" pitchFamily="18" charset="0"/>
                                          </a:rPr>
                                          <m:t>3</m:t>
                                        </m:r>
                                      </m:num>
                                      <m:den>
                                        <m:r>
                                          <a:rPr lang="en-US" sz="900" b="0" i="1" smtClean="0">
                                            <a:solidFill>
                                              <a:schemeClr val="tx1"/>
                                            </a:solidFill>
                                            <a:latin typeface="Cambria Math" panose="02040503050406030204" pitchFamily="18" charset="0"/>
                                          </a:rPr>
                                          <m:t>8</m:t>
                                        </m:r>
                                      </m:den>
                                    </m:f>
                                    <m:r>
                                      <a:rPr lang="en-US" sz="900" b="0" i="1" smtClean="0">
                                        <a:solidFill>
                                          <a:schemeClr val="tx1"/>
                                        </a:solidFill>
                                        <a:latin typeface="Cambria Math" panose="02040503050406030204" pitchFamily="18" charset="0"/>
                                      </a:rPr>
                                      <m:t>,</m:t>
                                    </m:r>
                                    <m:f>
                                      <m:fPr>
                                        <m:ctrlPr>
                                          <a:rPr lang="en-US" sz="900" b="0" i="1" smtClean="0">
                                            <a:solidFill>
                                              <a:schemeClr val="tx1"/>
                                            </a:solidFill>
                                            <a:latin typeface="Cambria Math"/>
                                          </a:rPr>
                                        </m:ctrlPr>
                                      </m:fPr>
                                      <m:num>
                                        <m:r>
                                          <a:rPr lang="en-US" sz="900" b="0" i="1" smtClean="0">
                                            <a:solidFill>
                                              <a:schemeClr val="tx1"/>
                                            </a:solidFill>
                                            <a:latin typeface="Cambria Math" panose="02040503050406030204" pitchFamily="18" charset="0"/>
                                          </a:rPr>
                                          <m:t>5</m:t>
                                        </m:r>
                                      </m:num>
                                      <m:den>
                                        <m:r>
                                          <a:rPr lang="en-US" sz="900" b="0" i="1" smtClean="0">
                                            <a:solidFill>
                                              <a:schemeClr val="tx1"/>
                                            </a:solidFill>
                                            <a:latin typeface="Cambria Math" panose="02040503050406030204" pitchFamily="18" charset="0"/>
                                          </a:rPr>
                                          <m:t>16</m:t>
                                        </m:r>
                                      </m:den>
                                    </m:f>
                                    <m:r>
                                      <a:rPr lang="en-US" sz="900" b="0" i="1" smtClean="0">
                                        <a:solidFill>
                                          <a:schemeClr val="tx1"/>
                                        </a:solidFill>
                                        <a:latin typeface="Cambria Math" panose="02040503050406030204" pitchFamily="18" charset="0"/>
                                      </a:rPr>
                                      <m:t>,</m:t>
                                    </m:r>
                                    <m:f>
                                      <m:fPr>
                                        <m:ctrlPr>
                                          <a:rPr lang="en-US" sz="900" b="0" i="1" smtClean="0">
                                            <a:solidFill>
                                              <a:schemeClr val="tx1"/>
                                            </a:solidFill>
                                            <a:latin typeface="Cambria Math"/>
                                          </a:rPr>
                                        </m:ctrlPr>
                                      </m:fPr>
                                      <m:num>
                                        <m:r>
                                          <a:rPr lang="en-US" sz="900" b="0" i="1" smtClean="0">
                                            <a:solidFill>
                                              <a:schemeClr val="tx1"/>
                                            </a:solidFill>
                                            <a:latin typeface="Cambria Math" panose="02040503050406030204" pitchFamily="18" charset="0"/>
                                          </a:rPr>
                                          <m:t>5</m:t>
                                        </m:r>
                                      </m:num>
                                      <m:den>
                                        <m:r>
                                          <a:rPr lang="en-US" sz="900" b="0" i="1" smtClean="0">
                                            <a:solidFill>
                                              <a:schemeClr val="tx1"/>
                                            </a:solidFill>
                                            <a:latin typeface="Cambria Math" panose="02040503050406030204" pitchFamily="18" charset="0"/>
                                          </a:rPr>
                                          <m:t>16</m:t>
                                        </m:r>
                                      </m:den>
                                    </m:f>
                                  </m:e>
                                </m:d>
                              </m:oMath>
                            </m:oMathPara>
                          </a14:m>
                          <a:endParaRPr lang="x-none" sz="900" dirty="0">
                            <a:solidFill>
                              <a:schemeClr val="tx1"/>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r>
                                      <a:rPr lang="en-US" sz="900" b="0" i="1" smtClean="0">
                                        <a:latin typeface="Cambria Math" panose="02040503050406030204" pitchFamily="18" charset="0"/>
                                      </a:rPr>
                                      <m:t>1,0,0</m:t>
                                    </m:r>
                                  </m:e>
                                </m:d>
                              </m:oMath>
                            </m:oMathPara>
                          </a14:m>
                          <a:endParaRPr lang="x-non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2</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4</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4</m:t>
                                        </m:r>
                                      </m:den>
                                    </m:f>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3</m:t>
                                        </m:r>
                                      </m:num>
                                      <m:den>
                                        <m:r>
                                          <a:rPr lang="en-US" sz="900" b="0" i="1" smtClean="0">
                                            <a:latin typeface="Cambria Math" panose="02040503050406030204" pitchFamily="18" charset="0"/>
                                          </a:rPr>
                                          <m:t>8</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5</m:t>
                                        </m:r>
                                      </m:num>
                                      <m:den>
                                        <m:r>
                                          <a:rPr lang="en-US" sz="900" b="0" i="1" smtClean="0">
                                            <a:latin typeface="Cambria Math" panose="02040503050406030204" pitchFamily="18" charset="0"/>
                                          </a:rPr>
                                          <m:t>16</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5</m:t>
                                        </m:r>
                                      </m:num>
                                      <m:den>
                                        <m:r>
                                          <a:rPr lang="en-US" sz="900" b="0" i="1" smtClean="0">
                                            <a:latin typeface="Cambria Math" panose="02040503050406030204" pitchFamily="18" charset="0"/>
                                          </a:rPr>
                                          <m:t>16</m:t>
                                        </m:r>
                                      </m:den>
                                    </m:f>
                                  </m:e>
                                </m:d>
                              </m:oMath>
                            </m:oMathPara>
                          </a14:m>
                          <a:endParaRPr lang="x-none" sz="900" dirty="0"/>
                        </a:p>
                      </a:txBody>
                      <a:tcPr marL="45720" marR="45720" anchor="ctr"/>
                    </a:tc>
                    <a:extLst>
                      <a:ext uri="{0D108BD9-81ED-4DB2-BD59-A6C34878D82A}">
                        <a16:rowId xmlns="" xmlns:a16="http://schemas.microsoft.com/office/drawing/2014/main" val="2678289949"/>
                      </a:ext>
                    </a:extLst>
                  </a:tr>
                </a:tbl>
              </a:graphicData>
            </a:graphic>
          </p:graphicFrame>
        </mc:Choice>
        <mc:Fallback xmlns="">
          <p:graphicFrame>
            <p:nvGraphicFramePr>
              <p:cNvPr id="48" name="Table 47">
                <a:extLst>
                  <a:ext uri="{FF2B5EF4-FFF2-40B4-BE49-F238E27FC236}">
                    <a16:creationId xmlns:a16="http://schemas.microsoft.com/office/drawing/2014/main" id="{76AA8BC4-CD4D-94BB-718F-BD806F6D48A3}"/>
                  </a:ext>
                </a:extLst>
              </p:cNvPr>
              <p:cNvGraphicFramePr>
                <a:graphicFrameLocks noGrp="1"/>
              </p:cNvGraphicFramePr>
              <p:nvPr>
                <p:extLst>
                  <p:ext uri="{D42A27DB-BD31-4B8C-83A1-F6EECF244321}">
                    <p14:modId xmlns:p14="http://schemas.microsoft.com/office/powerpoint/2010/main" val="3186080687"/>
                  </p:ext>
                </p:extLst>
              </p:nvPr>
            </p:nvGraphicFramePr>
            <p:xfrm>
              <a:off x="3558948" y="1923678"/>
              <a:ext cx="5285187" cy="2010857"/>
            </p:xfrm>
            <a:graphic>
              <a:graphicData uri="http://schemas.openxmlformats.org/drawingml/2006/table">
                <a:tbl>
                  <a:tblPr firstRow="1" bandRow="1">
                    <a:tableStyleId>{5C22544A-7EE6-4342-B048-85BDC9FD1C3A}</a:tableStyleId>
                  </a:tblPr>
                  <a:tblGrid>
                    <a:gridCol w="587243">
                      <a:extLst>
                        <a:ext uri="{9D8B030D-6E8A-4147-A177-3AD203B41FA5}">
                          <a16:colId xmlns:a16="http://schemas.microsoft.com/office/drawing/2014/main" val="2015334459"/>
                        </a:ext>
                      </a:extLst>
                    </a:gridCol>
                    <a:gridCol w="587243">
                      <a:extLst>
                        <a:ext uri="{9D8B030D-6E8A-4147-A177-3AD203B41FA5}">
                          <a16:colId xmlns:a16="http://schemas.microsoft.com/office/drawing/2014/main" val="3805635937"/>
                        </a:ext>
                      </a:extLst>
                    </a:gridCol>
                    <a:gridCol w="587243">
                      <a:extLst>
                        <a:ext uri="{9D8B030D-6E8A-4147-A177-3AD203B41FA5}">
                          <a16:colId xmlns:a16="http://schemas.microsoft.com/office/drawing/2014/main" val="3624894305"/>
                        </a:ext>
                      </a:extLst>
                    </a:gridCol>
                    <a:gridCol w="587243">
                      <a:extLst>
                        <a:ext uri="{9D8B030D-6E8A-4147-A177-3AD203B41FA5}">
                          <a16:colId xmlns:a16="http://schemas.microsoft.com/office/drawing/2014/main" val="1761771765"/>
                        </a:ext>
                      </a:extLst>
                    </a:gridCol>
                    <a:gridCol w="587243">
                      <a:extLst>
                        <a:ext uri="{9D8B030D-6E8A-4147-A177-3AD203B41FA5}">
                          <a16:colId xmlns:a16="http://schemas.microsoft.com/office/drawing/2014/main" val="3065399087"/>
                        </a:ext>
                      </a:extLst>
                    </a:gridCol>
                    <a:gridCol w="587243">
                      <a:extLst>
                        <a:ext uri="{9D8B030D-6E8A-4147-A177-3AD203B41FA5}">
                          <a16:colId xmlns:a16="http://schemas.microsoft.com/office/drawing/2014/main" val="1985559649"/>
                        </a:ext>
                      </a:extLst>
                    </a:gridCol>
                    <a:gridCol w="587243">
                      <a:extLst>
                        <a:ext uri="{9D8B030D-6E8A-4147-A177-3AD203B41FA5}">
                          <a16:colId xmlns:a16="http://schemas.microsoft.com/office/drawing/2014/main" val="1917010133"/>
                        </a:ext>
                      </a:extLst>
                    </a:gridCol>
                    <a:gridCol w="587243">
                      <a:extLst>
                        <a:ext uri="{9D8B030D-6E8A-4147-A177-3AD203B41FA5}">
                          <a16:colId xmlns:a16="http://schemas.microsoft.com/office/drawing/2014/main" val="394297574"/>
                        </a:ext>
                      </a:extLst>
                    </a:gridCol>
                    <a:gridCol w="587243">
                      <a:extLst>
                        <a:ext uri="{9D8B030D-6E8A-4147-A177-3AD203B41FA5}">
                          <a16:colId xmlns:a16="http://schemas.microsoft.com/office/drawing/2014/main" val="761681082"/>
                        </a:ext>
                      </a:extLst>
                    </a:gridCol>
                  </a:tblGrid>
                  <a:tr h="240919">
                    <a:tc>
                      <a:txBody>
                        <a:bodyPr/>
                        <a:lstStyle/>
                        <a:p>
                          <a:r>
                            <a:rPr lang="en-DE" sz="900" b="0" dirty="0"/>
                            <a:t>Update</a:t>
                          </a:r>
                        </a:p>
                      </a:txBody>
                      <a:tcPr marL="45720" marR="45720" anchor="ctr"/>
                    </a:tc>
                    <a:tc>
                      <a:txBody>
                        <a:bodyPr/>
                        <a:lstStyle/>
                        <a:p>
                          <a:endParaRPr lang="en-DE"/>
                        </a:p>
                      </a:txBody>
                      <a:tcPr marL="45720" marR="45720" anchor="ctr">
                        <a:blipFill>
                          <a:blip r:embed="rId7"/>
                          <a:stretch>
                            <a:fillRect l="-100000" t="-5263" r="-693617" b="-747368"/>
                          </a:stretch>
                        </a:blipFill>
                      </a:tcPr>
                    </a:tc>
                    <a:tc>
                      <a:txBody>
                        <a:bodyPr/>
                        <a:lstStyle/>
                        <a:p>
                          <a:endParaRPr lang="en-DE"/>
                        </a:p>
                      </a:txBody>
                      <a:tcPr marL="45720" marR="45720" anchor="ctr">
                        <a:blipFill>
                          <a:blip r:embed="rId7"/>
                          <a:stretch>
                            <a:fillRect l="-204348" t="-5263" r="-608696" b="-747368"/>
                          </a:stretch>
                        </a:blipFill>
                      </a:tcPr>
                    </a:tc>
                    <a:tc>
                      <a:txBody>
                        <a:bodyPr/>
                        <a:lstStyle/>
                        <a:p>
                          <a:endParaRPr lang="en-DE"/>
                        </a:p>
                      </a:txBody>
                      <a:tcPr marL="45720" marR="45720" anchor="ctr">
                        <a:blipFill>
                          <a:blip r:embed="rId7"/>
                          <a:stretch>
                            <a:fillRect l="-304348" t="-5263" r="-508696" b="-747368"/>
                          </a:stretch>
                        </a:blipFill>
                      </a:tcPr>
                    </a:tc>
                    <a:tc>
                      <a:txBody>
                        <a:bodyPr/>
                        <a:lstStyle/>
                        <a:p>
                          <a:endParaRPr lang="en-DE"/>
                        </a:p>
                      </a:txBody>
                      <a:tcPr marL="45720" marR="45720" anchor="ctr">
                        <a:blipFill>
                          <a:blip r:embed="rId7"/>
                          <a:stretch>
                            <a:fillRect l="-395745" t="-5263" r="-397872" b="-747368"/>
                          </a:stretch>
                        </a:blipFill>
                      </a:tcPr>
                    </a:tc>
                    <a:tc>
                      <a:txBody>
                        <a:bodyPr/>
                        <a:lstStyle/>
                        <a:p>
                          <a:endParaRPr lang="en-DE"/>
                        </a:p>
                      </a:txBody>
                      <a:tcPr marL="45720" marR="45720" anchor="ctr">
                        <a:blipFill>
                          <a:blip r:embed="rId7"/>
                          <a:stretch>
                            <a:fillRect l="-506522" t="-5263" r="-306522" b="-747368"/>
                          </a:stretch>
                        </a:blipFill>
                      </a:tcPr>
                    </a:tc>
                    <a:tc>
                      <a:txBody>
                        <a:bodyPr/>
                        <a:lstStyle/>
                        <a:p>
                          <a:endParaRPr lang="en-DE"/>
                        </a:p>
                      </a:txBody>
                      <a:tcPr marL="45720" marR="45720" anchor="ctr">
                        <a:blipFill>
                          <a:blip r:embed="rId7"/>
                          <a:stretch>
                            <a:fillRect l="-606522" t="-5263" r="-206522" b="-747368"/>
                          </a:stretch>
                        </a:blipFill>
                      </a:tcPr>
                    </a:tc>
                    <a:tc>
                      <a:txBody>
                        <a:bodyPr/>
                        <a:lstStyle/>
                        <a:p>
                          <a:endParaRPr lang="en-DE"/>
                        </a:p>
                      </a:txBody>
                      <a:tcPr marL="45720" marR="45720" anchor="ctr">
                        <a:blipFill>
                          <a:blip r:embed="rId7"/>
                          <a:stretch>
                            <a:fillRect l="-691489" t="-5263" r="-102128" b="-747368"/>
                          </a:stretch>
                        </a:blipFill>
                      </a:tcPr>
                    </a:tc>
                    <a:tc>
                      <a:txBody>
                        <a:bodyPr/>
                        <a:lstStyle/>
                        <a:p>
                          <a:endParaRPr lang="en-DE"/>
                        </a:p>
                      </a:txBody>
                      <a:tcPr marL="45720" marR="45720" anchor="ctr">
                        <a:blipFill>
                          <a:blip r:embed="rId7"/>
                          <a:stretch>
                            <a:fillRect l="-808696" t="-5263" r="-4348" b="-747368"/>
                          </a:stretch>
                        </a:blipFill>
                      </a:tcPr>
                    </a:tc>
                    <a:extLst>
                      <a:ext uri="{0D108BD9-81ED-4DB2-BD59-A6C34878D82A}">
                        <a16:rowId xmlns:a16="http://schemas.microsoft.com/office/drawing/2014/main" val="3339585614"/>
                      </a:ext>
                    </a:extLst>
                  </a:tr>
                  <a:tr h="352870">
                    <a:tc>
                      <a:txBody>
                        <a:bodyPr/>
                        <a:lstStyle/>
                        <a:p>
                          <a:r>
                            <a:rPr lang="en-DE" sz="900" dirty="0">
                              <a:solidFill>
                                <a:srgbClr val="C00000"/>
                              </a:solidFill>
                            </a:rPr>
                            <a:t>Initial</a:t>
                          </a:r>
                        </a:p>
                      </a:txBody>
                      <a:tcPr marL="45720" marR="45720" anchor="ctr"/>
                    </a:tc>
                    <a:tc>
                      <a:txBody>
                        <a:bodyPr/>
                        <a:lstStyle/>
                        <a:p>
                          <a:endParaRPr lang="en-DE"/>
                        </a:p>
                      </a:txBody>
                      <a:tcPr marL="45720" marR="45720" anchor="ctr">
                        <a:blipFill>
                          <a:blip r:embed="rId7"/>
                          <a:stretch>
                            <a:fillRect l="-100000" t="-71429" r="-693617" b="-407143"/>
                          </a:stretch>
                        </a:blipFill>
                      </a:tcPr>
                    </a:tc>
                    <a:tc>
                      <a:txBody>
                        <a:bodyPr/>
                        <a:lstStyle/>
                        <a:p>
                          <a:endParaRPr lang="en-DE"/>
                        </a:p>
                      </a:txBody>
                      <a:tcPr marL="45720" marR="45720" anchor="ctr">
                        <a:blipFill>
                          <a:blip r:embed="rId7"/>
                          <a:stretch>
                            <a:fillRect l="-204348" t="-71429" r="-608696" b="-407143"/>
                          </a:stretch>
                        </a:blipFill>
                      </a:tcPr>
                    </a:tc>
                    <a:tc>
                      <a:txBody>
                        <a:bodyPr/>
                        <a:lstStyle/>
                        <a:p>
                          <a:endParaRPr lang="en-DE"/>
                        </a:p>
                      </a:txBody>
                      <a:tcPr marL="45720" marR="45720" anchor="ctr">
                        <a:blipFill>
                          <a:blip r:embed="rId7"/>
                          <a:stretch>
                            <a:fillRect l="-304348" t="-71429" r="-508696" b="-407143"/>
                          </a:stretch>
                        </a:blipFill>
                      </a:tcPr>
                    </a:tc>
                    <a:tc>
                      <a:txBody>
                        <a:bodyPr/>
                        <a:lstStyle/>
                        <a:p>
                          <a:endParaRPr lang="en-DE"/>
                        </a:p>
                      </a:txBody>
                      <a:tcPr marL="45720" marR="45720" anchor="ctr">
                        <a:blipFill>
                          <a:blip r:embed="rId7"/>
                          <a:stretch>
                            <a:fillRect l="-395745" t="-71429" r="-397872" b="-407143"/>
                          </a:stretch>
                        </a:blipFill>
                      </a:tcPr>
                    </a:tc>
                    <a:tc>
                      <a:txBody>
                        <a:bodyPr/>
                        <a:lstStyle/>
                        <a:p>
                          <a:endParaRPr lang="en-DE"/>
                        </a:p>
                      </a:txBody>
                      <a:tcPr marL="45720" marR="45720" anchor="ctr">
                        <a:blipFill>
                          <a:blip r:embed="rId7"/>
                          <a:stretch>
                            <a:fillRect l="-506522" t="-71429" r="-306522" b="-407143"/>
                          </a:stretch>
                        </a:blipFill>
                      </a:tcPr>
                    </a:tc>
                    <a:tc>
                      <a:txBody>
                        <a:bodyPr/>
                        <a:lstStyle/>
                        <a:p>
                          <a:endParaRPr lang="en-DE"/>
                        </a:p>
                      </a:txBody>
                      <a:tcPr marL="45720" marR="45720" anchor="ctr">
                        <a:blipFill>
                          <a:blip r:embed="rId7"/>
                          <a:stretch>
                            <a:fillRect l="-606522" t="-71429" r="-206522" b="-407143"/>
                          </a:stretch>
                        </a:blipFill>
                      </a:tcPr>
                    </a:tc>
                    <a:tc>
                      <a:txBody>
                        <a:bodyPr/>
                        <a:lstStyle/>
                        <a:p>
                          <a:endParaRPr lang="en-DE"/>
                        </a:p>
                      </a:txBody>
                      <a:tcPr marL="45720" marR="45720" anchor="ctr">
                        <a:blipFill>
                          <a:blip r:embed="rId7"/>
                          <a:stretch>
                            <a:fillRect l="-691489" t="-71429" r="-102128" b="-407143"/>
                          </a:stretch>
                        </a:blipFill>
                      </a:tcPr>
                    </a:tc>
                    <a:tc>
                      <a:txBody>
                        <a:bodyPr/>
                        <a:lstStyle/>
                        <a:p>
                          <a:endParaRPr lang="en-DE"/>
                        </a:p>
                      </a:txBody>
                      <a:tcPr marL="45720" marR="45720" anchor="ctr">
                        <a:blipFill>
                          <a:blip r:embed="rId7"/>
                          <a:stretch>
                            <a:fillRect l="-808696" t="-71429" r="-4348" b="-407143"/>
                          </a:stretch>
                        </a:blipFill>
                      </a:tcPr>
                    </a:tc>
                    <a:extLst>
                      <a:ext uri="{0D108BD9-81ED-4DB2-BD59-A6C34878D82A}">
                        <a16:rowId xmlns:a16="http://schemas.microsoft.com/office/drawing/2014/main" val="130634892"/>
                      </a:ext>
                    </a:extLst>
                  </a:tr>
                  <a:tr h="352870">
                    <a:tc>
                      <a:txBody>
                        <a:bodyPr/>
                        <a:lstStyle/>
                        <a:p>
                          <a:endParaRPr lang="en-DE"/>
                        </a:p>
                      </a:txBody>
                      <a:tcPr marL="45720" marR="45720" anchor="ctr">
                        <a:blipFill>
                          <a:blip r:embed="rId7"/>
                          <a:stretch>
                            <a:fillRect l="-2174" t="-171429" r="-810870" b="-307143"/>
                          </a:stretch>
                        </a:blipFill>
                      </a:tcPr>
                    </a:tc>
                    <a:tc>
                      <a:txBody>
                        <a:bodyPr/>
                        <a:lstStyle/>
                        <a:p>
                          <a:endParaRPr lang="en-DE"/>
                        </a:p>
                      </a:txBody>
                      <a:tcPr marL="45720" marR="45720" anchor="ctr">
                        <a:blipFill>
                          <a:blip r:embed="rId7"/>
                          <a:stretch>
                            <a:fillRect l="-100000" t="-171429" r="-693617" b="-307143"/>
                          </a:stretch>
                        </a:blipFill>
                      </a:tcPr>
                    </a:tc>
                    <a:tc>
                      <a:txBody>
                        <a:bodyPr/>
                        <a:lstStyle/>
                        <a:p>
                          <a:endParaRPr lang="en-DE"/>
                        </a:p>
                      </a:txBody>
                      <a:tcPr marL="45720" marR="45720" anchor="ctr">
                        <a:blipFill>
                          <a:blip r:embed="rId7"/>
                          <a:stretch>
                            <a:fillRect l="-204348" t="-171429" r="-608696" b="-307143"/>
                          </a:stretch>
                        </a:blipFill>
                      </a:tcPr>
                    </a:tc>
                    <a:tc>
                      <a:txBody>
                        <a:bodyPr/>
                        <a:lstStyle/>
                        <a:p>
                          <a:endParaRPr lang="en-DE"/>
                        </a:p>
                      </a:txBody>
                      <a:tcPr marL="45720" marR="45720" anchor="ctr">
                        <a:blipFill>
                          <a:blip r:embed="rId7"/>
                          <a:stretch>
                            <a:fillRect l="-304348" t="-171429" r="-508696" b="-307143"/>
                          </a:stretch>
                        </a:blipFill>
                      </a:tcPr>
                    </a:tc>
                    <a:tc>
                      <a:txBody>
                        <a:bodyPr/>
                        <a:lstStyle/>
                        <a:p>
                          <a:endParaRPr lang="en-DE"/>
                        </a:p>
                      </a:txBody>
                      <a:tcPr marL="45720" marR="45720" anchor="ctr">
                        <a:blipFill>
                          <a:blip r:embed="rId7"/>
                          <a:stretch>
                            <a:fillRect l="-395745" t="-171429" r="-397872" b="-307143"/>
                          </a:stretch>
                        </a:blipFill>
                      </a:tcPr>
                    </a:tc>
                    <a:tc>
                      <a:txBody>
                        <a:bodyPr/>
                        <a:lstStyle/>
                        <a:p>
                          <a:endParaRPr lang="en-DE"/>
                        </a:p>
                      </a:txBody>
                      <a:tcPr marL="45720" marR="45720" anchor="ctr">
                        <a:blipFill>
                          <a:blip r:embed="rId7"/>
                          <a:stretch>
                            <a:fillRect l="-506522" t="-171429" r="-306522" b="-307143"/>
                          </a:stretch>
                        </a:blipFill>
                      </a:tcPr>
                    </a:tc>
                    <a:tc>
                      <a:txBody>
                        <a:bodyPr/>
                        <a:lstStyle/>
                        <a:p>
                          <a:endParaRPr lang="en-DE"/>
                        </a:p>
                      </a:txBody>
                      <a:tcPr marL="45720" marR="45720" anchor="ctr">
                        <a:blipFill>
                          <a:blip r:embed="rId7"/>
                          <a:stretch>
                            <a:fillRect l="-606522" t="-171429" r="-206522" b="-307143"/>
                          </a:stretch>
                        </a:blipFill>
                      </a:tcPr>
                    </a:tc>
                    <a:tc>
                      <a:txBody>
                        <a:bodyPr/>
                        <a:lstStyle/>
                        <a:p>
                          <a:endParaRPr lang="en-DE"/>
                        </a:p>
                      </a:txBody>
                      <a:tcPr marL="45720" marR="45720" anchor="ctr">
                        <a:blipFill>
                          <a:blip r:embed="rId7"/>
                          <a:stretch>
                            <a:fillRect l="-691489" t="-171429" r="-102128" b="-307143"/>
                          </a:stretch>
                        </a:blipFill>
                      </a:tcPr>
                    </a:tc>
                    <a:tc>
                      <a:txBody>
                        <a:bodyPr/>
                        <a:lstStyle/>
                        <a:p>
                          <a:endParaRPr lang="en-DE"/>
                        </a:p>
                      </a:txBody>
                      <a:tcPr marL="45720" marR="45720" anchor="ctr">
                        <a:blipFill>
                          <a:blip r:embed="rId7"/>
                          <a:stretch>
                            <a:fillRect l="-808696" t="-171429" r="-4348" b="-307143"/>
                          </a:stretch>
                        </a:blipFill>
                      </a:tcPr>
                    </a:tc>
                    <a:extLst>
                      <a:ext uri="{0D108BD9-81ED-4DB2-BD59-A6C34878D82A}">
                        <a16:rowId xmlns:a16="http://schemas.microsoft.com/office/drawing/2014/main" val="1888836654"/>
                      </a:ext>
                    </a:extLst>
                  </a:tr>
                  <a:tr h="352870">
                    <a:tc>
                      <a:txBody>
                        <a:bodyPr/>
                        <a:lstStyle/>
                        <a:p>
                          <a:endParaRPr lang="en-DE"/>
                        </a:p>
                      </a:txBody>
                      <a:tcPr marL="45720" marR="45720" anchor="ctr">
                        <a:blipFill>
                          <a:blip r:embed="rId7"/>
                          <a:stretch>
                            <a:fillRect l="-2174" t="-271429" r="-810870" b="-207143"/>
                          </a:stretch>
                        </a:blipFill>
                      </a:tcPr>
                    </a:tc>
                    <a:tc>
                      <a:txBody>
                        <a:bodyPr/>
                        <a:lstStyle/>
                        <a:p>
                          <a:endParaRPr lang="en-DE"/>
                        </a:p>
                      </a:txBody>
                      <a:tcPr marL="45720" marR="45720" anchor="ctr">
                        <a:blipFill>
                          <a:blip r:embed="rId7"/>
                          <a:stretch>
                            <a:fillRect l="-100000" t="-271429" r="-693617" b="-207143"/>
                          </a:stretch>
                        </a:blipFill>
                      </a:tcPr>
                    </a:tc>
                    <a:tc>
                      <a:txBody>
                        <a:bodyPr/>
                        <a:lstStyle/>
                        <a:p>
                          <a:endParaRPr lang="en-DE"/>
                        </a:p>
                      </a:txBody>
                      <a:tcPr marL="45720" marR="45720" anchor="ctr">
                        <a:blipFill>
                          <a:blip r:embed="rId7"/>
                          <a:stretch>
                            <a:fillRect l="-204348" t="-271429" r="-608696" b="-207143"/>
                          </a:stretch>
                        </a:blipFill>
                      </a:tcPr>
                    </a:tc>
                    <a:tc>
                      <a:txBody>
                        <a:bodyPr/>
                        <a:lstStyle/>
                        <a:p>
                          <a:endParaRPr lang="en-DE"/>
                        </a:p>
                      </a:txBody>
                      <a:tcPr marL="45720" marR="45720" anchor="ctr">
                        <a:blipFill>
                          <a:blip r:embed="rId7"/>
                          <a:stretch>
                            <a:fillRect l="-304348" t="-271429" r="-508696" b="-207143"/>
                          </a:stretch>
                        </a:blipFill>
                      </a:tcPr>
                    </a:tc>
                    <a:tc>
                      <a:txBody>
                        <a:bodyPr/>
                        <a:lstStyle/>
                        <a:p>
                          <a:endParaRPr lang="en-DE"/>
                        </a:p>
                      </a:txBody>
                      <a:tcPr marL="45720" marR="45720" anchor="ctr">
                        <a:blipFill>
                          <a:blip r:embed="rId7"/>
                          <a:stretch>
                            <a:fillRect l="-395745" t="-271429" r="-397872" b="-207143"/>
                          </a:stretch>
                        </a:blipFill>
                      </a:tcPr>
                    </a:tc>
                    <a:tc>
                      <a:txBody>
                        <a:bodyPr/>
                        <a:lstStyle/>
                        <a:p>
                          <a:endParaRPr lang="en-DE"/>
                        </a:p>
                      </a:txBody>
                      <a:tcPr marL="45720" marR="45720" anchor="ctr">
                        <a:blipFill>
                          <a:blip r:embed="rId7"/>
                          <a:stretch>
                            <a:fillRect l="-506522" t="-271429" r="-306522" b="-207143"/>
                          </a:stretch>
                        </a:blipFill>
                      </a:tcPr>
                    </a:tc>
                    <a:tc>
                      <a:txBody>
                        <a:bodyPr/>
                        <a:lstStyle/>
                        <a:p>
                          <a:endParaRPr lang="en-DE"/>
                        </a:p>
                      </a:txBody>
                      <a:tcPr marL="45720" marR="45720" anchor="ctr">
                        <a:blipFill>
                          <a:blip r:embed="rId7"/>
                          <a:stretch>
                            <a:fillRect l="-606522" t="-271429" r="-206522" b="-207143"/>
                          </a:stretch>
                        </a:blipFill>
                      </a:tcPr>
                    </a:tc>
                    <a:tc>
                      <a:txBody>
                        <a:bodyPr/>
                        <a:lstStyle/>
                        <a:p>
                          <a:endParaRPr lang="en-DE"/>
                        </a:p>
                      </a:txBody>
                      <a:tcPr marL="45720" marR="45720" anchor="ctr">
                        <a:blipFill>
                          <a:blip r:embed="rId7"/>
                          <a:stretch>
                            <a:fillRect l="-691489" t="-271429" r="-102128" b="-207143"/>
                          </a:stretch>
                        </a:blipFill>
                      </a:tcPr>
                    </a:tc>
                    <a:tc>
                      <a:txBody>
                        <a:bodyPr/>
                        <a:lstStyle/>
                        <a:p>
                          <a:endParaRPr lang="en-DE"/>
                        </a:p>
                      </a:txBody>
                      <a:tcPr marL="45720" marR="45720" anchor="ctr">
                        <a:blipFill>
                          <a:blip r:embed="rId7"/>
                          <a:stretch>
                            <a:fillRect l="-808696" t="-271429" r="-4348" b="-207143"/>
                          </a:stretch>
                        </a:blipFill>
                      </a:tcPr>
                    </a:tc>
                    <a:extLst>
                      <a:ext uri="{0D108BD9-81ED-4DB2-BD59-A6C34878D82A}">
                        <a16:rowId xmlns:a16="http://schemas.microsoft.com/office/drawing/2014/main" val="2342305615"/>
                      </a:ext>
                    </a:extLst>
                  </a:tr>
                  <a:tr h="355664">
                    <a:tc>
                      <a:txBody>
                        <a:bodyPr/>
                        <a:lstStyle/>
                        <a:p>
                          <a:endParaRPr lang="en-DE"/>
                        </a:p>
                      </a:txBody>
                      <a:tcPr marL="45720" marR="45720" anchor="ctr">
                        <a:blipFill>
                          <a:blip r:embed="rId7"/>
                          <a:stretch>
                            <a:fillRect l="-2174" t="-371429" r="-810870" b="-107143"/>
                          </a:stretch>
                        </a:blipFill>
                      </a:tcPr>
                    </a:tc>
                    <a:tc>
                      <a:txBody>
                        <a:bodyPr/>
                        <a:lstStyle/>
                        <a:p>
                          <a:endParaRPr lang="en-DE"/>
                        </a:p>
                      </a:txBody>
                      <a:tcPr marL="45720" marR="45720" anchor="ctr">
                        <a:blipFill>
                          <a:blip r:embed="rId7"/>
                          <a:stretch>
                            <a:fillRect l="-100000" t="-371429" r="-693617" b="-107143"/>
                          </a:stretch>
                        </a:blipFill>
                      </a:tcPr>
                    </a:tc>
                    <a:tc>
                      <a:txBody>
                        <a:bodyPr/>
                        <a:lstStyle/>
                        <a:p>
                          <a:endParaRPr lang="en-DE"/>
                        </a:p>
                      </a:txBody>
                      <a:tcPr marL="45720" marR="45720" anchor="ctr">
                        <a:blipFill>
                          <a:blip r:embed="rId7"/>
                          <a:stretch>
                            <a:fillRect l="-204348" t="-371429" r="-608696" b="-107143"/>
                          </a:stretch>
                        </a:blipFill>
                      </a:tcPr>
                    </a:tc>
                    <a:tc>
                      <a:txBody>
                        <a:bodyPr/>
                        <a:lstStyle/>
                        <a:p>
                          <a:endParaRPr lang="en-DE"/>
                        </a:p>
                      </a:txBody>
                      <a:tcPr marL="45720" marR="45720" anchor="ctr">
                        <a:blipFill>
                          <a:blip r:embed="rId7"/>
                          <a:stretch>
                            <a:fillRect l="-304348" t="-371429" r="-508696" b="-107143"/>
                          </a:stretch>
                        </a:blipFill>
                      </a:tcPr>
                    </a:tc>
                    <a:tc>
                      <a:txBody>
                        <a:bodyPr/>
                        <a:lstStyle/>
                        <a:p>
                          <a:endParaRPr lang="en-DE"/>
                        </a:p>
                      </a:txBody>
                      <a:tcPr marL="45720" marR="45720" anchor="ctr">
                        <a:blipFill>
                          <a:blip r:embed="rId7"/>
                          <a:stretch>
                            <a:fillRect l="-395745" t="-371429" r="-397872" b="-107143"/>
                          </a:stretch>
                        </a:blipFill>
                      </a:tcPr>
                    </a:tc>
                    <a:tc>
                      <a:txBody>
                        <a:bodyPr/>
                        <a:lstStyle/>
                        <a:p>
                          <a:endParaRPr lang="en-DE"/>
                        </a:p>
                      </a:txBody>
                      <a:tcPr marL="45720" marR="45720" anchor="ctr">
                        <a:blipFill>
                          <a:blip r:embed="rId7"/>
                          <a:stretch>
                            <a:fillRect l="-506522" t="-371429" r="-306522" b="-107143"/>
                          </a:stretch>
                        </a:blipFill>
                      </a:tcPr>
                    </a:tc>
                    <a:tc>
                      <a:txBody>
                        <a:bodyPr/>
                        <a:lstStyle/>
                        <a:p>
                          <a:endParaRPr lang="en-DE"/>
                        </a:p>
                      </a:txBody>
                      <a:tcPr marL="45720" marR="45720" anchor="ctr">
                        <a:blipFill>
                          <a:blip r:embed="rId7"/>
                          <a:stretch>
                            <a:fillRect l="-606522" t="-371429" r="-206522" b="-107143"/>
                          </a:stretch>
                        </a:blipFill>
                      </a:tcPr>
                    </a:tc>
                    <a:tc>
                      <a:txBody>
                        <a:bodyPr/>
                        <a:lstStyle/>
                        <a:p>
                          <a:endParaRPr lang="en-DE"/>
                        </a:p>
                      </a:txBody>
                      <a:tcPr marL="45720" marR="45720" anchor="ctr">
                        <a:blipFill>
                          <a:blip r:embed="rId7"/>
                          <a:stretch>
                            <a:fillRect l="-691489" t="-371429" r="-102128" b="-107143"/>
                          </a:stretch>
                        </a:blipFill>
                      </a:tcPr>
                    </a:tc>
                    <a:tc>
                      <a:txBody>
                        <a:bodyPr/>
                        <a:lstStyle/>
                        <a:p>
                          <a:endParaRPr lang="en-DE"/>
                        </a:p>
                      </a:txBody>
                      <a:tcPr marL="45720" marR="45720" anchor="ctr">
                        <a:blipFill>
                          <a:blip r:embed="rId7"/>
                          <a:stretch>
                            <a:fillRect l="-808696" t="-371429" r="-4348" b="-107143"/>
                          </a:stretch>
                        </a:blipFill>
                      </a:tcPr>
                    </a:tc>
                    <a:extLst>
                      <a:ext uri="{0D108BD9-81ED-4DB2-BD59-A6C34878D82A}">
                        <a16:rowId xmlns:a16="http://schemas.microsoft.com/office/drawing/2014/main" val="4131242268"/>
                      </a:ext>
                    </a:extLst>
                  </a:tr>
                  <a:tr h="355664">
                    <a:tc>
                      <a:txBody>
                        <a:bodyPr/>
                        <a:lstStyle/>
                        <a:p>
                          <a:endParaRPr lang="en-DE"/>
                        </a:p>
                      </a:txBody>
                      <a:tcPr marL="45720" marR="45720" anchor="ctr">
                        <a:blipFill>
                          <a:blip r:embed="rId7"/>
                          <a:stretch>
                            <a:fillRect l="-2174" t="-471429" r="-810870" b="-7143"/>
                          </a:stretch>
                        </a:blipFill>
                      </a:tcPr>
                    </a:tc>
                    <a:tc>
                      <a:txBody>
                        <a:bodyPr/>
                        <a:lstStyle/>
                        <a:p>
                          <a:endParaRPr lang="en-DE"/>
                        </a:p>
                      </a:txBody>
                      <a:tcPr marL="45720" marR="45720" anchor="ctr">
                        <a:blipFill>
                          <a:blip r:embed="rId7"/>
                          <a:stretch>
                            <a:fillRect l="-100000" t="-471429" r="-693617" b="-7143"/>
                          </a:stretch>
                        </a:blipFill>
                      </a:tcPr>
                    </a:tc>
                    <a:tc>
                      <a:txBody>
                        <a:bodyPr/>
                        <a:lstStyle/>
                        <a:p>
                          <a:endParaRPr lang="en-DE"/>
                        </a:p>
                      </a:txBody>
                      <a:tcPr marL="45720" marR="45720" anchor="ctr">
                        <a:blipFill>
                          <a:blip r:embed="rId7"/>
                          <a:stretch>
                            <a:fillRect l="-204348" t="-471429" r="-608696" b="-7143"/>
                          </a:stretch>
                        </a:blipFill>
                      </a:tcPr>
                    </a:tc>
                    <a:tc>
                      <a:txBody>
                        <a:bodyPr/>
                        <a:lstStyle/>
                        <a:p>
                          <a:endParaRPr lang="en-DE"/>
                        </a:p>
                      </a:txBody>
                      <a:tcPr marL="45720" marR="45720" anchor="ctr">
                        <a:blipFill>
                          <a:blip r:embed="rId7"/>
                          <a:stretch>
                            <a:fillRect l="-304348" t="-471429" r="-508696" b="-7143"/>
                          </a:stretch>
                        </a:blipFill>
                      </a:tcPr>
                    </a:tc>
                    <a:tc>
                      <a:txBody>
                        <a:bodyPr/>
                        <a:lstStyle/>
                        <a:p>
                          <a:endParaRPr lang="en-DE"/>
                        </a:p>
                      </a:txBody>
                      <a:tcPr marL="45720" marR="45720" anchor="ctr">
                        <a:blipFill>
                          <a:blip r:embed="rId7"/>
                          <a:stretch>
                            <a:fillRect l="-395745" t="-471429" r="-397872" b="-7143"/>
                          </a:stretch>
                        </a:blipFill>
                      </a:tcPr>
                    </a:tc>
                    <a:tc>
                      <a:txBody>
                        <a:bodyPr/>
                        <a:lstStyle/>
                        <a:p>
                          <a:endParaRPr lang="en-DE"/>
                        </a:p>
                      </a:txBody>
                      <a:tcPr marL="45720" marR="45720" anchor="ctr">
                        <a:blipFill>
                          <a:blip r:embed="rId7"/>
                          <a:stretch>
                            <a:fillRect l="-506522" t="-471429" r="-306522" b="-7143"/>
                          </a:stretch>
                        </a:blipFill>
                      </a:tcPr>
                    </a:tc>
                    <a:tc>
                      <a:txBody>
                        <a:bodyPr/>
                        <a:lstStyle/>
                        <a:p>
                          <a:endParaRPr lang="en-DE"/>
                        </a:p>
                      </a:txBody>
                      <a:tcPr marL="45720" marR="45720" anchor="ctr">
                        <a:blipFill>
                          <a:blip r:embed="rId7"/>
                          <a:stretch>
                            <a:fillRect l="-606522" t="-471429" r="-206522" b="-7143"/>
                          </a:stretch>
                        </a:blipFill>
                      </a:tcPr>
                    </a:tc>
                    <a:tc>
                      <a:txBody>
                        <a:bodyPr/>
                        <a:lstStyle/>
                        <a:p>
                          <a:endParaRPr lang="en-DE"/>
                        </a:p>
                      </a:txBody>
                      <a:tcPr marL="45720" marR="45720" anchor="ctr">
                        <a:blipFill>
                          <a:blip r:embed="rId7"/>
                          <a:stretch>
                            <a:fillRect l="-691489" t="-471429" r="-102128" b="-7143"/>
                          </a:stretch>
                        </a:blipFill>
                      </a:tcPr>
                    </a:tc>
                    <a:tc>
                      <a:txBody>
                        <a:bodyPr/>
                        <a:lstStyle/>
                        <a:p>
                          <a:endParaRPr lang="en-DE"/>
                        </a:p>
                      </a:txBody>
                      <a:tcPr marL="45720" marR="45720" anchor="ctr">
                        <a:blipFill>
                          <a:blip r:embed="rId7"/>
                          <a:stretch>
                            <a:fillRect l="-808696" t="-471429" r="-4348" b="-7143"/>
                          </a:stretch>
                        </a:blipFill>
                      </a:tcPr>
                    </a:tc>
                    <a:extLst>
                      <a:ext uri="{0D108BD9-81ED-4DB2-BD59-A6C34878D82A}">
                        <a16:rowId xmlns:a16="http://schemas.microsoft.com/office/drawing/2014/main" val="2678289949"/>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49" name="Table 48">
                <a:extLst>
                  <a:ext uri="{FF2B5EF4-FFF2-40B4-BE49-F238E27FC236}">
                    <a16:creationId xmlns="" xmlns:a16="http://schemas.microsoft.com/office/drawing/2014/main" id="{389D3933-AB61-6F3D-CA8A-02D40F9D8AF4}"/>
                  </a:ext>
                </a:extLst>
              </p:cNvPr>
              <p:cNvGraphicFramePr>
                <a:graphicFrameLocks noGrp="1"/>
              </p:cNvGraphicFramePr>
              <p:nvPr>
                <p:extLst>
                  <p:ext uri="{D42A27DB-BD31-4B8C-83A1-F6EECF244321}">
                    <p14:modId xmlns:p14="http://schemas.microsoft.com/office/powerpoint/2010/main" val="2110148196"/>
                  </p:ext>
                </p:extLst>
              </p:nvPr>
            </p:nvGraphicFramePr>
            <p:xfrm>
              <a:off x="3558948" y="1851670"/>
              <a:ext cx="5285187" cy="2621029"/>
            </p:xfrm>
            <a:graphic>
              <a:graphicData uri="http://schemas.openxmlformats.org/drawingml/2006/table">
                <a:tbl>
                  <a:tblPr firstRow="1" bandRow="1">
                    <a:tableStyleId>{5C22544A-7EE6-4342-B048-85BDC9FD1C3A}</a:tableStyleId>
                  </a:tblPr>
                  <a:tblGrid>
                    <a:gridCol w="587243">
                      <a:extLst>
                        <a:ext uri="{9D8B030D-6E8A-4147-A177-3AD203B41FA5}">
                          <a16:colId xmlns="" xmlns:a16="http://schemas.microsoft.com/office/drawing/2014/main" val="2015334459"/>
                        </a:ext>
                      </a:extLst>
                    </a:gridCol>
                    <a:gridCol w="587243">
                      <a:extLst>
                        <a:ext uri="{9D8B030D-6E8A-4147-A177-3AD203B41FA5}">
                          <a16:colId xmlns="" xmlns:a16="http://schemas.microsoft.com/office/drawing/2014/main" val="3805635937"/>
                        </a:ext>
                      </a:extLst>
                    </a:gridCol>
                    <a:gridCol w="587243">
                      <a:extLst>
                        <a:ext uri="{9D8B030D-6E8A-4147-A177-3AD203B41FA5}">
                          <a16:colId xmlns="" xmlns:a16="http://schemas.microsoft.com/office/drawing/2014/main" val="3624894305"/>
                        </a:ext>
                      </a:extLst>
                    </a:gridCol>
                    <a:gridCol w="587243">
                      <a:extLst>
                        <a:ext uri="{9D8B030D-6E8A-4147-A177-3AD203B41FA5}">
                          <a16:colId xmlns="" xmlns:a16="http://schemas.microsoft.com/office/drawing/2014/main" val="1761771765"/>
                        </a:ext>
                      </a:extLst>
                    </a:gridCol>
                    <a:gridCol w="587243">
                      <a:extLst>
                        <a:ext uri="{9D8B030D-6E8A-4147-A177-3AD203B41FA5}">
                          <a16:colId xmlns="" xmlns:a16="http://schemas.microsoft.com/office/drawing/2014/main" val="3065399087"/>
                        </a:ext>
                      </a:extLst>
                    </a:gridCol>
                    <a:gridCol w="587243">
                      <a:extLst>
                        <a:ext uri="{9D8B030D-6E8A-4147-A177-3AD203B41FA5}">
                          <a16:colId xmlns="" xmlns:a16="http://schemas.microsoft.com/office/drawing/2014/main" val="1985559649"/>
                        </a:ext>
                      </a:extLst>
                    </a:gridCol>
                    <a:gridCol w="587243">
                      <a:extLst>
                        <a:ext uri="{9D8B030D-6E8A-4147-A177-3AD203B41FA5}">
                          <a16:colId xmlns="" xmlns:a16="http://schemas.microsoft.com/office/drawing/2014/main" val="1917010133"/>
                        </a:ext>
                      </a:extLst>
                    </a:gridCol>
                    <a:gridCol w="587243">
                      <a:extLst>
                        <a:ext uri="{9D8B030D-6E8A-4147-A177-3AD203B41FA5}">
                          <a16:colId xmlns="" xmlns:a16="http://schemas.microsoft.com/office/drawing/2014/main" val="394297574"/>
                        </a:ext>
                      </a:extLst>
                    </a:gridCol>
                    <a:gridCol w="587243">
                      <a:extLst>
                        <a:ext uri="{9D8B030D-6E8A-4147-A177-3AD203B41FA5}">
                          <a16:colId xmlns="" xmlns:a16="http://schemas.microsoft.com/office/drawing/2014/main" val="761681082"/>
                        </a:ext>
                      </a:extLst>
                    </a:gridCol>
                  </a:tblGrid>
                  <a:tr h="234076">
                    <a:tc>
                      <a:txBody>
                        <a:bodyPr/>
                        <a:lstStyle/>
                        <a:p>
                          <a:r>
                            <a:rPr lang="x-none" sz="900" b="0" dirty="0"/>
                            <a:t>Update</a:t>
                          </a:r>
                        </a:p>
                      </a:txBody>
                      <a:tcPr marL="45720" marR="45720" anchor="ctr"/>
                    </a:tc>
                    <a:tc>
                      <a:txBody>
                        <a:bodyPr/>
                        <a:lstStyle/>
                        <a:p>
                          <a:pPr/>
                          <a14:m>
                            <m:oMathPara xmlns:m="http://schemas.openxmlformats.org/officeDocument/2006/math">
                              <m:oMathParaPr>
                                <m:jc m:val="centerGroup"/>
                              </m:oMathParaPr>
                              <m:oMath xmlns:m="http://schemas.openxmlformats.org/officeDocument/2006/math">
                                <m:sSub>
                                  <m:sSubPr>
                                    <m:ctrlPr>
                                      <a:rPr lang="en-US" sz="900" b="0" i="1" smtClean="0">
                                        <a:latin typeface="Cambria Math"/>
                                      </a:rPr>
                                    </m:ctrlPr>
                                  </m:sSubPr>
                                  <m:e>
                                    <m:r>
                                      <a:rPr lang="en-US" sz="900" b="0" i="1" smtClean="0">
                                        <a:latin typeface="Cambria Math" panose="02040503050406030204" pitchFamily="18" charset="0"/>
                                      </a:rPr>
                                      <m:t>𝑝</m:t>
                                    </m:r>
                                  </m:e>
                                  <m:sub>
                                    <m:sSub>
                                      <m:sSubPr>
                                        <m:ctrlPr>
                                          <a:rPr lang="en-US" sz="900" b="0" i="1" smtClean="0">
                                            <a:latin typeface="Cambria Math"/>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1</m:t>
                                        </m:r>
                                      </m:sub>
                                    </m:sSub>
                                  </m:sub>
                                </m:sSub>
                                <m:d>
                                  <m:dPr>
                                    <m:ctrlPr>
                                      <a:rPr lang="en-US" sz="900" b="0" i="1" smtClean="0">
                                        <a:latin typeface="Cambria Math"/>
                                      </a:rPr>
                                    </m:ctrlPr>
                                  </m:dPr>
                                  <m:e>
                                    <m:r>
                                      <a:rPr lang="en-US" sz="900" b="0" i="1" smtClean="0">
                                        <a:latin typeface="Cambria Math" panose="02040503050406030204" pitchFamily="18" charset="0"/>
                                      </a:rPr>
                                      <m:t>⋅</m:t>
                                    </m:r>
                                  </m:e>
                                </m:d>
                              </m:oMath>
                            </m:oMathPara>
                          </a14:m>
                          <a:endParaRPr lang="x-none" sz="900" b="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sSub>
                                  <m:sSubPr>
                                    <m:ctrlPr>
                                      <a:rPr lang="en-US" sz="900" b="0" i="1" smtClean="0">
                                        <a:latin typeface="Cambria Math"/>
                                      </a:rPr>
                                    </m:ctrlPr>
                                  </m:sSubPr>
                                  <m:e>
                                    <m:r>
                                      <a:rPr lang="en-US" sz="900" b="0" i="1" smtClean="0">
                                        <a:latin typeface="Cambria Math" panose="02040503050406030204" pitchFamily="18" charset="0"/>
                                      </a:rPr>
                                      <m:t>𝑝</m:t>
                                    </m:r>
                                  </m:e>
                                  <m:sub>
                                    <m:sSub>
                                      <m:sSubPr>
                                        <m:ctrlPr>
                                          <a:rPr lang="en-US" sz="900" b="0" i="1" smtClean="0">
                                            <a:latin typeface="Cambria Math"/>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2</m:t>
                                        </m:r>
                                      </m:sub>
                                    </m:sSub>
                                  </m:sub>
                                </m:sSub>
                                <m:d>
                                  <m:dPr>
                                    <m:ctrlPr>
                                      <a:rPr lang="en-US" sz="900" b="0" i="1" smtClean="0">
                                        <a:latin typeface="Cambria Math"/>
                                      </a:rPr>
                                    </m:ctrlPr>
                                  </m:dPr>
                                  <m:e>
                                    <m:r>
                                      <a:rPr lang="en-US" sz="900" b="0" i="1" smtClean="0">
                                        <a:latin typeface="Cambria Math" panose="02040503050406030204" pitchFamily="18" charset="0"/>
                                      </a:rPr>
                                      <m:t>⋅</m:t>
                                    </m:r>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sSub>
                                  <m:sSubPr>
                                    <m:ctrlPr>
                                      <a:rPr lang="en-US" sz="900" b="0" i="1" smtClean="0">
                                        <a:latin typeface="Cambria Math"/>
                                      </a:rPr>
                                    </m:ctrlPr>
                                  </m:sSubPr>
                                  <m:e>
                                    <m:r>
                                      <a:rPr lang="en-US" sz="900" b="0" i="1" smtClean="0">
                                        <a:latin typeface="Cambria Math" panose="02040503050406030204" pitchFamily="18" charset="0"/>
                                      </a:rPr>
                                      <m:t>𝑝</m:t>
                                    </m:r>
                                  </m:e>
                                  <m:sub>
                                    <m:sSub>
                                      <m:sSubPr>
                                        <m:ctrlPr>
                                          <a:rPr lang="en-US" sz="900" b="0" i="1" smtClean="0">
                                            <a:latin typeface="Cambria Math"/>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3</m:t>
                                        </m:r>
                                      </m:sub>
                                    </m:sSub>
                                  </m:sub>
                                </m:sSub>
                                <m:d>
                                  <m:dPr>
                                    <m:ctrlPr>
                                      <a:rPr lang="en-US" sz="900" b="0" i="1" smtClean="0">
                                        <a:latin typeface="Cambria Math"/>
                                      </a:rPr>
                                    </m:ctrlPr>
                                  </m:dPr>
                                  <m:e>
                                    <m:r>
                                      <a:rPr lang="en-US" sz="900" b="0" i="1" smtClean="0">
                                        <a:latin typeface="Cambria Math" panose="02040503050406030204" pitchFamily="18" charset="0"/>
                                      </a:rPr>
                                      <m:t>⋅</m:t>
                                    </m:r>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sSub>
                                  <m:sSubPr>
                                    <m:ctrlPr>
                                      <a:rPr lang="en-US" sz="900" b="0" i="1" smtClean="0">
                                        <a:latin typeface="Cambria Math"/>
                                      </a:rPr>
                                    </m:ctrlPr>
                                  </m:sSubPr>
                                  <m:e>
                                    <m:r>
                                      <a:rPr lang="en-US" sz="900" b="0" i="1" smtClean="0">
                                        <a:latin typeface="Cambria Math" panose="02040503050406030204" pitchFamily="18" charset="0"/>
                                      </a:rPr>
                                      <m:t>𝑚</m:t>
                                    </m:r>
                                  </m:e>
                                  <m:sub>
                                    <m:sSub>
                                      <m:sSubPr>
                                        <m:ctrlPr>
                                          <a:rPr lang="en-US" sz="900" b="0" i="1" smtClean="0">
                                            <a:latin typeface="Cambria Math"/>
                                          </a:rPr>
                                        </m:ctrlPr>
                                      </m:sSubPr>
                                      <m:e>
                                        <m:r>
                                          <a:rPr lang="en-US" sz="900" b="0" i="1" smtClean="0">
                                            <a:latin typeface="Cambria Math" panose="02040503050406030204" pitchFamily="18" charset="0"/>
                                          </a:rPr>
                                          <m:t>𝑓</m:t>
                                        </m:r>
                                      </m:e>
                                      <m:sub>
                                        <m:r>
                                          <a:rPr lang="en-US" sz="900" b="0" i="1" smtClean="0">
                                            <a:latin typeface="Cambria Math" panose="02040503050406030204" pitchFamily="18" charset="0"/>
                                          </a:rPr>
                                          <m:t>1</m:t>
                                        </m:r>
                                      </m:sub>
                                    </m:sSub>
                                    <m:r>
                                      <a:rPr lang="en-US" sz="900" b="0" i="1" smtClean="0">
                                        <a:latin typeface="Cambria Math" panose="02040503050406030204" pitchFamily="18" charset="0"/>
                                      </a:rPr>
                                      <m:t>→</m:t>
                                    </m:r>
                                    <m:sSub>
                                      <m:sSubPr>
                                        <m:ctrlPr>
                                          <a:rPr lang="en-US" sz="900" b="0" i="1" smtClean="0">
                                            <a:latin typeface="Cambria Math"/>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1</m:t>
                                        </m:r>
                                      </m:sub>
                                    </m:sSub>
                                  </m:sub>
                                </m:sSub>
                                <m:d>
                                  <m:dPr>
                                    <m:ctrlPr>
                                      <a:rPr lang="en-US" sz="900" b="0" i="1" smtClean="0">
                                        <a:latin typeface="Cambria Math"/>
                                      </a:rPr>
                                    </m:ctrlPr>
                                  </m:dPr>
                                  <m:e>
                                    <m:r>
                                      <a:rPr lang="en-US" sz="900" b="0" i="1" smtClean="0">
                                        <a:latin typeface="Cambria Math" panose="02040503050406030204" pitchFamily="18" charset="0"/>
                                      </a:rPr>
                                      <m:t>⋅</m:t>
                                    </m:r>
                                  </m:e>
                                </m:d>
                              </m:oMath>
                            </m:oMathPara>
                          </a14:m>
                          <a:endParaRPr lang="x-non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latin typeface="Cambria Math"/>
                                      </a:rPr>
                                    </m:ctrlPr>
                                  </m:sSubPr>
                                  <m:e>
                                    <m:r>
                                      <a:rPr lang="en-US" sz="900" b="0" i="1" smtClean="0">
                                        <a:latin typeface="Cambria Math" panose="02040503050406030204" pitchFamily="18" charset="0"/>
                                      </a:rPr>
                                      <m:t>𝑚</m:t>
                                    </m:r>
                                  </m:e>
                                  <m:sub>
                                    <m:sSub>
                                      <m:sSubPr>
                                        <m:ctrlPr>
                                          <a:rPr lang="en-US" sz="900" b="0" i="1" smtClean="0">
                                            <a:latin typeface="Cambria Math"/>
                                          </a:rPr>
                                        </m:ctrlPr>
                                      </m:sSubPr>
                                      <m:e>
                                        <m:r>
                                          <a:rPr lang="en-US" sz="900" b="0" i="1" smtClean="0">
                                            <a:latin typeface="Cambria Math" panose="02040503050406030204" pitchFamily="18" charset="0"/>
                                          </a:rPr>
                                          <m:t>𝑓</m:t>
                                        </m:r>
                                      </m:e>
                                      <m:sub>
                                        <m:r>
                                          <a:rPr lang="en-US" sz="900" b="0" i="1" smtClean="0">
                                            <a:latin typeface="Cambria Math" panose="02040503050406030204" pitchFamily="18" charset="0"/>
                                          </a:rPr>
                                          <m:t>2</m:t>
                                        </m:r>
                                      </m:sub>
                                    </m:sSub>
                                    <m:r>
                                      <a:rPr lang="en-US" sz="900" b="0" i="1" smtClean="0">
                                        <a:latin typeface="Cambria Math" panose="02040503050406030204" pitchFamily="18" charset="0"/>
                                      </a:rPr>
                                      <m:t>→</m:t>
                                    </m:r>
                                    <m:sSub>
                                      <m:sSubPr>
                                        <m:ctrlPr>
                                          <a:rPr lang="en-US" sz="900" b="0" i="1" smtClean="0">
                                            <a:latin typeface="Cambria Math"/>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1</m:t>
                                        </m:r>
                                      </m:sub>
                                    </m:sSub>
                                  </m:sub>
                                </m:sSub>
                                <m:d>
                                  <m:dPr>
                                    <m:ctrlPr>
                                      <a:rPr lang="en-US" sz="900" b="0" i="1" smtClean="0">
                                        <a:latin typeface="Cambria Math"/>
                                      </a:rPr>
                                    </m:ctrlPr>
                                  </m:dPr>
                                  <m:e>
                                    <m:r>
                                      <a:rPr lang="en-US" sz="900" b="0" i="1" smtClean="0">
                                        <a:latin typeface="Cambria Math" panose="02040503050406030204" pitchFamily="18" charset="0"/>
                                      </a:rPr>
                                      <m:t>⋅</m:t>
                                    </m:r>
                                  </m:e>
                                </m:d>
                              </m:oMath>
                            </m:oMathPara>
                          </a14:m>
                          <a:endParaRPr lang="x-non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latin typeface="Cambria Math"/>
                                      </a:rPr>
                                    </m:ctrlPr>
                                  </m:sSubPr>
                                  <m:e>
                                    <m:r>
                                      <a:rPr lang="en-US" sz="900" b="0" i="1" smtClean="0">
                                        <a:latin typeface="Cambria Math" panose="02040503050406030204" pitchFamily="18" charset="0"/>
                                      </a:rPr>
                                      <m:t>𝑚</m:t>
                                    </m:r>
                                  </m:e>
                                  <m:sub>
                                    <m:sSub>
                                      <m:sSubPr>
                                        <m:ctrlPr>
                                          <a:rPr lang="en-US" sz="900" b="0" i="1" smtClean="0">
                                            <a:latin typeface="Cambria Math"/>
                                          </a:rPr>
                                        </m:ctrlPr>
                                      </m:sSubPr>
                                      <m:e>
                                        <m:r>
                                          <a:rPr lang="en-US" sz="900" b="0" i="1" smtClean="0">
                                            <a:latin typeface="Cambria Math" panose="02040503050406030204" pitchFamily="18" charset="0"/>
                                          </a:rPr>
                                          <m:t>𝑓</m:t>
                                        </m:r>
                                      </m:e>
                                      <m:sub>
                                        <m:r>
                                          <a:rPr lang="en-US" sz="900" b="0" i="1" smtClean="0">
                                            <a:latin typeface="Cambria Math" panose="02040503050406030204" pitchFamily="18" charset="0"/>
                                          </a:rPr>
                                          <m:t>2</m:t>
                                        </m:r>
                                      </m:sub>
                                    </m:sSub>
                                    <m:r>
                                      <a:rPr lang="en-US" sz="900" b="0" i="1" smtClean="0">
                                        <a:latin typeface="Cambria Math" panose="02040503050406030204" pitchFamily="18" charset="0"/>
                                      </a:rPr>
                                      <m:t>→</m:t>
                                    </m:r>
                                    <m:sSub>
                                      <m:sSubPr>
                                        <m:ctrlPr>
                                          <a:rPr lang="en-US" sz="900" b="0" i="1" smtClean="0">
                                            <a:latin typeface="Cambria Math"/>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2</m:t>
                                        </m:r>
                                      </m:sub>
                                    </m:sSub>
                                  </m:sub>
                                </m:sSub>
                                <m:d>
                                  <m:dPr>
                                    <m:ctrlPr>
                                      <a:rPr lang="en-US" sz="900" b="0" i="1" smtClean="0">
                                        <a:latin typeface="Cambria Math"/>
                                      </a:rPr>
                                    </m:ctrlPr>
                                  </m:dPr>
                                  <m:e>
                                    <m:r>
                                      <a:rPr lang="en-US" sz="900" b="0" i="1" smtClean="0">
                                        <a:latin typeface="Cambria Math" panose="02040503050406030204" pitchFamily="18" charset="0"/>
                                      </a:rPr>
                                      <m:t>⋅</m:t>
                                    </m:r>
                                  </m:e>
                                </m:d>
                              </m:oMath>
                            </m:oMathPara>
                          </a14:m>
                          <a:endParaRPr lang="x-non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latin typeface="Cambria Math"/>
                                      </a:rPr>
                                    </m:ctrlPr>
                                  </m:sSubPr>
                                  <m:e>
                                    <m:r>
                                      <a:rPr lang="en-US" sz="900" b="0" i="1" smtClean="0">
                                        <a:latin typeface="Cambria Math" panose="02040503050406030204" pitchFamily="18" charset="0"/>
                                      </a:rPr>
                                      <m:t>𝑚</m:t>
                                    </m:r>
                                  </m:e>
                                  <m:sub>
                                    <m:sSub>
                                      <m:sSubPr>
                                        <m:ctrlPr>
                                          <a:rPr lang="en-US" sz="900" b="0" i="1" smtClean="0">
                                            <a:latin typeface="Cambria Math"/>
                                          </a:rPr>
                                        </m:ctrlPr>
                                      </m:sSubPr>
                                      <m:e>
                                        <m:r>
                                          <a:rPr lang="en-US" sz="900" b="0" i="1" smtClean="0">
                                            <a:latin typeface="Cambria Math" panose="02040503050406030204" pitchFamily="18" charset="0"/>
                                          </a:rPr>
                                          <m:t>𝑓</m:t>
                                        </m:r>
                                      </m:e>
                                      <m:sub>
                                        <m:r>
                                          <a:rPr lang="en-US" sz="900" b="0" i="1" smtClean="0">
                                            <a:latin typeface="Cambria Math" panose="02040503050406030204" pitchFamily="18" charset="0"/>
                                          </a:rPr>
                                          <m:t>3</m:t>
                                        </m:r>
                                      </m:sub>
                                    </m:sSub>
                                    <m:r>
                                      <a:rPr lang="en-US" sz="900" b="0" i="1" smtClean="0">
                                        <a:latin typeface="Cambria Math" panose="02040503050406030204" pitchFamily="18" charset="0"/>
                                      </a:rPr>
                                      <m:t>→</m:t>
                                    </m:r>
                                    <m:sSub>
                                      <m:sSubPr>
                                        <m:ctrlPr>
                                          <a:rPr lang="en-US" sz="900" b="0" i="1" smtClean="0">
                                            <a:latin typeface="Cambria Math"/>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2</m:t>
                                        </m:r>
                                      </m:sub>
                                    </m:sSub>
                                  </m:sub>
                                </m:sSub>
                                <m:d>
                                  <m:dPr>
                                    <m:ctrlPr>
                                      <a:rPr lang="en-US" sz="900" b="0" i="1" smtClean="0">
                                        <a:latin typeface="Cambria Math"/>
                                      </a:rPr>
                                    </m:ctrlPr>
                                  </m:dPr>
                                  <m:e>
                                    <m:r>
                                      <a:rPr lang="en-US" sz="900" b="0" i="1" smtClean="0">
                                        <a:latin typeface="Cambria Math" panose="02040503050406030204" pitchFamily="18" charset="0"/>
                                      </a:rPr>
                                      <m:t>⋅</m:t>
                                    </m:r>
                                  </m:e>
                                </m:d>
                              </m:oMath>
                            </m:oMathPara>
                          </a14:m>
                          <a:endParaRPr lang="x-non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latin typeface="Cambria Math"/>
                                      </a:rPr>
                                    </m:ctrlPr>
                                  </m:sSubPr>
                                  <m:e>
                                    <m:r>
                                      <a:rPr lang="en-US" sz="900" b="0" i="1" smtClean="0">
                                        <a:latin typeface="Cambria Math" panose="02040503050406030204" pitchFamily="18" charset="0"/>
                                      </a:rPr>
                                      <m:t>𝑚</m:t>
                                    </m:r>
                                  </m:e>
                                  <m:sub>
                                    <m:sSub>
                                      <m:sSubPr>
                                        <m:ctrlPr>
                                          <a:rPr lang="en-US" sz="900" b="0" i="1" smtClean="0">
                                            <a:latin typeface="Cambria Math"/>
                                          </a:rPr>
                                        </m:ctrlPr>
                                      </m:sSubPr>
                                      <m:e>
                                        <m:r>
                                          <a:rPr lang="en-US" sz="900" b="0" i="1" smtClean="0">
                                            <a:latin typeface="Cambria Math" panose="02040503050406030204" pitchFamily="18" charset="0"/>
                                          </a:rPr>
                                          <m:t>𝑓</m:t>
                                        </m:r>
                                      </m:e>
                                      <m:sub>
                                        <m:r>
                                          <a:rPr lang="en-US" sz="900" b="0" i="1" smtClean="0">
                                            <a:latin typeface="Cambria Math" panose="02040503050406030204" pitchFamily="18" charset="0"/>
                                          </a:rPr>
                                          <m:t>3</m:t>
                                        </m:r>
                                      </m:sub>
                                    </m:sSub>
                                    <m:r>
                                      <a:rPr lang="en-US" sz="900" b="0" i="1" smtClean="0">
                                        <a:latin typeface="Cambria Math" panose="02040503050406030204" pitchFamily="18" charset="0"/>
                                      </a:rPr>
                                      <m:t>→</m:t>
                                    </m:r>
                                    <m:sSub>
                                      <m:sSubPr>
                                        <m:ctrlPr>
                                          <a:rPr lang="en-US" sz="900" b="0" i="1" smtClean="0">
                                            <a:latin typeface="Cambria Math"/>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3</m:t>
                                        </m:r>
                                      </m:sub>
                                    </m:sSub>
                                  </m:sub>
                                </m:sSub>
                                <m:d>
                                  <m:dPr>
                                    <m:ctrlPr>
                                      <a:rPr lang="en-US" sz="900" b="0" i="1" smtClean="0">
                                        <a:latin typeface="Cambria Math"/>
                                      </a:rPr>
                                    </m:ctrlPr>
                                  </m:dPr>
                                  <m:e>
                                    <m:r>
                                      <a:rPr lang="en-US" sz="900" b="0" i="1" smtClean="0">
                                        <a:latin typeface="Cambria Math" panose="02040503050406030204" pitchFamily="18" charset="0"/>
                                      </a:rPr>
                                      <m:t>⋅</m:t>
                                    </m:r>
                                  </m:e>
                                </m:d>
                              </m:oMath>
                            </m:oMathPara>
                          </a14:m>
                          <a:endParaRPr lang="x-none" sz="900" dirty="0"/>
                        </a:p>
                      </a:txBody>
                      <a:tcPr marL="45720" marR="45720" anchor="ctr"/>
                    </a:tc>
                    <a:extLst>
                      <a:ext uri="{0D108BD9-81ED-4DB2-BD59-A6C34878D82A}">
                        <a16:rowId xmlns="" xmlns:a16="http://schemas.microsoft.com/office/drawing/2014/main" val="3339585614"/>
                      </a:ext>
                    </a:extLst>
                  </a:tr>
                  <a:tr h="234076">
                    <a:tc>
                      <a:txBody>
                        <a:bodyPr/>
                        <a:lstStyle/>
                        <a:p>
                          <a:r>
                            <a:rPr lang="x-none" sz="900" dirty="0">
                              <a:solidFill>
                                <a:srgbClr val="C00000"/>
                              </a:solidFill>
                            </a:rPr>
                            <a:t>Initial</a:t>
                          </a: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x-none" sz="900" dirty="0">
                            <a:solidFill>
                              <a:srgbClr val="C00000"/>
                            </a:solidFill>
                          </a:endParaRPr>
                        </a:p>
                      </a:txBody>
                      <a:tcPr marL="45720" marR="45720" anchor="ctr"/>
                    </a:tc>
                    <a:extLst>
                      <a:ext uri="{0D108BD9-81ED-4DB2-BD59-A6C34878D82A}">
                        <a16:rowId xmlns="" xmlns:a16="http://schemas.microsoft.com/office/drawing/2014/main" val="130634892"/>
                      </a:ext>
                    </a:extLst>
                  </a:tr>
                  <a:tr h="2340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solidFill>
                                          <a:srgbClr val="C00000"/>
                                        </a:solidFill>
                                        <a:latin typeface="Cambria Math"/>
                                      </a:rPr>
                                    </m:ctrlPr>
                                  </m:sSubPr>
                                  <m:e>
                                    <m:r>
                                      <a:rPr lang="en-US" sz="900" b="0" i="1" smtClean="0">
                                        <a:solidFill>
                                          <a:srgbClr val="C00000"/>
                                        </a:solidFill>
                                        <a:latin typeface="Cambria Math" panose="02040503050406030204" pitchFamily="18" charset="0"/>
                                      </a:rPr>
                                      <m:t>𝑚</m:t>
                                    </m:r>
                                  </m:e>
                                  <m:sub>
                                    <m:sSub>
                                      <m:sSubPr>
                                        <m:ctrlPr>
                                          <a:rPr lang="en-US" sz="900" b="0" i="1" smtClean="0">
                                            <a:solidFill>
                                              <a:srgbClr val="C00000"/>
                                            </a:solidFill>
                                            <a:latin typeface="Cambria Math"/>
                                          </a:rPr>
                                        </m:ctrlPr>
                                      </m:sSubPr>
                                      <m:e>
                                        <m:r>
                                          <a:rPr lang="en-US" sz="900" b="0" i="1" smtClean="0">
                                            <a:solidFill>
                                              <a:srgbClr val="C00000"/>
                                            </a:solidFill>
                                            <a:latin typeface="Cambria Math" panose="02040503050406030204" pitchFamily="18" charset="0"/>
                                          </a:rPr>
                                          <m:t>𝑓</m:t>
                                        </m:r>
                                      </m:e>
                                      <m:sub>
                                        <m:r>
                                          <a:rPr lang="en-US" sz="900" b="0" i="1" smtClean="0">
                                            <a:solidFill>
                                              <a:srgbClr val="C00000"/>
                                            </a:solidFill>
                                            <a:latin typeface="Cambria Math" panose="02040503050406030204" pitchFamily="18" charset="0"/>
                                          </a:rPr>
                                          <m:t>1</m:t>
                                        </m:r>
                                      </m:sub>
                                    </m:sSub>
                                    <m:r>
                                      <a:rPr lang="en-US" sz="900" b="0" i="1" smtClean="0">
                                        <a:solidFill>
                                          <a:srgbClr val="C00000"/>
                                        </a:solidFill>
                                        <a:latin typeface="Cambria Math" panose="02040503050406030204" pitchFamily="18" charset="0"/>
                                      </a:rPr>
                                      <m:t>→</m:t>
                                    </m:r>
                                    <m:sSub>
                                      <m:sSubPr>
                                        <m:ctrlPr>
                                          <a:rPr lang="en-US" sz="900" b="0" i="1" smtClean="0">
                                            <a:solidFill>
                                              <a:srgbClr val="C00000"/>
                                            </a:solidFill>
                                            <a:latin typeface="Cambria Math"/>
                                          </a:rPr>
                                        </m:ctrlPr>
                                      </m:sSubPr>
                                      <m:e>
                                        <m:r>
                                          <a:rPr lang="en-US" sz="900" b="0" i="1" smtClean="0">
                                            <a:solidFill>
                                              <a:srgbClr val="C00000"/>
                                            </a:solidFill>
                                            <a:latin typeface="Cambria Math" panose="02040503050406030204" pitchFamily="18" charset="0"/>
                                          </a:rPr>
                                          <m:t>𝑋</m:t>
                                        </m:r>
                                      </m:e>
                                      <m:sub>
                                        <m:r>
                                          <a:rPr lang="en-US" sz="900" b="0" i="1" smtClean="0">
                                            <a:solidFill>
                                              <a:srgbClr val="C00000"/>
                                            </a:solidFill>
                                            <a:latin typeface="Cambria Math" panose="02040503050406030204" pitchFamily="18" charset="0"/>
                                          </a:rPr>
                                          <m:t>1</m:t>
                                        </m:r>
                                      </m:sub>
                                    </m:sSub>
                                  </m:sub>
                                </m:sSub>
                                <m:d>
                                  <m:dPr>
                                    <m:ctrlPr>
                                      <a:rPr lang="en-US" sz="900" b="0" i="1" smtClean="0">
                                        <a:solidFill>
                                          <a:srgbClr val="C00000"/>
                                        </a:solidFill>
                                        <a:latin typeface="Cambria Math"/>
                                      </a:rPr>
                                    </m:ctrlPr>
                                  </m:dPr>
                                  <m:e>
                                    <m:r>
                                      <a:rPr lang="en-US" sz="900" b="0" i="1" smtClean="0">
                                        <a:solidFill>
                                          <a:srgbClr val="C00000"/>
                                        </a:solidFill>
                                        <a:latin typeface="Cambria Math" panose="02040503050406030204" pitchFamily="18" charset="0"/>
                                      </a:rPr>
                                      <m:t>⋅</m:t>
                                    </m:r>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r>
                                      <a:rPr lang="en-US" sz="900" b="0" i="1" smtClean="0">
                                        <a:solidFill>
                                          <a:srgbClr val="C00000"/>
                                        </a:solidFill>
                                        <a:latin typeface="Cambria Math" panose="02040503050406030204" pitchFamily="18" charset="0"/>
                                      </a:rPr>
                                      <m:t>1,0,0</m:t>
                                    </m:r>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r>
                                      <a:rPr lang="en-US" sz="900" b="0" i="1" smtClean="0">
                                        <a:solidFill>
                                          <a:srgbClr val="C00000"/>
                                        </a:solidFill>
                                        <a:latin typeface="Cambria Math" panose="02040503050406030204" pitchFamily="18" charset="0"/>
                                      </a:rPr>
                                      <m:t>1,0,0</m:t>
                                    </m:r>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x-none" sz="900" dirty="0"/>
                        </a:p>
                      </a:txBody>
                      <a:tcPr marL="45720" marR="45720" anchor="ctr"/>
                    </a:tc>
                    <a:extLst>
                      <a:ext uri="{0D108BD9-81ED-4DB2-BD59-A6C34878D82A}">
                        <a16:rowId xmlns="" xmlns:a16="http://schemas.microsoft.com/office/drawing/2014/main" val="1888836654"/>
                      </a:ext>
                    </a:extLst>
                  </a:tr>
                  <a:tr h="2340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solidFill>
                                          <a:srgbClr val="C00000"/>
                                        </a:solidFill>
                                        <a:latin typeface="Cambria Math"/>
                                      </a:rPr>
                                    </m:ctrlPr>
                                  </m:sSubPr>
                                  <m:e>
                                    <m:r>
                                      <a:rPr lang="en-US" sz="900" b="0" i="1" smtClean="0">
                                        <a:solidFill>
                                          <a:srgbClr val="C00000"/>
                                        </a:solidFill>
                                        <a:latin typeface="Cambria Math" panose="02040503050406030204" pitchFamily="18" charset="0"/>
                                      </a:rPr>
                                      <m:t>𝑚</m:t>
                                    </m:r>
                                  </m:e>
                                  <m:sub>
                                    <m:sSub>
                                      <m:sSubPr>
                                        <m:ctrlPr>
                                          <a:rPr lang="en-US" sz="900" b="0" i="1" smtClean="0">
                                            <a:solidFill>
                                              <a:srgbClr val="C00000"/>
                                            </a:solidFill>
                                            <a:latin typeface="Cambria Math"/>
                                          </a:rPr>
                                        </m:ctrlPr>
                                      </m:sSubPr>
                                      <m:e>
                                        <m:r>
                                          <a:rPr lang="en-US" sz="900" b="0" i="1" smtClean="0">
                                            <a:solidFill>
                                              <a:srgbClr val="C00000"/>
                                            </a:solidFill>
                                            <a:latin typeface="Cambria Math" panose="02040503050406030204" pitchFamily="18" charset="0"/>
                                          </a:rPr>
                                          <m:t>𝑓</m:t>
                                        </m:r>
                                      </m:e>
                                      <m:sub>
                                        <m:r>
                                          <a:rPr lang="en-US" sz="900" b="0" i="1" smtClean="0">
                                            <a:solidFill>
                                              <a:srgbClr val="C00000"/>
                                            </a:solidFill>
                                            <a:latin typeface="Cambria Math" panose="02040503050406030204" pitchFamily="18" charset="0"/>
                                          </a:rPr>
                                          <m:t>2</m:t>
                                        </m:r>
                                      </m:sub>
                                    </m:sSub>
                                    <m:r>
                                      <a:rPr lang="en-US" sz="900" b="0" i="1" smtClean="0">
                                        <a:solidFill>
                                          <a:srgbClr val="C00000"/>
                                        </a:solidFill>
                                        <a:latin typeface="Cambria Math" panose="02040503050406030204" pitchFamily="18" charset="0"/>
                                      </a:rPr>
                                      <m:t>→</m:t>
                                    </m:r>
                                    <m:sSub>
                                      <m:sSubPr>
                                        <m:ctrlPr>
                                          <a:rPr lang="en-US" sz="900" b="0" i="1" smtClean="0">
                                            <a:solidFill>
                                              <a:srgbClr val="C00000"/>
                                            </a:solidFill>
                                            <a:latin typeface="Cambria Math"/>
                                          </a:rPr>
                                        </m:ctrlPr>
                                      </m:sSubPr>
                                      <m:e>
                                        <m:r>
                                          <a:rPr lang="en-US" sz="900" b="0" i="1" smtClean="0">
                                            <a:solidFill>
                                              <a:srgbClr val="C00000"/>
                                            </a:solidFill>
                                            <a:latin typeface="Cambria Math" panose="02040503050406030204" pitchFamily="18" charset="0"/>
                                          </a:rPr>
                                          <m:t>𝑋</m:t>
                                        </m:r>
                                      </m:e>
                                      <m:sub>
                                        <m:r>
                                          <a:rPr lang="en-US" sz="900" b="0" i="1" smtClean="0">
                                            <a:solidFill>
                                              <a:srgbClr val="C00000"/>
                                            </a:solidFill>
                                            <a:latin typeface="Cambria Math" panose="02040503050406030204" pitchFamily="18" charset="0"/>
                                          </a:rPr>
                                          <m:t>2</m:t>
                                        </m:r>
                                      </m:sub>
                                    </m:sSub>
                                  </m:sub>
                                </m:sSub>
                                <m:d>
                                  <m:dPr>
                                    <m:ctrlPr>
                                      <a:rPr lang="en-US" sz="900" b="0" i="1" smtClean="0">
                                        <a:solidFill>
                                          <a:srgbClr val="C00000"/>
                                        </a:solidFill>
                                        <a:latin typeface="Cambria Math"/>
                                      </a:rPr>
                                    </m:ctrlPr>
                                  </m:dPr>
                                  <m:e>
                                    <m:r>
                                      <a:rPr lang="en-US" sz="900" b="0" i="1" smtClean="0">
                                        <a:solidFill>
                                          <a:srgbClr val="C00000"/>
                                        </a:solidFill>
                                        <a:latin typeface="Cambria Math" panose="02040503050406030204" pitchFamily="18" charset="0"/>
                                      </a:rPr>
                                      <m:t>⋅</m:t>
                                    </m:r>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r>
                                      <a:rPr lang="en-US" sz="900" b="0" i="1" smtClean="0">
                                        <a:latin typeface="Cambria Math" panose="02040503050406030204" pitchFamily="18" charset="0"/>
                                      </a:rPr>
                                      <m:t>1,0,0</m:t>
                                    </m:r>
                                  </m:e>
                                </m:d>
                              </m:oMath>
                            </m:oMathPara>
                          </a14:m>
                          <a:endParaRPr lang="x-non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2</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4</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4</m:t>
                                        </m:r>
                                      </m:den>
                                    </m:f>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r>
                                      <a:rPr lang="en-US" sz="900" b="0" i="1" smtClean="0">
                                        <a:latin typeface="Cambria Math" panose="02040503050406030204" pitchFamily="18" charset="0"/>
                                      </a:rPr>
                                      <m:t>1,0,0</m:t>
                                    </m:r>
                                  </m:e>
                                </m:d>
                              </m:oMath>
                            </m:oMathPara>
                          </a14:m>
                          <a:endParaRPr lang="x-non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2</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4</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4</m:t>
                                        </m:r>
                                      </m:den>
                                    </m:f>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x-none" sz="900" dirty="0"/>
                        </a:p>
                      </a:txBody>
                      <a:tcPr marL="45720" marR="45720" anchor="ctr"/>
                    </a:tc>
                    <a:extLst>
                      <a:ext uri="{0D108BD9-81ED-4DB2-BD59-A6C34878D82A}">
                        <a16:rowId xmlns="" xmlns:a16="http://schemas.microsoft.com/office/drawing/2014/main" val="2342305615"/>
                      </a:ext>
                    </a:extLst>
                  </a:tr>
                  <a:tr h="234076">
                    <a:tc>
                      <a:txBody>
                        <a:bodyPr/>
                        <a:lstStyle/>
                        <a:p>
                          <a:pPr/>
                          <a14:m>
                            <m:oMathPara xmlns:m="http://schemas.openxmlformats.org/officeDocument/2006/math">
                              <m:oMathParaPr>
                                <m:jc m:val="centerGroup"/>
                              </m:oMathParaPr>
                              <m:oMath xmlns:m="http://schemas.openxmlformats.org/officeDocument/2006/math">
                                <m:sSub>
                                  <m:sSubPr>
                                    <m:ctrlPr>
                                      <a:rPr lang="en-US" sz="900" b="0" i="1" smtClean="0">
                                        <a:solidFill>
                                          <a:srgbClr val="C00000"/>
                                        </a:solidFill>
                                        <a:latin typeface="Cambria Math"/>
                                      </a:rPr>
                                    </m:ctrlPr>
                                  </m:sSubPr>
                                  <m:e>
                                    <m:r>
                                      <a:rPr lang="en-US" sz="900" b="0" i="1" smtClean="0">
                                        <a:solidFill>
                                          <a:srgbClr val="C00000"/>
                                        </a:solidFill>
                                        <a:latin typeface="Cambria Math" panose="02040503050406030204" pitchFamily="18" charset="0"/>
                                      </a:rPr>
                                      <m:t>𝑚</m:t>
                                    </m:r>
                                  </m:e>
                                  <m:sub>
                                    <m:sSub>
                                      <m:sSubPr>
                                        <m:ctrlPr>
                                          <a:rPr lang="en-US" sz="900" b="0" i="1" smtClean="0">
                                            <a:solidFill>
                                              <a:srgbClr val="C00000"/>
                                            </a:solidFill>
                                            <a:latin typeface="Cambria Math"/>
                                          </a:rPr>
                                        </m:ctrlPr>
                                      </m:sSubPr>
                                      <m:e>
                                        <m:r>
                                          <a:rPr lang="en-US" sz="900" b="0" i="1" smtClean="0">
                                            <a:solidFill>
                                              <a:srgbClr val="C00000"/>
                                            </a:solidFill>
                                            <a:latin typeface="Cambria Math" panose="02040503050406030204" pitchFamily="18" charset="0"/>
                                          </a:rPr>
                                          <m:t>𝑓</m:t>
                                        </m:r>
                                      </m:e>
                                      <m:sub>
                                        <m:r>
                                          <a:rPr lang="en-US" sz="900" b="0" i="1" smtClean="0">
                                            <a:solidFill>
                                              <a:srgbClr val="C00000"/>
                                            </a:solidFill>
                                            <a:latin typeface="Cambria Math" panose="02040503050406030204" pitchFamily="18" charset="0"/>
                                          </a:rPr>
                                          <m:t>3</m:t>
                                        </m:r>
                                      </m:sub>
                                    </m:sSub>
                                    <m:r>
                                      <a:rPr lang="en-US" sz="900" b="0" i="1" smtClean="0">
                                        <a:solidFill>
                                          <a:srgbClr val="C00000"/>
                                        </a:solidFill>
                                        <a:latin typeface="Cambria Math" panose="02040503050406030204" pitchFamily="18" charset="0"/>
                                      </a:rPr>
                                      <m:t>→</m:t>
                                    </m:r>
                                    <m:sSub>
                                      <m:sSubPr>
                                        <m:ctrlPr>
                                          <a:rPr lang="en-US" sz="900" b="0" i="1" smtClean="0">
                                            <a:solidFill>
                                              <a:srgbClr val="C00000"/>
                                            </a:solidFill>
                                            <a:latin typeface="Cambria Math"/>
                                          </a:rPr>
                                        </m:ctrlPr>
                                      </m:sSubPr>
                                      <m:e>
                                        <m:r>
                                          <a:rPr lang="en-US" sz="900" b="0" i="1" smtClean="0">
                                            <a:solidFill>
                                              <a:srgbClr val="C00000"/>
                                            </a:solidFill>
                                            <a:latin typeface="Cambria Math" panose="02040503050406030204" pitchFamily="18" charset="0"/>
                                          </a:rPr>
                                          <m:t>𝑋</m:t>
                                        </m:r>
                                      </m:e>
                                      <m:sub>
                                        <m:r>
                                          <a:rPr lang="en-US" sz="900" b="0" i="1" smtClean="0">
                                            <a:solidFill>
                                              <a:srgbClr val="C00000"/>
                                            </a:solidFill>
                                            <a:latin typeface="Cambria Math" panose="02040503050406030204" pitchFamily="18" charset="0"/>
                                          </a:rPr>
                                          <m:t>3</m:t>
                                        </m:r>
                                      </m:sub>
                                    </m:sSub>
                                  </m:sub>
                                </m:sSub>
                                <m:d>
                                  <m:dPr>
                                    <m:ctrlPr>
                                      <a:rPr lang="en-US" sz="900" b="0" i="1" smtClean="0">
                                        <a:solidFill>
                                          <a:srgbClr val="C00000"/>
                                        </a:solidFill>
                                        <a:latin typeface="Cambria Math"/>
                                      </a:rPr>
                                    </m:ctrlPr>
                                  </m:dPr>
                                  <m:e>
                                    <m:r>
                                      <a:rPr lang="en-US" sz="900" b="0" i="1" smtClean="0">
                                        <a:solidFill>
                                          <a:srgbClr val="C00000"/>
                                        </a:solidFill>
                                        <a:latin typeface="Cambria Math" panose="02040503050406030204" pitchFamily="18" charset="0"/>
                                      </a:rPr>
                                      <m:t>⋅</m:t>
                                    </m:r>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r>
                                      <a:rPr lang="en-US" sz="900" b="0" i="1" smtClean="0">
                                        <a:latin typeface="Cambria Math" panose="02040503050406030204" pitchFamily="18" charset="0"/>
                                      </a:rPr>
                                      <m:t>1,0,0</m:t>
                                    </m:r>
                                  </m:e>
                                </m:d>
                              </m:oMath>
                            </m:oMathPara>
                          </a14:m>
                          <a:endParaRPr lang="x-non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2</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4</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4</m:t>
                                        </m:r>
                                      </m:den>
                                    </m:f>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3</m:t>
                                        </m:r>
                                      </m:num>
                                      <m:den>
                                        <m:r>
                                          <a:rPr lang="en-US" sz="900" b="0" i="1" smtClean="0">
                                            <a:solidFill>
                                              <a:srgbClr val="C00000"/>
                                            </a:solidFill>
                                            <a:latin typeface="Cambria Math" panose="02040503050406030204" pitchFamily="18" charset="0"/>
                                          </a:rPr>
                                          <m:t>8</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5</m:t>
                                        </m:r>
                                      </m:num>
                                      <m:den>
                                        <m:r>
                                          <a:rPr lang="en-US" sz="900" b="0" i="1" smtClean="0">
                                            <a:solidFill>
                                              <a:srgbClr val="C00000"/>
                                            </a:solidFill>
                                            <a:latin typeface="Cambria Math" panose="02040503050406030204" pitchFamily="18" charset="0"/>
                                          </a:rPr>
                                          <m:t>16</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5</m:t>
                                        </m:r>
                                      </m:num>
                                      <m:den>
                                        <m:r>
                                          <a:rPr lang="en-US" sz="900" b="0" i="1" smtClean="0">
                                            <a:solidFill>
                                              <a:srgbClr val="C00000"/>
                                            </a:solidFill>
                                            <a:latin typeface="Cambria Math" panose="02040503050406030204" pitchFamily="18" charset="0"/>
                                          </a:rPr>
                                          <m:t>16</m:t>
                                        </m:r>
                                      </m:den>
                                    </m:f>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r>
                                      <a:rPr lang="en-US" sz="900" b="0" i="1" smtClean="0">
                                        <a:latin typeface="Cambria Math" panose="02040503050406030204" pitchFamily="18" charset="0"/>
                                      </a:rPr>
                                      <m:t>1,0,0</m:t>
                                    </m:r>
                                  </m:e>
                                </m:d>
                              </m:oMath>
                            </m:oMathPara>
                          </a14:m>
                          <a:endParaRPr lang="x-non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2</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4</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4</m:t>
                                        </m:r>
                                      </m:den>
                                    </m:f>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3</m:t>
                                        </m:r>
                                      </m:num>
                                      <m:den>
                                        <m:r>
                                          <a:rPr lang="en-US" sz="900" b="0" i="1" smtClean="0">
                                            <a:solidFill>
                                              <a:srgbClr val="C00000"/>
                                            </a:solidFill>
                                            <a:latin typeface="Cambria Math" panose="02040503050406030204" pitchFamily="18" charset="0"/>
                                          </a:rPr>
                                          <m:t>8</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5</m:t>
                                        </m:r>
                                      </m:num>
                                      <m:den>
                                        <m:r>
                                          <a:rPr lang="en-US" sz="900" b="0" i="1" smtClean="0">
                                            <a:solidFill>
                                              <a:srgbClr val="C00000"/>
                                            </a:solidFill>
                                            <a:latin typeface="Cambria Math" panose="02040503050406030204" pitchFamily="18" charset="0"/>
                                          </a:rPr>
                                          <m:t>16</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5</m:t>
                                        </m:r>
                                      </m:num>
                                      <m:den>
                                        <m:r>
                                          <a:rPr lang="en-US" sz="900" b="0" i="1" smtClean="0">
                                            <a:solidFill>
                                              <a:srgbClr val="C00000"/>
                                            </a:solidFill>
                                            <a:latin typeface="Cambria Math" panose="02040503050406030204" pitchFamily="18" charset="0"/>
                                          </a:rPr>
                                          <m:t>16</m:t>
                                        </m:r>
                                      </m:den>
                                    </m:f>
                                  </m:e>
                                </m:d>
                              </m:oMath>
                            </m:oMathPara>
                          </a14:m>
                          <a:endParaRPr lang="x-none" sz="900" dirty="0">
                            <a:solidFill>
                              <a:srgbClr val="C00000"/>
                            </a:solidFill>
                          </a:endParaRPr>
                        </a:p>
                      </a:txBody>
                      <a:tcPr marL="45720" marR="45720" anchor="ctr"/>
                    </a:tc>
                    <a:extLst>
                      <a:ext uri="{0D108BD9-81ED-4DB2-BD59-A6C34878D82A}">
                        <a16:rowId xmlns="" xmlns:a16="http://schemas.microsoft.com/office/drawing/2014/main" val="4131242268"/>
                      </a:ext>
                    </a:extLst>
                  </a:tr>
                  <a:tr h="234076">
                    <a:tc>
                      <a:txBody>
                        <a:bodyPr/>
                        <a:lstStyle/>
                        <a:p>
                          <a:pPr/>
                          <a14:m>
                            <m:oMathPara xmlns:m="http://schemas.openxmlformats.org/officeDocument/2006/math">
                              <m:oMathParaPr>
                                <m:jc m:val="centerGroup"/>
                              </m:oMathParaPr>
                              <m:oMath xmlns:m="http://schemas.openxmlformats.org/officeDocument/2006/math">
                                <m:sSub>
                                  <m:sSubPr>
                                    <m:ctrlPr>
                                      <a:rPr lang="en-US" sz="900" b="0" i="1" smtClean="0">
                                        <a:solidFill>
                                          <a:srgbClr val="C00000"/>
                                        </a:solidFill>
                                        <a:latin typeface="Cambria Math"/>
                                      </a:rPr>
                                    </m:ctrlPr>
                                  </m:sSubPr>
                                  <m:e>
                                    <m:r>
                                      <a:rPr lang="en-US" sz="900" b="0" i="1" smtClean="0">
                                        <a:solidFill>
                                          <a:srgbClr val="C00000"/>
                                        </a:solidFill>
                                        <a:latin typeface="Cambria Math" panose="02040503050406030204" pitchFamily="18" charset="0"/>
                                      </a:rPr>
                                      <m:t>𝑚</m:t>
                                    </m:r>
                                  </m:e>
                                  <m:sub>
                                    <m:sSub>
                                      <m:sSubPr>
                                        <m:ctrlPr>
                                          <a:rPr lang="en-US" sz="900" b="0" i="1" smtClean="0">
                                            <a:solidFill>
                                              <a:srgbClr val="C00000"/>
                                            </a:solidFill>
                                            <a:latin typeface="Cambria Math"/>
                                          </a:rPr>
                                        </m:ctrlPr>
                                      </m:sSubPr>
                                      <m:e>
                                        <m:r>
                                          <a:rPr lang="en-US" sz="900" b="0" i="1" smtClean="0">
                                            <a:solidFill>
                                              <a:srgbClr val="C00000"/>
                                            </a:solidFill>
                                            <a:latin typeface="Cambria Math" panose="02040503050406030204" pitchFamily="18" charset="0"/>
                                          </a:rPr>
                                          <m:t>𝑓</m:t>
                                        </m:r>
                                      </m:e>
                                      <m:sub>
                                        <m:r>
                                          <a:rPr lang="en-US" sz="900" b="0" i="1" smtClean="0">
                                            <a:solidFill>
                                              <a:srgbClr val="C00000"/>
                                            </a:solidFill>
                                            <a:latin typeface="Cambria Math" panose="02040503050406030204" pitchFamily="18" charset="0"/>
                                          </a:rPr>
                                          <m:t>3</m:t>
                                        </m:r>
                                      </m:sub>
                                    </m:sSub>
                                    <m:r>
                                      <a:rPr lang="en-US" sz="900" b="0" i="1" smtClean="0">
                                        <a:solidFill>
                                          <a:srgbClr val="C00000"/>
                                        </a:solidFill>
                                        <a:latin typeface="Cambria Math" panose="02040503050406030204" pitchFamily="18" charset="0"/>
                                      </a:rPr>
                                      <m:t>→</m:t>
                                    </m:r>
                                    <m:sSub>
                                      <m:sSubPr>
                                        <m:ctrlPr>
                                          <a:rPr lang="en-US" sz="900" b="0" i="1" smtClean="0">
                                            <a:solidFill>
                                              <a:srgbClr val="C00000"/>
                                            </a:solidFill>
                                            <a:latin typeface="Cambria Math"/>
                                          </a:rPr>
                                        </m:ctrlPr>
                                      </m:sSubPr>
                                      <m:e>
                                        <m:r>
                                          <a:rPr lang="en-US" sz="900" b="0" i="1" smtClean="0">
                                            <a:solidFill>
                                              <a:srgbClr val="C00000"/>
                                            </a:solidFill>
                                            <a:latin typeface="Cambria Math" panose="02040503050406030204" pitchFamily="18" charset="0"/>
                                          </a:rPr>
                                          <m:t>𝑋</m:t>
                                        </m:r>
                                      </m:e>
                                      <m:sub>
                                        <m:r>
                                          <a:rPr lang="en-US" sz="900" b="0" i="1" smtClean="0">
                                            <a:solidFill>
                                              <a:srgbClr val="C00000"/>
                                            </a:solidFill>
                                            <a:latin typeface="Cambria Math" panose="02040503050406030204" pitchFamily="18" charset="0"/>
                                          </a:rPr>
                                          <m:t>2</m:t>
                                        </m:r>
                                      </m:sub>
                                    </m:sSub>
                                  </m:sub>
                                </m:sSub>
                                <m:d>
                                  <m:dPr>
                                    <m:ctrlPr>
                                      <a:rPr lang="en-US" sz="900" b="0" i="1" smtClean="0">
                                        <a:solidFill>
                                          <a:srgbClr val="C00000"/>
                                        </a:solidFill>
                                        <a:latin typeface="Cambria Math"/>
                                      </a:rPr>
                                    </m:ctrlPr>
                                  </m:dPr>
                                  <m:e>
                                    <m:r>
                                      <a:rPr lang="en-US" sz="900" b="0" i="1" smtClean="0">
                                        <a:solidFill>
                                          <a:srgbClr val="C00000"/>
                                        </a:solidFill>
                                        <a:latin typeface="Cambria Math" panose="02040503050406030204" pitchFamily="18" charset="0"/>
                                      </a:rPr>
                                      <m:t>⋅</m:t>
                                    </m:r>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r>
                                      <a:rPr lang="en-US" sz="900" b="0" i="1" smtClean="0">
                                        <a:latin typeface="Cambria Math" panose="02040503050406030204" pitchFamily="18" charset="0"/>
                                      </a:rPr>
                                      <m:t>1,0,0</m:t>
                                    </m:r>
                                  </m:e>
                                </m:d>
                              </m:oMath>
                            </m:oMathPara>
                          </a14:m>
                          <a:endParaRPr lang="x-non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2</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4</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4</m:t>
                                        </m:r>
                                      </m:den>
                                    </m:f>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chemeClr val="tx1"/>
                                        </a:solidFill>
                                        <a:latin typeface="Cambria Math"/>
                                      </a:rPr>
                                    </m:ctrlPr>
                                  </m:dPr>
                                  <m:e>
                                    <m:f>
                                      <m:fPr>
                                        <m:ctrlPr>
                                          <a:rPr lang="en-US" sz="900" b="0" i="1" smtClean="0">
                                            <a:solidFill>
                                              <a:schemeClr val="tx1"/>
                                            </a:solidFill>
                                            <a:latin typeface="Cambria Math"/>
                                          </a:rPr>
                                        </m:ctrlPr>
                                      </m:fPr>
                                      <m:num>
                                        <m:r>
                                          <a:rPr lang="en-US" sz="900" b="0" i="1" smtClean="0">
                                            <a:solidFill>
                                              <a:schemeClr val="tx1"/>
                                            </a:solidFill>
                                            <a:latin typeface="Cambria Math" panose="02040503050406030204" pitchFamily="18" charset="0"/>
                                          </a:rPr>
                                          <m:t>3</m:t>
                                        </m:r>
                                      </m:num>
                                      <m:den>
                                        <m:r>
                                          <a:rPr lang="en-US" sz="900" b="0" i="1" smtClean="0">
                                            <a:solidFill>
                                              <a:schemeClr val="tx1"/>
                                            </a:solidFill>
                                            <a:latin typeface="Cambria Math" panose="02040503050406030204" pitchFamily="18" charset="0"/>
                                          </a:rPr>
                                          <m:t>8</m:t>
                                        </m:r>
                                      </m:den>
                                    </m:f>
                                    <m:r>
                                      <a:rPr lang="en-US" sz="900" b="0" i="1" smtClean="0">
                                        <a:solidFill>
                                          <a:schemeClr val="tx1"/>
                                        </a:solidFill>
                                        <a:latin typeface="Cambria Math" panose="02040503050406030204" pitchFamily="18" charset="0"/>
                                      </a:rPr>
                                      <m:t>,</m:t>
                                    </m:r>
                                    <m:f>
                                      <m:fPr>
                                        <m:ctrlPr>
                                          <a:rPr lang="en-US" sz="900" b="0" i="1" smtClean="0">
                                            <a:solidFill>
                                              <a:schemeClr val="tx1"/>
                                            </a:solidFill>
                                            <a:latin typeface="Cambria Math"/>
                                          </a:rPr>
                                        </m:ctrlPr>
                                      </m:fPr>
                                      <m:num>
                                        <m:r>
                                          <a:rPr lang="en-US" sz="900" b="0" i="1" smtClean="0">
                                            <a:solidFill>
                                              <a:schemeClr val="tx1"/>
                                            </a:solidFill>
                                            <a:latin typeface="Cambria Math" panose="02040503050406030204" pitchFamily="18" charset="0"/>
                                          </a:rPr>
                                          <m:t>5</m:t>
                                        </m:r>
                                      </m:num>
                                      <m:den>
                                        <m:r>
                                          <a:rPr lang="en-US" sz="900" b="0" i="1" smtClean="0">
                                            <a:solidFill>
                                              <a:schemeClr val="tx1"/>
                                            </a:solidFill>
                                            <a:latin typeface="Cambria Math" panose="02040503050406030204" pitchFamily="18" charset="0"/>
                                          </a:rPr>
                                          <m:t>16</m:t>
                                        </m:r>
                                      </m:den>
                                    </m:f>
                                    <m:r>
                                      <a:rPr lang="en-US" sz="900" b="0" i="1" smtClean="0">
                                        <a:solidFill>
                                          <a:schemeClr val="tx1"/>
                                        </a:solidFill>
                                        <a:latin typeface="Cambria Math" panose="02040503050406030204" pitchFamily="18" charset="0"/>
                                      </a:rPr>
                                      <m:t>,</m:t>
                                    </m:r>
                                    <m:f>
                                      <m:fPr>
                                        <m:ctrlPr>
                                          <a:rPr lang="en-US" sz="900" b="0" i="1" smtClean="0">
                                            <a:solidFill>
                                              <a:schemeClr val="tx1"/>
                                            </a:solidFill>
                                            <a:latin typeface="Cambria Math"/>
                                          </a:rPr>
                                        </m:ctrlPr>
                                      </m:fPr>
                                      <m:num>
                                        <m:r>
                                          <a:rPr lang="en-US" sz="900" b="0" i="1" smtClean="0">
                                            <a:solidFill>
                                              <a:schemeClr val="tx1"/>
                                            </a:solidFill>
                                            <a:latin typeface="Cambria Math" panose="02040503050406030204" pitchFamily="18" charset="0"/>
                                          </a:rPr>
                                          <m:t>5</m:t>
                                        </m:r>
                                      </m:num>
                                      <m:den>
                                        <m:r>
                                          <a:rPr lang="en-US" sz="900" b="0" i="1" smtClean="0">
                                            <a:solidFill>
                                              <a:schemeClr val="tx1"/>
                                            </a:solidFill>
                                            <a:latin typeface="Cambria Math" panose="02040503050406030204" pitchFamily="18" charset="0"/>
                                          </a:rPr>
                                          <m:t>16</m:t>
                                        </m:r>
                                      </m:den>
                                    </m:f>
                                  </m:e>
                                </m:d>
                              </m:oMath>
                            </m:oMathPara>
                          </a14:m>
                          <a:endParaRPr lang="x-none" sz="900" dirty="0">
                            <a:solidFill>
                              <a:schemeClr val="tx1"/>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r>
                                      <a:rPr lang="en-US" sz="900" b="0" i="1" smtClean="0">
                                        <a:latin typeface="Cambria Math" panose="02040503050406030204" pitchFamily="18" charset="0"/>
                                      </a:rPr>
                                      <m:t>1,0,0</m:t>
                                    </m:r>
                                  </m:e>
                                </m:d>
                              </m:oMath>
                            </m:oMathPara>
                          </a14:m>
                          <a:endParaRPr lang="x-non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2</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4</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4</m:t>
                                        </m:r>
                                      </m:den>
                                    </m:f>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3</m:t>
                                        </m:r>
                                      </m:num>
                                      <m:den>
                                        <m:r>
                                          <a:rPr lang="en-US" sz="900" b="0" i="1" smtClean="0">
                                            <a:latin typeface="Cambria Math" panose="02040503050406030204" pitchFamily="18" charset="0"/>
                                          </a:rPr>
                                          <m:t>8</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5</m:t>
                                        </m:r>
                                      </m:num>
                                      <m:den>
                                        <m:r>
                                          <a:rPr lang="en-US" sz="900" b="0" i="1" smtClean="0">
                                            <a:latin typeface="Cambria Math" panose="02040503050406030204" pitchFamily="18" charset="0"/>
                                          </a:rPr>
                                          <m:t>16</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5</m:t>
                                        </m:r>
                                      </m:num>
                                      <m:den>
                                        <m:r>
                                          <a:rPr lang="en-US" sz="900" b="0" i="1" smtClean="0">
                                            <a:latin typeface="Cambria Math" panose="02040503050406030204" pitchFamily="18" charset="0"/>
                                          </a:rPr>
                                          <m:t>16</m:t>
                                        </m:r>
                                      </m:den>
                                    </m:f>
                                  </m:e>
                                </m:d>
                              </m:oMath>
                            </m:oMathPara>
                          </a14:m>
                          <a:endParaRPr lang="x-none" sz="900" dirty="0"/>
                        </a:p>
                      </a:txBody>
                      <a:tcPr marL="45720" marR="45720" anchor="ctr"/>
                    </a:tc>
                    <a:extLst>
                      <a:ext uri="{0D108BD9-81ED-4DB2-BD59-A6C34878D82A}">
                        <a16:rowId xmlns="" xmlns:a16="http://schemas.microsoft.com/office/drawing/2014/main" val="2678289949"/>
                      </a:ext>
                    </a:extLst>
                  </a:tr>
                  <a:tr h="234076">
                    <a:tc>
                      <a:txBody>
                        <a:bodyPr/>
                        <a:lstStyle/>
                        <a:p>
                          <a:pPr/>
                          <a14:m>
                            <m:oMathPara xmlns:m="http://schemas.openxmlformats.org/officeDocument/2006/math">
                              <m:oMathParaPr>
                                <m:jc m:val="centerGroup"/>
                              </m:oMathParaPr>
                              <m:oMath xmlns:m="http://schemas.openxmlformats.org/officeDocument/2006/math">
                                <m:sSub>
                                  <m:sSubPr>
                                    <m:ctrlPr>
                                      <a:rPr lang="en-US" sz="900" b="0" i="1" smtClean="0">
                                        <a:solidFill>
                                          <a:srgbClr val="C00000"/>
                                        </a:solidFill>
                                        <a:latin typeface="Cambria Math"/>
                                      </a:rPr>
                                    </m:ctrlPr>
                                  </m:sSubPr>
                                  <m:e>
                                    <m:r>
                                      <a:rPr lang="en-US" sz="900" b="0" i="1" smtClean="0">
                                        <a:solidFill>
                                          <a:srgbClr val="C00000"/>
                                        </a:solidFill>
                                        <a:latin typeface="Cambria Math" panose="02040503050406030204" pitchFamily="18" charset="0"/>
                                      </a:rPr>
                                      <m:t>𝑚</m:t>
                                    </m:r>
                                  </m:e>
                                  <m:sub>
                                    <m:sSub>
                                      <m:sSubPr>
                                        <m:ctrlPr>
                                          <a:rPr lang="en-US" sz="900" b="0" i="1" smtClean="0">
                                            <a:solidFill>
                                              <a:srgbClr val="C00000"/>
                                            </a:solidFill>
                                            <a:latin typeface="Cambria Math"/>
                                          </a:rPr>
                                        </m:ctrlPr>
                                      </m:sSubPr>
                                      <m:e>
                                        <m:r>
                                          <a:rPr lang="en-US" sz="900" b="0" i="1" smtClean="0">
                                            <a:solidFill>
                                              <a:srgbClr val="C00000"/>
                                            </a:solidFill>
                                            <a:latin typeface="Cambria Math" panose="02040503050406030204" pitchFamily="18" charset="0"/>
                                          </a:rPr>
                                          <m:t>𝑓</m:t>
                                        </m:r>
                                      </m:e>
                                      <m:sub>
                                        <m:r>
                                          <a:rPr lang="en-US" sz="900" b="0" i="1" smtClean="0">
                                            <a:solidFill>
                                              <a:srgbClr val="C00000"/>
                                            </a:solidFill>
                                            <a:latin typeface="Cambria Math" panose="02040503050406030204" pitchFamily="18" charset="0"/>
                                          </a:rPr>
                                          <m:t>2</m:t>
                                        </m:r>
                                      </m:sub>
                                    </m:sSub>
                                    <m:r>
                                      <a:rPr lang="en-US" sz="900" b="0" i="1" smtClean="0">
                                        <a:solidFill>
                                          <a:srgbClr val="C00000"/>
                                        </a:solidFill>
                                        <a:latin typeface="Cambria Math" panose="02040503050406030204" pitchFamily="18" charset="0"/>
                                      </a:rPr>
                                      <m:t>→</m:t>
                                    </m:r>
                                    <m:sSub>
                                      <m:sSubPr>
                                        <m:ctrlPr>
                                          <a:rPr lang="en-US" sz="900" b="0" i="1" smtClean="0">
                                            <a:solidFill>
                                              <a:srgbClr val="C00000"/>
                                            </a:solidFill>
                                            <a:latin typeface="Cambria Math"/>
                                          </a:rPr>
                                        </m:ctrlPr>
                                      </m:sSubPr>
                                      <m:e>
                                        <m:r>
                                          <a:rPr lang="en-US" sz="900" b="0" i="1" smtClean="0">
                                            <a:solidFill>
                                              <a:srgbClr val="C00000"/>
                                            </a:solidFill>
                                            <a:latin typeface="Cambria Math" panose="02040503050406030204" pitchFamily="18" charset="0"/>
                                          </a:rPr>
                                          <m:t>𝑋</m:t>
                                        </m:r>
                                      </m:e>
                                      <m:sub>
                                        <m:r>
                                          <a:rPr lang="en-US" sz="900" b="0" i="1" smtClean="0">
                                            <a:solidFill>
                                              <a:srgbClr val="C00000"/>
                                            </a:solidFill>
                                            <a:latin typeface="Cambria Math" panose="02040503050406030204" pitchFamily="18" charset="0"/>
                                          </a:rPr>
                                          <m:t>1</m:t>
                                        </m:r>
                                      </m:sub>
                                    </m:sSub>
                                  </m:sub>
                                </m:sSub>
                                <m:d>
                                  <m:dPr>
                                    <m:ctrlPr>
                                      <a:rPr lang="en-US" sz="900" b="0" i="1" smtClean="0">
                                        <a:solidFill>
                                          <a:srgbClr val="C00000"/>
                                        </a:solidFill>
                                        <a:latin typeface="Cambria Math"/>
                                      </a:rPr>
                                    </m:ctrlPr>
                                  </m:dPr>
                                  <m:e>
                                    <m:r>
                                      <a:rPr lang="en-US" sz="900" b="0" i="1" smtClean="0">
                                        <a:solidFill>
                                          <a:srgbClr val="C00000"/>
                                        </a:solidFill>
                                        <a:latin typeface="Cambria Math" panose="02040503050406030204" pitchFamily="18" charset="0"/>
                                      </a:rPr>
                                      <m:t>⋅</m:t>
                                    </m:r>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r>
                                      <a:rPr lang="en-US" sz="900" b="0" i="1" smtClean="0">
                                        <a:solidFill>
                                          <a:srgbClr val="C00000"/>
                                        </a:solidFill>
                                        <a:latin typeface="Cambria Math" panose="02040503050406030204" pitchFamily="18" charset="0"/>
                                      </a:rPr>
                                      <m:t>1,0,0</m:t>
                                    </m:r>
                                  </m:e>
                                </m:d>
                              </m:oMath>
                            </m:oMathPara>
                          </a14:m>
                          <a:endParaRPr lang="x-none" sz="900" dirty="0">
                            <a:solidFill>
                              <a:srgbClr val="C00000"/>
                            </a:solidFill>
                          </a:endParaRPr>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2</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4</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4</m:t>
                                        </m:r>
                                      </m:den>
                                    </m:f>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chemeClr val="tx1"/>
                                        </a:solidFill>
                                        <a:latin typeface="Cambria Math"/>
                                      </a:rPr>
                                    </m:ctrlPr>
                                  </m:dPr>
                                  <m:e>
                                    <m:f>
                                      <m:fPr>
                                        <m:ctrlPr>
                                          <a:rPr lang="en-US" sz="900" b="0" i="1" smtClean="0">
                                            <a:solidFill>
                                              <a:schemeClr val="tx1"/>
                                            </a:solidFill>
                                            <a:latin typeface="Cambria Math"/>
                                          </a:rPr>
                                        </m:ctrlPr>
                                      </m:fPr>
                                      <m:num>
                                        <m:r>
                                          <a:rPr lang="en-US" sz="900" b="0" i="1" smtClean="0">
                                            <a:solidFill>
                                              <a:schemeClr val="tx1"/>
                                            </a:solidFill>
                                            <a:latin typeface="Cambria Math" panose="02040503050406030204" pitchFamily="18" charset="0"/>
                                          </a:rPr>
                                          <m:t>3</m:t>
                                        </m:r>
                                      </m:num>
                                      <m:den>
                                        <m:r>
                                          <a:rPr lang="en-US" sz="900" b="0" i="1" smtClean="0">
                                            <a:solidFill>
                                              <a:schemeClr val="tx1"/>
                                            </a:solidFill>
                                            <a:latin typeface="Cambria Math" panose="02040503050406030204" pitchFamily="18" charset="0"/>
                                          </a:rPr>
                                          <m:t>8</m:t>
                                        </m:r>
                                      </m:den>
                                    </m:f>
                                    <m:r>
                                      <a:rPr lang="en-US" sz="900" b="0" i="1" smtClean="0">
                                        <a:solidFill>
                                          <a:schemeClr val="tx1"/>
                                        </a:solidFill>
                                        <a:latin typeface="Cambria Math" panose="02040503050406030204" pitchFamily="18" charset="0"/>
                                      </a:rPr>
                                      <m:t>,</m:t>
                                    </m:r>
                                    <m:f>
                                      <m:fPr>
                                        <m:ctrlPr>
                                          <a:rPr lang="en-US" sz="900" b="0" i="1" smtClean="0">
                                            <a:solidFill>
                                              <a:schemeClr val="tx1"/>
                                            </a:solidFill>
                                            <a:latin typeface="Cambria Math"/>
                                          </a:rPr>
                                        </m:ctrlPr>
                                      </m:fPr>
                                      <m:num>
                                        <m:r>
                                          <a:rPr lang="en-US" sz="900" b="0" i="1" smtClean="0">
                                            <a:solidFill>
                                              <a:schemeClr val="tx1"/>
                                            </a:solidFill>
                                            <a:latin typeface="Cambria Math" panose="02040503050406030204" pitchFamily="18" charset="0"/>
                                          </a:rPr>
                                          <m:t>5</m:t>
                                        </m:r>
                                      </m:num>
                                      <m:den>
                                        <m:r>
                                          <a:rPr lang="en-US" sz="900" b="0" i="1" smtClean="0">
                                            <a:solidFill>
                                              <a:schemeClr val="tx1"/>
                                            </a:solidFill>
                                            <a:latin typeface="Cambria Math" panose="02040503050406030204" pitchFamily="18" charset="0"/>
                                          </a:rPr>
                                          <m:t>16</m:t>
                                        </m:r>
                                      </m:den>
                                    </m:f>
                                    <m:r>
                                      <a:rPr lang="en-US" sz="900" b="0" i="1" smtClean="0">
                                        <a:solidFill>
                                          <a:schemeClr val="tx1"/>
                                        </a:solidFill>
                                        <a:latin typeface="Cambria Math" panose="02040503050406030204" pitchFamily="18" charset="0"/>
                                      </a:rPr>
                                      <m:t>,</m:t>
                                    </m:r>
                                    <m:f>
                                      <m:fPr>
                                        <m:ctrlPr>
                                          <a:rPr lang="en-US" sz="900" b="0" i="1" smtClean="0">
                                            <a:solidFill>
                                              <a:schemeClr val="tx1"/>
                                            </a:solidFill>
                                            <a:latin typeface="Cambria Math"/>
                                          </a:rPr>
                                        </m:ctrlPr>
                                      </m:fPr>
                                      <m:num>
                                        <m:r>
                                          <a:rPr lang="en-US" sz="900" b="0" i="1" smtClean="0">
                                            <a:solidFill>
                                              <a:schemeClr val="tx1"/>
                                            </a:solidFill>
                                            <a:latin typeface="Cambria Math" panose="02040503050406030204" pitchFamily="18" charset="0"/>
                                          </a:rPr>
                                          <m:t>5</m:t>
                                        </m:r>
                                      </m:num>
                                      <m:den>
                                        <m:r>
                                          <a:rPr lang="en-US" sz="900" b="0" i="1" smtClean="0">
                                            <a:solidFill>
                                              <a:schemeClr val="tx1"/>
                                            </a:solidFill>
                                            <a:latin typeface="Cambria Math" panose="02040503050406030204" pitchFamily="18" charset="0"/>
                                          </a:rPr>
                                          <m:t>16</m:t>
                                        </m:r>
                                      </m:den>
                                    </m:f>
                                  </m:e>
                                </m:d>
                              </m:oMath>
                            </m:oMathPara>
                          </a14:m>
                          <a:endParaRPr lang="x-none" sz="900" dirty="0">
                            <a:solidFill>
                              <a:schemeClr val="tx1"/>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r>
                                      <a:rPr lang="en-US" sz="900" b="0" i="1" smtClean="0">
                                        <a:latin typeface="Cambria Math" panose="02040503050406030204" pitchFamily="18" charset="0"/>
                                      </a:rPr>
                                      <m:t>1,0,0</m:t>
                                    </m:r>
                                  </m:e>
                                </m:d>
                              </m:oMath>
                            </m:oMathPara>
                          </a14:m>
                          <a:endParaRPr lang="x-non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a:rPr>
                                    </m:ctrlPr>
                                  </m:dPr>
                                  <m:e>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x-non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2</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4</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4</m:t>
                                        </m:r>
                                      </m:den>
                                    </m:f>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x-non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a:rPr>
                                    </m:ctrlPr>
                                  </m:dPr>
                                  <m:e>
                                    <m:f>
                                      <m:fPr>
                                        <m:ctrlPr>
                                          <a:rPr lang="en-US" sz="900" b="0" i="1" smtClean="0">
                                            <a:latin typeface="Cambria Math"/>
                                          </a:rPr>
                                        </m:ctrlPr>
                                      </m:fPr>
                                      <m:num>
                                        <m:r>
                                          <a:rPr lang="en-US" sz="900" b="0" i="1" smtClean="0">
                                            <a:latin typeface="Cambria Math" panose="02040503050406030204" pitchFamily="18" charset="0"/>
                                          </a:rPr>
                                          <m:t>3</m:t>
                                        </m:r>
                                      </m:num>
                                      <m:den>
                                        <m:r>
                                          <a:rPr lang="en-US" sz="900" b="0" i="1" smtClean="0">
                                            <a:latin typeface="Cambria Math" panose="02040503050406030204" pitchFamily="18" charset="0"/>
                                          </a:rPr>
                                          <m:t>8</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5</m:t>
                                        </m:r>
                                      </m:num>
                                      <m:den>
                                        <m:r>
                                          <a:rPr lang="en-US" sz="900" b="0" i="1" smtClean="0">
                                            <a:latin typeface="Cambria Math" panose="02040503050406030204" pitchFamily="18" charset="0"/>
                                          </a:rPr>
                                          <m:t>16</m:t>
                                        </m:r>
                                      </m:den>
                                    </m:f>
                                    <m:r>
                                      <a:rPr lang="en-US" sz="900" b="0" i="1" smtClean="0">
                                        <a:latin typeface="Cambria Math" panose="02040503050406030204" pitchFamily="18" charset="0"/>
                                      </a:rPr>
                                      <m:t>,</m:t>
                                    </m:r>
                                    <m:f>
                                      <m:fPr>
                                        <m:ctrlPr>
                                          <a:rPr lang="en-US" sz="900" b="0" i="1" smtClean="0">
                                            <a:latin typeface="Cambria Math"/>
                                          </a:rPr>
                                        </m:ctrlPr>
                                      </m:fPr>
                                      <m:num>
                                        <m:r>
                                          <a:rPr lang="en-US" sz="900" b="0" i="1" smtClean="0">
                                            <a:latin typeface="Cambria Math" panose="02040503050406030204" pitchFamily="18" charset="0"/>
                                          </a:rPr>
                                          <m:t>5</m:t>
                                        </m:r>
                                      </m:num>
                                      <m:den>
                                        <m:r>
                                          <a:rPr lang="en-US" sz="900" b="0" i="1" smtClean="0">
                                            <a:latin typeface="Cambria Math" panose="02040503050406030204" pitchFamily="18" charset="0"/>
                                          </a:rPr>
                                          <m:t>16</m:t>
                                        </m:r>
                                      </m:den>
                                    </m:f>
                                  </m:e>
                                </m:d>
                              </m:oMath>
                            </m:oMathPara>
                          </a14:m>
                          <a:endParaRPr lang="x-none" sz="900" dirty="0"/>
                        </a:p>
                      </a:txBody>
                      <a:tcPr marL="45720" marR="45720" anchor="ctr"/>
                    </a:tc>
                    <a:extLst>
                      <a:ext uri="{0D108BD9-81ED-4DB2-BD59-A6C34878D82A}">
                        <a16:rowId xmlns="" xmlns:a16="http://schemas.microsoft.com/office/drawing/2014/main" val="1853796922"/>
                      </a:ext>
                    </a:extLst>
                  </a:tr>
                </a:tbl>
              </a:graphicData>
            </a:graphic>
          </p:graphicFrame>
        </mc:Choice>
        <mc:Fallback>
          <p:graphicFrame>
            <p:nvGraphicFramePr>
              <p:cNvPr id="49" name="Table 48">
                <a:extLst>
                  <a:ext uri="{FF2B5EF4-FFF2-40B4-BE49-F238E27FC236}">
                    <a16:creationId xmlns="" xmlns:a16="http://schemas.microsoft.com/office/drawing/2014/main" xmlns:a14="http://schemas.microsoft.com/office/drawing/2010/main" id="{389D3933-AB61-6F3D-CA8A-02D40F9D8AF4}"/>
                  </a:ext>
                </a:extLst>
              </p:cNvPr>
              <p:cNvGraphicFramePr>
                <a:graphicFrameLocks noGrp="1"/>
              </p:cNvGraphicFramePr>
              <p:nvPr>
                <p:extLst>
                  <p:ext uri="{D42A27DB-BD31-4B8C-83A1-F6EECF244321}">
                    <p14:modId xmlns:p14="http://schemas.microsoft.com/office/powerpoint/2010/main" val="2110148196"/>
                  </p:ext>
                </p:extLst>
              </p:nvPr>
            </p:nvGraphicFramePr>
            <p:xfrm>
              <a:off x="3558948" y="1851670"/>
              <a:ext cx="5285187" cy="2621029"/>
            </p:xfrm>
            <a:graphic>
              <a:graphicData uri="http://schemas.openxmlformats.org/drawingml/2006/table">
                <a:tbl>
                  <a:tblPr firstRow="1" bandRow="1">
                    <a:tableStyleId>{5C22544A-7EE6-4342-B048-85BDC9FD1C3A}</a:tableStyleId>
                  </a:tblPr>
                  <a:tblGrid>
                    <a:gridCol w="587243">
                      <a:extLst>
                        <a:ext uri="{9D8B030D-6E8A-4147-A177-3AD203B41FA5}">
                          <a16:colId xmlns="" xmlns:a16="http://schemas.microsoft.com/office/drawing/2014/main" xmlns:a14="http://schemas.microsoft.com/office/drawing/2010/main" val="2015334459"/>
                        </a:ext>
                      </a:extLst>
                    </a:gridCol>
                    <a:gridCol w="587243">
                      <a:extLst>
                        <a:ext uri="{9D8B030D-6E8A-4147-A177-3AD203B41FA5}">
                          <a16:colId xmlns="" xmlns:a16="http://schemas.microsoft.com/office/drawing/2014/main" xmlns:a14="http://schemas.microsoft.com/office/drawing/2010/main" val="3805635937"/>
                        </a:ext>
                      </a:extLst>
                    </a:gridCol>
                    <a:gridCol w="587243">
                      <a:extLst>
                        <a:ext uri="{9D8B030D-6E8A-4147-A177-3AD203B41FA5}">
                          <a16:colId xmlns="" xmlns:a16="http://schemas.microsoft.com/office/drawing/2014/main" xmlns:a14="http://schemas.microsoft.com/office/drawing/2010/main" val="3624894305"/>
                        </a:ext>
                      </a:extLst>
                    </a:gridCol>
                    <a:gridCol w="587243">
                      <a:extLst>
                        <a:ext uri="{9D8B030D-6E8A-4147-A177-3AD203B41FA5}">
                          <a16:colId xmlns="" xmlns:a16="http://schemas.microsoft.com/office/drawing/2014/main" xmlns:a14="http://schemas.microsoft.com/office/drawing/2010/main" val="1761771765"/>
                        </a:ext>
                      </a:extLst>
                    </a:gridCol>
                    <a:gridCol w="587243">
                      <a:extLst>
                        <a:ext uri="{9D8B030D-6E8A-4147-A177-3AD203B41FA5}">
                          <a16:colId xmlns="" xmlns:a16="http://schemas.microsoft.com/office/drawing/2014/main" xmlns:a14="http://schemas.microsoft.com/office/drawing/2010/main" val="3065399087"/>
                        </a:ext>
                      </a:extLst>
                    </a:gridCol>
                    <a:gridCol w="587243">
                      <a:extLst>
                        <a:ext uri="{9D8B030D-6E8A-4147-A177-3AD203B41FA5}">
                          <a16:colId xmlns="" xmlns:a16="http://schemas.microsoft.com/office/drawing/2014/main" xmlns:a14="http://schemas.microsoft.com/office/drawing/2010/main" val="1985559649"/>
                        </a:ext>
                      </a:extLst>
                    </a:gridCol>
                    <a:gridCol w="587243">
                      <a:extLst>
                        <a:ext uri="{9D8B030D-6E8A-4147-A177-3AD203B41FA5}">
                          <a16:colId xmlns="" xmlns:a16="http://schemas.microsoft.com/office/drawing/2014/main" xmlns:a14="http://schemas.microsoft.com/office/drawing/2010/main" val="1917010133"/>
                        </a:ext>
                      </a:extLst>
                    </a:gridCol>
                    <a:gridCol w="587243">
                      <a:extLst>
                        <a:ext uri="{9D8B030D-6E8A-4147-A177-3AD203B41FA5}">
                          <a16:colId xmlns="" xmlns:a16="http://schemas.microsoft.com/office/drawing/2014/main" xmlns:a14="http://schemas.microsoft.com/office/drawing/2010/main" val="394297574"/>
                        </a:ext>
                      </a:extLst>
                    </a:gridCol>
                    <a:gridCol w="587243">
                      <a:extLst>
                        <a:ext uri="{9D8B030D-6E8A-4147-A177-3AD203B41FA5}">
                          <a16:colId xmlns="" xmlns:a16="http://schemas.microsoft.com/office/drawing/2014/main" xmlns:a14="http://schemas.microsoft.com/office/drawing/2010/main" val="761681082"/>
                        </a:ext>
                      </a:extLst>
                    </a:gridCol>
                  </a:tblGrid>
                  <a:tr h="240919">
                    <a:tc>
                      <a:txBody>
                        <a:bodyPr/>
                        <a:lstStyle/>
                        <a:p>
                          <a:r>
                            <a:rPr lang="x-none" sz="900" b="0" dirty="0"/>
                            <a:t>Update</a:t>
                          </a:r>
                        </a:p>
                      </a:txBody>
                      <a:tcPr marL="45720" marR="45720" anchor="ctr"/>
                    </a:tc>
                    <a:tc>
                      <a:txBody>
                        <a:bodyPr/>
                        <a:lstStyle/>
                        <a:p>
                          <a:endParaRPr lang="de-DE"/>
                        </a:p>
                      </a:txBody>
                      <a:tcPr marL="45720" marR="45720" anchor="ctr">
                        <a:blipFill rotWithShape="1">
                          <a:blip r:embed="rId8"/>
                          <a:stretch>
                            <a:fillRect l="-100000" t="-2500" r="-694845" b="-975000"/>
                          </a:stretch>
                        </a:blipFill>
                      </a:tcPr>
                    </a:tc>
                    <a:tc>
                      <a:txBody>
                        <a:bodyPr/>
                        <a:lstStyle/>
                        <a:p>
                          <a:endParaRPr lang="de-DE"/>
                        </a:p>
                      </a:txBody>
                      <a:tcPr marL="45720" marR="45720" anchor="ctr">
                        <a:blipFill rotWithShape="1">
                          <a:blip r:embed="rId8"/>
                          <a:stretch>
                            <a:fillRect l="-202083" t="-2500" r="-602083" b="-975000"/>
                          </a:stretch>
                        </a:blipFill>
                      </a:tcPr>
                    </a:tc>
                    <a:tc>
                      <a:txBody>
                        <a:bodyPr/>
                        <a:lstStyle/>
                        <a:p>
                          <a:endParaRPr lang="de-DE"/>
                        </a:p>
                      </a:txBody>
                      <a:tcPr marL="45720" marR="45720" anchor="ctr">
                        <a:blipFill rotWithShape="1">
                          <a:blip r:embed="rId8"/>
                          <a:stretch>
                            <a:fillRect l="-302083" t="-2500" r="-502083" b="-975000"/>
                          </a:stretch>
                        </a:blipFill>
                      </a:tcPr>
                    </a:tc>
                    <a:tc>
                      <a:txBody>
                        <a:bodyPr/>
                        <a:lstStyle/>
                        <a:p>
                          <a:endParaRPr lang="de-DE"/>
                        </a:p>
                      </a:txBody>
                      <a:tcPr marL="45720" marR="45720" anchor="ctr">
                        <a:blipFill rotWithShape="1">
                          <a:blip r:embed="rId8"/>
                          <a:stretch>
                            <a:fillRect l="-397938" t="-2500" r="-396907" b="-975000"/>
                          </a:stretch>
                        </a:blipFill>
                      </a:tcPr>
                    </a:tc>
                    <a:tc>
                      <a:txBody>
                        <a:bodyPr/>
                        <a:lstStyle/>
                        <a:p>
                          <a:endParaRPr lang="de-DE"/>
                        </a:p>
                      </a:txBody>
                      <a:tcPr marL="45720" marR="45720" anchor="ctr">
                        <a:blipFill rotWithShape="1">
                          <a:blip r:embed="rId8"/>
                          <a:stretch>
                            <a:fillRect l="-503125" t="-2500" r="-301042" b="-975000"/>
                          </a:stretch>
                        </a:blipFill>
                      </a:tcPr>
                    </a:tc>
                    <a:tc>
                      <a:txBody>
                        <a:bodyPr/>
                        <a:lstStyle/>
                        <a:p>
                          <a:endParaRPr lang="de-DE"/>
                        </a:p>
                      </a:txBody>
                      <a:tcPr marL="45720" marR="45720" anchor="ctr">
                        <a:blipFill rotWithShape="1">
                          <a:blip r:embed="rId8"/>
                          <a:stretch>
                            <a:fillRect l="-603125" t="-2500" r="-201042" b="-975000"/>
                          </a:stretch>
                        </a:blipFill>
                      </a:tcPr>
                    </a:tc>
                    <a:tc>
                      <a:txBody>
                        <a:bodyPr/>
                        <a:lstStyle/>
                        <a:p>
                          <a:endParaRPr lang="de-DE"/>
                        </a:p>
                      </a:txBody>
                      <a:tcPr marL="45720" marR="45720" anchor="ctr">
                        <a:blipFill rotWithShape="1">
                          <a:blip r:embed="rId8"/>
                          <a:stretch>
                            <a:fillRect l="-695876" t="-2500" r="-98969" b="-975000"/>
                          </a:stretch>
                        </a:blipFill>
                      </a:tcPr>
                    </a:tc>
                    <a:tc>
                      <a:txBody>
                        <a:bodyPr/>
                        <a:lstStyle/>
                        <a:p>
                          <a:endParaRPr lang="de-DE"/>
                        </a:p>
                      </a:txBody>
                      <a:tcPr marL="45720" marR="45720" anchor="ctr">
                        <a:blipFill rotWithShape="1">
                          <a:blip r:embed="rId8"/>
                          <a:stretch>
                            <a:fillRect l="-804167" t="-2500" b="-975000"/>
                          </a:stretch>
                        </a:blipFill>
                      </a:tcPr>
                    </a:tc>
                    <a:extLst>
                      <a:ext uri="{0D108BD9-81ED-4DB2-BD59-A6C34878D82A}">
                        <a16:rowId xmlns="" xmlns:a16="http://schemas.microsoft.com/office/drawing/2014/main" xmlns:a14="http://schemas.microsoft.com/office/drawing/2010/main" val="3339585614"/>
                      </a:ext>
                    </a:extLst>
                  </a:tr>
                  <a:tr h="396685">
                    <a:tc>
                      <a:txBody>
                        <a:bodyPr/>
                        <a:lstStyle/>
                        <a:p>
                          <a:r>
                            <a:rPr lang="x-none" sz="900" dirty="0">
                              <a:solidFill>
                                <a:srgbClr val="C00000"/>
                              </a:solidFill>
                            </a:rPr>
                            <a:t>Initial</a:t>
                          </a:r>
                        </a:p>
                      </a:txBody>
                      <a:tcPr marL="45720" marR="45720" anchor="ctr"/>
                    </a:tc>
                    <a:tc>
                      <a:txBody>
                        <a:bodyPr/>
                        <a:lstStyle/>
                        <a:p>
                          <a:endParaRPr lang="de-DE"/>
                        </a:p>
                      </a:txBody>
                      <a:tcPr marL="45720" marR="45720" anchor="ctr">
                        <a:blipFill rotWithShape="1">
                          <a:blip r:embed="rId8"/>
                          <a:stretch>
                            <a:fillRect l="-100000" t="-63077" r="-694845" b="-500000"/>
                          </a:stretch>
                        </a:blipFill>
                      </a:tcPr>
                    </a:tc>
                    <a:tc>
                      <a:txBody>
                        <a:bodyPr/>
                        <a:lstStyle/>
                        <a:p>
                          <a:endParaRPr lang="de-DE"/>
                        </a:p>
                      </a:txBody>
                      <a:tcPr marL="45720" marR="45720" anchor="ctr">
                        <a:blipFill rotWithShape="1">
                          <a:blip r:embed="rId8"/>
                          <a:stretch>
                            <a:fillRect l="-202083" t="-63077" r="-602083" b="-500000"/>
                          </a:stretch>
                        </a:blipFill>
                      </a:tcPr>
                    </a:tc>
                    <a:tc>
                      <a:txBody>
                        <a:bodyPr/>
                        <a:lstStyle/>
                        <a:p>
                          <a:endParaRPr lang="de-DE"/>
                        </a:p>
                      </a:txBody>
                      <a:tcPr marL="45720" marR="45720" anchor="ctr">
                        <a:blipFill rotWithShape="1">
                          <a:blip r:embed="rId8"/>
                          <a:stretch>
                            <a:fillRect l="-302083" t="-63077" r="-502083" b="-500000"/>
                          </a:stretch>
                        </a:blipFill>
                      </a:tcPr>
                    </a:tc>
                    <a:tc>
                      <a:txBody>
                        <a:bodyPr/>
                        <a:lstStyle/>
                        <a:p>
                          <a:endParaRPr lang="de-DE"/>
                        </a:p>
                      </a:txBody>
                      <a:tcPr marL="45720" marR="45720" anchor="ctr">
                        <a:blipFill rotWithShape="1">
                          <a:blip r:embed="rId8"/>
                          <a:stretch>
                            <a:fillRect l="-397938" t="-63077" r="-396907" b="-500000"/>
                          </a:stretch>
                        </a:blipFill>
                      </a:tcPr>
                    </a:tc>
                    <a:tc>
                      <a:txBody>
                        <a:bodyPr/>
                        <a:lstStyle/>
                        <a:p>
                          <a:endParaRPr lang="de-DE"/>
                        </a:p>
                      </a:txBody>
                      <a:tcPr marL="45720" marR="45720" anchor="ctr">
                        <a:blipFill rotWithShape="1">
                          <a:blip r:embed="rId8"/>
                          <a:stretch>
                            <a:fillRect l="-503125" t="-63077" r="-301042" b="-500000"/>
                          </a:stretch>
                        </a:blipFill>
                      </a:tcPr>
                    </a:tc>
                    <a:tc>
                      <a:txBody>
                        <a:bodyPr/>
                        <a:lstStyle/>
                        <a:p>
                          <a:endParaRPr lang="de-DE"/>
                        </a:p>
                      </a:txBody>
                      <a:tcPr marL="45720" marR="45720" anchor="ctr">
                        <a:blipFill rotWithShape="1">
                          <a:blip r:embed="rId8"/>
                          <a:stretch>
                            <a:fillRect l="-603125" t="-63077" r="-201042" b="-500000"/>
                          </a:stretch>
                        </a:blipFill>
                      </a:tcPr>
                    </a:tc>
                    <a:tc>
                      <a:txBody>
                        <a:bodyPr/>
                        <a:lstStyle/>
                        <a:p>
                          <a:endParaRPr lang="de-DE"/>
                        </a:p>
                      </a:txBody>
                      <a:tcPr marL="45720" marR="45720" anchor="ctr">
                        <a:blipFill rotWithShape="1">
                          <a:blip r:embed="rId8"/>
                          <a:stretch>
                            <a:fillRect l="-695876" t="-63077" r="-98969" b="-500000"/>
                          </a:stretch>
                        </a:blipFill>
                      </a:tcPr>
                    </a:tc>
                    <a:tc>
                      <a:txBody>
                        <a:bodyPr/>
                        <a:lstStyle/>
                        <a:p>
                          <a:endParaRPr lang="de-DE"/>
                        </a:p>
                      </a:txBody>
                      <a:tcPr marL="45720" marR="45720" anchor="ctr">
                        <a:blipFill rotWithShape="1">
                          <a:blip r:embed="rId8"/>
                          <a:stretch>
                            <a:fillRect l="-804167" t="-63077" b="-500000"/>
                          </a:stretch>
                        </a:blipFill>
                      </a:tcPr>
                    </a:tc>
                    <a:extLst>
                      <a:ext uri="{0D108BD9-81ED-4DB2-BD59-A6C34878D82A}">
                        <a16:rowId xmlns="" xmlns:a16="http://schemas.microsoft.com/office/drawing/2014/main" xmlns:a14="http://schemas.microsoft.com/office/drawing/2010/main" val="130634892"/>
                      </a:ext>
                    </a:extLst>
                  </a:tr>
                  <a:tr h="396685">
                    <a:tc>
                      <a:txBody>
                        <a:bodyPr/>
                        <a:lstStyle/>
                        <a:p>
                          <a:endParaRPr lang="de-DE"/>
                        </a:p>
                      </a:txBody>
                      <a:tcPr marL="45720" marR="45720" anchor="ctr">
                        <a:blipFill rotWithShape="1">
                          <a:blip r:embed="rId8"/>
                          <a:stretch>
                            <a:fillRect l="-1042" t="-163077" r="-803125" b="-400000"/>
                          </a:stretch>
                        </a:blipFill>
                      </a:tcPr>
                    </a:tc>
                    <a:tc>
                      <a:txBody>
                        <a:bodyPr/>
                        <a:lstStyle/>
                        <a:p>
                          <a:endParaRPr lang="de-DE"/>
                        </a:p>
                      </a:txBody>
                      <a:tcPr marL="45720" marR="45720" anchor="ctr">
                        <a:blipFill rotWithShape="1">
                          <a:blip r:embed="rId8"/>
                          <a:stretch>
                            <a:fillRect l="-100000" t="-163077" r="-694845" b="-400000"/>
                          </a:stretch>
                        </a:blipFill>
                      </a:tcPr>
                    </a:tc>
                    <a:tc>
                      <a:txBody>
                        <a:bodyPr/>
                        <a:lstStyle/>
                        <a:p>
                          <a:endParaRPr lang="de-DE"/>
                        </a:p>
                      </a:txBody>
                      <a:tcPr marL="45720" marR="45720" anchor="ctr">
                        <a:blipFill rotWithShape="1">
                          <a:blip r:embed="rId8"/>
                          <a:stretch>
                            <a:fillRect l="-202083" t="-163077" r="-602083" b="-400000"/>
                          </a:stretch>
                        </a:blipFill>
                      </a:tcPr>
                    </a:tc>
                    <a:tc>
                      <a:txBody>
                        <a:bodyPr/>
                        <a:lstStyle/>
                        <a:p>
                          <a:endParaRPr lang="de-DE"/>
                        </a:p>
                      </a:txBody>
                      <a:tcPr marL="45720" marR="45720" anchor="ctr">
                        <a:blipFill rotWithShape="1">
                          <a:blip r:embed="rId8"/>
                          <a:stretch>
                            <a:fillRect l="-302083" t="-163077" r="-502083" b="-400000"/>
                          </a:stretch>
                        </a:blipFill>
                      </a:tcPr>
                    </a:tc>
                    <a:tc>
                      <a:txBody>
                        <a:bodyPr/>
                        <a:lstStyle/>
                        <a:p>
                          <a:endParaRPr lang="de-DE"/>
                        </a:p>
                      </a:txBody>
                      <a:tcPr marL="45720" marR="45720" anchor="ctr">
                        <a:blipFill rotWithShape="1">
                          <a:blip r:embed="rId8"/>
                          <a:stretch>
                            <a:fillRect l="-397938" t="-163077" r="-396907" b="-400000"/>
                          </a:stretch>
                        </a:blipFill>
                      </a:tcPr>
                    </a:tc>
                    <a:tc>
                      <a:txBody>
                        <a:bodyPr/>
                        <a:lstStyle/>
                        <a:p>
                          <a:endParaRPr lang="de-DE"/>
                        </a:p>
                      </a:txBody>
                      <a:tcPr marL="45720" marR="45720" anchor="ctr">
                        <a:blipFill rotWithShape="1">
                          <a:blip r:embed="rId8"/>
                          <a:stretch>
                            <a:fillRect l="-503125" t="-163077" r="-301042" b="-400000"/>
                          </a:stretch>
                        </a:blipFill>
                      </a:tcPr>
                    </a:tc>
                    <a:tc>
                      <a:txBody>
                        <a:bodyPr/>
                        <a:lstStyle/>
                        <a:p>
                          <a:endParaRPr lang="de-DE"/>
                        </a:p>
                      </a:txBody>
                      <a:tcPr marL="45720" marR="45720" anchor="ctr">
                        <a:blipFill rotWithShape="1">
                          <a:blip r:embed="rId8"/>
                          <a:stretch>
                            <a:fillRect l="-603125" t="-163077" r="-201042" b="-400000"/>
                          </a:stretch>
                        </a:blipFill>
                      </a:tcPr>
                    </a:tc>
                    <a:tc>
                      <a:txBody>
                        <a:bodyPr/>
                        <a:lstStyle/>
                        <a:p>
                          <a:endParaRPr lang="de-DE"/>
                        </a:p>
                      </a:txBody>
                      <a:tcPr marL="45720" marR="45720" anchor="ctr">
                        <a:blipFill rotWithShape="1">
                          <a:blip r:embed="rId8"/>
                          <a:stretch>
                            <a:fillRect l="-695876" t="-163077" r="-98969" b="-400000"/>
                          </a:stretch>
                        </a:blipFill>
                      </a:tcPr>
                    </a:tc>
                    <a:tc>
                      <a:txBody>
                        <a:bodyPr/>
                        <a:lstStyle/>
                        <a:p>
                          <a:endParaRPr lang="de-DE"/>
                        </a:p>
                      </a:txBody>
                      <a:tcPr marL="45720" marR="45720" anchor="ctr">
                        <a:blipFill rotWithShape="1">
                          <a:blip r:embed="rId8"/>
                          <a:stretch>
                            <a:fillRect l="-804167" t="-163077" b="-400000"/>
                          </a:stretch>
                        </a:blipFill>
                      </a:tcPr>
                    </a:tc>
                    <a:extLst>
                      <a:ext uri="{0D108BD9-81ED-4DB2-BD59-A6C34878D82A}">
                        <a16:rowId xmlns="" xmlns:a16="http://schemas.microsoft.com/office/drawing/2014/main" xmlns:a14="http://schemas.microsoft.com/office/drawing/2010/main" val="1888836654"/>
                      </a:ext>
                    </a:extLst>
                  </a:tr>
                  <a:tr h="396685">
                    <a:tc>
                      <a:txBody>
                        <a:bodyPr/>
                        <a:lstStyle/>
                        <a:p>
                          <a:endParaRPr lang="de-DE"/>
                        </a:p>
                      </a:txBody>
                      <a:tcPr marL="45720" marR="45720" anchor="ctr">
                        <a:blipFill rotWithShape="1">
                          <a:blip r:embed="rId8"/>
                          <a:stretch>
                            <a:fillRect l="-1042" t="-263077" r="-803125" b="-300000"/>
                          </a:stretch>
                        </a:blipFill>
                      </a:tcPr>
                    </a:tc>
                    <a:tc>
                      <a:txBody>
                        <a:bodyPr/>
                        <a:lstStyle/>
                        <a:p>
                          <a:endParaRPr lang="de-DE"/>
                        </a:p>
                      </a:txBody>
                      <a:tcPr marL="45720" marR="45720" anchor="ctr">
                        <a:blipFill rotWithShape="1">
                          <a:blip r:embed="rId8"/>
                          <a:stretch>
                            <a:fillRect l="-100000" t="-263077" r="-694845" b="-300000"/>
                          </a:stretch>
                        </a:blipFill>
                      </a:tcPr>
                    </a:tc>
                    <a:tc>
                      <a:txBody>
                        <a:bodyPr/>
                        <a:lstStyle/>
                        <a:p>
                          <a:endParaRPr lang="de-DE"/>
                        </a:p>
                      </a:txBody>
                      <a:tcPr marL="45720" marR="45720" anchor="ctr">
                        <a:blipFill rotWithShape="1">
                          <a:blip r:embed="rId8"/>
                          <a:stretch>
                            <a:fillRect l="-202083" t="-263077" r="-602083" b="-300000"/>
                          </a:stretch>
                        </a:blipFill>
                      </a:tcPr>
                    </a:tc>
                    <a:tc>
                      <a:txBody>
                        <a:bodyPr/>
                        <a:lstStyle/>
                        <a:p>
                          <a:endParaRPr lang="de-DE"/>
                        </a:p>
                      </a:txBody>
                      <a:tcPr marL="45720" marR="45720" anchor="ctr">
                        <a:blipFill rotWithShape="1">
                          <a:blip r:embed="rId8"/>
                          <a:stretch>
                            <a:fillRect l="-302083" t="-263077" r="-502083" b="-300000"/>
                          </a:stretch>
                        </a:blipFill>
                      </a:tcPr>
                    </a:tc>
                    <a:tc>
                      <a:txBody>
                        <a:bodyPr/>
                        <a:lstStyle/>
                        <a:p>
                          <a:endParaRPr lang="de-DE"/>
                        </a:p>
                      </a:txBody>
                      <a:tcPr marL="45720" marR="45720" anchor="ctr">
                        <a:blipFill rotWithShape="1">
                          <a:blip r:embed="rId8"/>
                          <a:stretch>
                            <a:fillRect l="-397938" t="-263077" r="-396907" b="-300000"/>
                          </a:stretch>
                        </a:blipFill>
                      </a:tcPr>
                    </a:tc>
                    <a:tc>
                      <a:txBody>
                        <a:bodyPr/>
                        <a:lstStyle/>
                        <a:p>
                          <a:endParaRPr lang="de-DE"/>
                        </a:p>
                      </a:txBody>
                      <a:tcPr marL="45720" marR="45720" anchor="ctr">
                        <a:blipFill rotWithShape="1">
                          <a:blip r:embed="rId8"/>
                          <a:stretch>
                            <a:fillRect l="-503125" t="-263077" r="-301042" b="-300000"/>
                          </a:stretch>
                        </a:blipFill>
                      </a:tcPr>
                    </a:tc>
                    <a:tc>
                      <a:txBody>
                        <a:bodyPr/>
                        <a:lstStyle/>
                        <a:p>
                          <a:endParaRPr lang="de-DE"/>
                        </a:p>
                      </a:txBody>
                      <a:tcPr marL="45720" marR="45720" anchor="ctr">
                        <a:blipFill rotWithShape="1">
                          <a:blip r:embed="rId8"/>
                          <a:stretch>
                            <a:fillRect l="-603125" t="-263077" r="-201042" b="-300000"/>
                          </a:stretch>
                        </a:blipFill>
                      </a:tcPr>
                    </a:tc>
                    <a:tc>
                      <a:txBody>
                        <a:bodyPr/>
                        <a:lstStyle/>
                        <a:p>
                          <a:endParaRPr lang="de-DE"/>
                        </a:p>
                      </a:txBody>
                      <a:tcPr marL="45720" marR="45720" anchor="ctr">
                        <a:blipFill rotWithShape="1">
                          <a:blip r:embed="rId8"/>
                          <a:stretch>
                            <a:fillRect l="-695876" t="-263077" r="-98969" b="-300000"/>
                          </a:stretch>
                        </a:blipFill>
                      </a:tcPr>
                    </a:tc>
                    <a:tc>
                      <a:txBody>
                        <a:bodyPr/>
                        <a:lstStyle/>
                        <a:p>
                          <a:endParaRPr lang="de-DE"/>
                        </a:p>
                      </a:txBody>
                      <a:tcPr marL="45720" marR="45720" anchor="ctr">
                        <a:blipFill rotWithShape="1">
                          <a:blip r:embed="rId8"/>
                          <a:stretch>
                            <a:fillRect l="-804167" t="-263077" b="-300000"/>
                          </a:stretch>
                        </a:blipFill>
                      </a:tcPr>
                    </a:tc>
                    <a:extLst>
                      <a:ext uri="{0D108BD9-81ED-4DB2-BD59-A6C34878D82A}">
                        <a16:rowId xmlns="" xmlns:a16="http://schemas.microsoft.com/office/drawing/2014/main" xmlns:a14="http://schemas.microsoft.com/office/drawing/2010/main" val="2342305615"/>
                      </a:ext>
                    </a:extLst>
                  </a:tr>
                  <a:tr h="396685">
                    <a:tc>
                      <a:txBody>
                        <a:bodyPr/>
                        <a:lstStyle/>
                        <a:p>
                          <a:endParaRPr lang="de-DE"/>
                        </a:p>
                      </a:txBody>
                      <a:tcPr marL="45720" marR="45720" anchor="ctr">
                        <a:blipFill rotWithShape="1">
                          <a:blip r:embed="rId8"/>
                          <a:stretch>
                            <a:fillRect l="-1042" t="-363077" r="-803125" b="-200000"/>
                          </a:stretch>
                        </a:blipFill>
                      </a:tcPr>
                    </a:tc>
                    <a:tc>
                      <a:txBody>
                        <a:bodyPr/>
                        <a:lstStyle/>
                        <a:p>
                          <a:endParaRPr lang="de-DE"/>
                        </a:p>
                      </a:txBody>
                      <a:tcPr marL="45720" marR="45720" anchor="ctr">
                        <a:blipFill rotWithShape="1">
                          <a:blip r:embed="rId8"/>
                          <a:stretch>
                            <a:fillRect l="-100000" t="-363077" r="-694845" b="-200000"/>
                          </a:stretch>
                        </a:blipFill>
                      </a:tcPr>
                    </a:tc>
                    <a:tc>
                      <a:txBody>
                        <a:bodyPr/>
                        <a:lstStyle/>
                        <a:p>
                          <a:endParaRPr lang="de-DE"/>
                        </a:p>
                      </a:txBody>
                      <a:tcPr marL="45720" marR="45720" anchor="ctr">
                        <a:blipFill rotWithShape="1">
                          <a:blip r:embed="rId8"/>
                          <a:stretch>
                            <a:fillRect l="-202083" t="-363077" r="-602083" b="-200000"/>
                          </a:stretch>
                        </a:blipFill>
                      </a:tcPr>
                    </a:tc>
                    <a:tc>
                      <a:txBody>
                        <a:bodyPr/>
                        <a:lstStyle/>
                        <a:p>
                          <a:endParaRPr lang="de-DE"/>
                        </a:p>
                      </a:txBody>
                      <a:tcPr marL="45720" marR="45720" anchor="ctr">
                        <a:blipFill rotWithShape="1">
                          <a:blip r:embed="rId8"/>
                          <a:stretch>
                            <a:fillRect l="-302083" t="-363077" r="-502083" b="-200000"/>
                          </a:stretch>
                        </a:blipFill>
                      </a:tcPr>
                    </a:tc>
                    <a:tc>
                      <a:txBody>
                        <a:bodyPr/>
                        <a:lstStyle/>
                        <a:p>
                          <a:endParaRPr lang="de-DE"/>
                        </a:p>
                      </a:txBody>
                      <a:tcPr marL="45720" marR="45720" anchor="ctr">
                        <a:blipFill rotWithShape="1">
                          <a:blip r:embed="rId8"/>
                          <a:stretch>
                            <a:fillRect l="-397938" t="-363077" r="-396907" b="-200000"/>
                          </a:stretch>
                        </a:blipFill>
                      </a:tcPr>
                    </a:tc>
                    <a:tc>
                      <a:txBody>
                        <a:bodyPr/>
                        <a:lstStyle/>
                        <a:p>
                          <a:endParaRPr lang="de-DE"/>
                        </a:p>
                      </a:txBody>
                      <a:tcPr marL="45720" marR="45720" anchor="ctr">
                        <a:blipFill rotWithShape="1">
                          <a:blip r:embed="rId8"/>
                          <a:stretch>
                            <a:fillRect l="-503125" t="-363077" r="-301042" b="-200000"/>
                          </a:stretch>
                        </a:blipFill>
                      </a:tcPr>
                    </a:tc>
                    <a:tc>
                      <a:txBody>
                        <a:bodyPr/>
                        <a:lstStyle/>
                        <a:p>
                          <a:endParaRPr lang="de-DE"/>
                        </a:p>
                      </a:txBody>
                      <a:tcPr marL="45720" marR="45720" anchor="ctr">
                        <a:blipFill rotWithShape="1">
                          <a:blip r:embed="rId8"/>
                          <a:stretch>
                            <a:fillRect l="-603125" t="-363077" r="-201042" b="-200000"/>
                          </a:stretch>
                        </a:blipFill>
                      </a:tcPr>
                    </a:tc>
                    <a:tc>
                      <a:txBody>
                        <a:bodyPr/>
                        <a:lstStyle/>
                        <a:p>
                          <a:endParaRPr lang="de-DE"/>
                        </a:p>
                      </a:txBody>
                      <a:tcPr marL="45720" marR="45720" anchor="ctr">
                        <a:blipFill rotWithShape="1">
                          <a:blip r:embed="rId8"/>
                          <a:stretch>
                            <a:fillRect l="-695876" t="-363077" r="-98969" b="-200000"/>
                          </a:stretch>
                        </a:blipFill>
                      </a:tcPr>
                    </a:tc>
                    <a:tc>
                      <a:txBody>
                        <a:bodyPr/>
                        <a:lstStyle/>
                        <a:p>
                          <a:endParaRPr lang="de-DE"/>
                        </a:p>
                      </a:txBody>
                      <a:tcPr marL="45720" marR="45720" anchor="ctr">
                        <a:blipFill rotWithShape="1">
                          <a:blip r:embed="rId8"/>
                          <a:stretch>
                            <a:fillRect l="-804167" t="-363077" b="-200000"/>
                          </a:stretch>
                        </a:blipFill>
                      </a:tcPr>
                    </a:tc>
                    <a:extLst>
                      <a:ext uri="{0D108BD9-81ED-4DB2-BD59-A6C34878D82A}">
                        <a16:rowId xmlns="" xmlns:a16="http://schemas.microsoft.com/office/drawing/2014/main" xmlns:a14="http://schemas.microsoft.com/office/drawing/2010/main" val="4131242268"/>
                      </a:ext>
                    </a:extLst>
                  </a:tr>
                  <a:tr h="396685">
                    <a:tc>
                      <a:txBody>
                        <a:bodyPr/>
                        <a:lstStyle/>
                        <a:p>
                          <a:endParaRPr lang="de-DE"/>
                        </a:p>
                      </a:txBody>
                      <a:tcPr marL="45720" marR="45720" anchor="ctr">
                        <a:blipFill rotWithShape="1">
                          <a:blip r:embed="rId8"/>
                          <a:stretch>
                            <a:fillRect l="-1042" t="-463077" r="-803125" b="-100000"/>
                          </a:stretch>
                        </a:blipFill>
                      </a:tcPr>
                    </a:tc>
                    <a:tc>
                      <a:txBody>
                        <a:bodyPr/>
                        <a:lstStyle/>
                        <a:p>
                          <a:endParaRPr lang="de-DE"/>
                        </a:p>
                      </a:txBody>
                      <a:tcPr marL="45720" marR="45720" anchor="ctr">
                        <a:blipFill rotWithShape="1">
                          <a:blip r:embed="rId8"/>
                          <a:stretch>
                            <a:fillRect l="-100000" t="-463077" r="-694845" b="-100000"/>
                          </a:stretch>
                        </a:blipFill>
                      </a:tcPr>
                    </a:tc>
                    <a:tc>
                      <a:txBody>
                        <a:bodyPr/>
                        <a:lstStyle/>
                        <a:p>
                          <a:endParaRPr lang="de-DE"/>
                        </a:p>
                      </a:txBody>
                      <a:tcPr marL="45720" marR="45720" anchor="ctr">
                        <a:blipFill rotWithShape="1">
                          <a:blip r:embed="rId8"/>
                          <a:stretch>
                            <a:fillRect l="-202083" t="-463077" r="-602083" b="-100000"/>
                          </a:stretch>
                        </a:blipFill>
                      </a:tcPr>
                    </a:tc>
                    <a:tc>
                      <a:txBody>
                        <a:bodyPr/>
                        <a:lstStyle/>
                        <a:p>
                          <a:endParaRPr lang="de-DE"/>
                        </a:p>
                      </a:txBody>
                      <a:tcPr marL="45720" marR="45720" anchor="ctr">
                        <a:blipFill rotWithShape="1">
                          <a:blip r:embed="rId8"/>
                          <a:stretch>
                            <a:fillRect l="-302083" t="-463077" r="-502083" b="-100000"/>
                          </a:stretch>
                        </a:blipFill>
                      </a:tcPr>
                    </a:tc>
                    <a:tc>
                      <a:txBody>
                        <a:bodyPr/>
                        <a:lstStyle/>
                        <a:p>
                          <a:endParaRPr lang="de-DE"/>
                        </a:p>
                      </a:txBody>
                      <a:tcPr marL="45720" marR="45720" anchor="ctr">
                        <a:blipFill rotWithShape="1">
                          <a:blip r:embed="rId8"/>
                          <a:stretch>
                            <a:fillRect l="-397938" t="-463077" r="-396907" b="-100000"/>
                          </a:stretch>
                        </a:blipFill>
                      </a:tcPr>
                    </a:tc>
                    <a:tc>
                      <a:txBody>
                        <a:bodyPr/>
                        <a:lstStyle/>
                        <a:p>
                          <a:endParaRPr lang="de-DE"/>
                        </a:p>
                      </a:txBody>
                      <a:tcPr marL="45720" marR="45720" anchor="ctr">
                        <a:blipFill rotWithShape="1">
                          <a:blip r:embed="rId8"/>
                          <a:stretch>
                            <a:fillRect l="-503125" t="-463077" r="-301042" b="-100000"/>
                          </a:stretch>
                        </a:blipFill>
                      </a:tcPr>
                    </a:tc>
                    <a:tc>
                      <a:txBody>
                        <a:bodyPr/>
                        <a:lstStyle/>
                        <a:p>
                          <a:endParaRPr lang="de-DE"/>
                        </a:p>
                      </a:txBody>
                      <a:tcPr marL="45720" marR="45720" anchor="ctr">
                        <a:blipFill rotWithShape="1">
                          <a:blip r:embed="rId8"/>
                          <a:stretch>
                            <a:fillRect l="-603125" t="-463077" r="-201042" b="-100000"/>
                          </a:stretch>
                        </a:blipFill>
                      </a:tcPr>
                    </a:tc>
                    <a:tc>
                      <a:txBody>
                        <a:bodyPr/>
                        <a:lstStyle/>
                        <a:p>
                          <a:endParaRPr lang="de-DE"/>
                        </a:p>
                      </a:txBody>
                      <a:tcPr marL="45720" marR="45720" anchor="ctr">
                        <a:blipFill rotWithShape="1">
                          <a:blip r:embed="rId8"/>
                          <a:stretch>
                            <a:fillRect l="-695876" t="-463077" r="-98969" b="-100000"/>
                          </a:stretch>
                        </a:blipFill>
                      </a:tcPr>
                    </a:tc>
                    <a:tc>
                      <a:txBody>
                        <a:bodyPr/>
                        <a:lstStyle/>
                        <a:p>
                          <a:endParaRPr lang="de-DE"/>
                        </a:p>
                      </a:txBody>
                      <a:tcPr marL="45720" marR="45720" anchor="ctr">
                        <a:blipFill rotWithShape="1">
                          <a:blip r:embed="rId8"/>
                          <a:stretch>
                            <a:fillRect l="-804167" t="-463077" b="-100000"/>
                          </a:stretch>
                        </a:blipFill>
                      </a:tcPr>
                    </a:tc>
                    <a:extLst>
                      <a:ext uri="{0D108BD9-81ED-4DB2-BD59-A6C34878D82A}">
                        <a16:rowId xmlns="" xmlns:a16="http://schemas.microsoft.com/office/drawing/2014/main" xmlns:a14="http://schemas.microsoft.com/office/drawing/2010/main" val="2678289949"/>
                      </a:ext>
                    </a:extLst>
                  </a:tr>
                  <a:tr h="396685">
                    <a:tc>
                      <a:txBody>
                        <a:bodyPr/>
                        <a:lstStyle/>
                        <a:p>
                          <a:endParaRPr lang="de-DE"/>
                        </a:p>
                      </a:txBody>
                      <a:tcPr marL="45720" marR="45720" anchor="ctr">
                        <a:blipFill rotWithShape="1">
                          <a:blip r:embed="rId8"/>
                          <a:stretch>
                            <a:fillRect l="-1042" t="-563077" r="-803125"/>
                          </a:stretch>
                        </a:blipFill>
                      </a:tcPr>
                    </a:tc>
                    <a:tc>
                      <a:txBody>
                        <a:bodyPr/>
                        <a:lstStyle/>
                        <a:p>
                          <a:endParaRPr lang="de-DE"/>
                        </a:p>
                      </a:txBody>
                      <a:tcPr marL="45720" marR="45720" anchor="ctr">
                        <a:blipFill rotWithShape="1">
                          <a:blip r:embed="rId8"/>
                          <a:stretch>
                            <a:fillRect l="-100000" t="-563077" r="-694845"/>
                          </a:stretch>
                        </a:blipFill>
                      </a:tcPr>
                    </a:tc>
                    <a:tc>
                      <a:txBody>
                        <a:bodyPr/>
                        <a:lstStyle/>
                        <a:p>
                          <a:endParaRPr lang="de-DE"/>
                        </a:p>
                      </a:txBody>
                      <a:tcPr marL="45720" marR="45720" anchor="ctr">
                        <a:blipFill rotWithShape="1">
                          <a:blip r:embed="rId8"/>
                          <a:stretch>
                            <a:fillRect l="-202083" t="-563077" r="-602083"/>
                          </a:stretch>
                        </a:blipFill>
                      </a:tcPr>
                    </a:tc>
                    <a:tc>
                      <a:txBody>
                        <a:bodyPr/>
                        <a:lstStyle/>
                        <a:p>
                          <a:endParaRPr lang="de-DE"/>
                        </a:p>
                      </a:txBody>
                      <a:tcPr marL="45720" marR="45720" anchor="ctr">
                        <a:blipFill rotWithShape="1">
                          <a:blip r:embed="rId8"/>
                          <a:stretch>
                            <a:fillRect l="-302083" t="-563077" r="-502083"/>
                          </a:stretch>
                        </a:blipFill>
                      </a:tcPr>
                    </a:tc>
                    <a:tc>
                      <a:txBody>
                        <a:bodyPr/>
                        <a:lstStyle/>
                        <a:p>
                          <a:endParaRPr lang="de-DE"/>
                        </a:p>
                      </a:txBody>
                      <a:tcPr marL="45720" marR="45720" anchor="ctr">
                        <a:blipFill rotWithShape="1">
                          <a:blip r:embed="rId8"/>
                          <a:stretch>
                            <a:fillRect l="-397938" t="-563077" r="-396907"/>
                          </a:stretch>
                        </a:blipFill>
                      </a:tcPr>
                    </a:tc>
                    <a:tc>
                      <a:txBody>
                        <a:bodyPr/>
                        <a:lstStyle/>
                        <a:p>
                          <a:endParaRPr lang="de-DE"/>
                        </a:p>
                      </a:txBody>
                      <a:tcPr marL="45720" marR="45720" anchor="ctr">
                        <a:blipFill rotWithShape="1">
                          <a:blip r:embed="rId8"/>
                          <a:stretch>
                            <a:fillRect l="-503125" t="-563077" r="-301042"/>
                          </a:stretch>
                        </a:blipFill>
                      </a:tcPr>
                    </a:tc>
                    <a:tc>
                      <a:txBody>
                        <a:bodyPr/>
                        <a:lstStyle/>
                        <a:p>
                          <a:endParaRPr lang="de-DE"/>
                        </a:p>
                      </a:txBody>
                      <a:tcPr marL="45720" marR="45720" anchor="ctr">
                        <a:blipFill rotWithShape="1">
                          <a:blip r:embed="rId8"/>
                          <a:stretch>
                            <a:fillRect l="-603125" t="-563077" r="-201042"/>
                          </a:stretch>
                        </a:blipFill>
                      </a:tcPr>
                    </a:tc>
                    <a:tc>
                      <a:txBody>
                        <a:bodyPr/>
                        <a:lstStyle/>
                        <a:p>
                          <a:endParaRPr lang="de-DE"/>
                        </a:p>
                      </a:txBody>
                      <a:tcPr marL="45720" marR="45720" anchor="ctr">
                        <a:blipFill rotWithShape="1">
                          <a:blip r:embed="rId8"/>
                          <a:stretch>
                            <a:fillRect l="-695876" t="-563077" r="-98969"/>
                          </a:stretch>
                        </a:blipFill>
                      </a:tcPr>
                    </a:tc>
                    <a:tc>
                      <a:txBody>
                        <a:bodyPr/>
                        <a:lstStyle/>
                        <a:p>
                          <a:endParaRPr lang="de-DE"/>
                        </a:p>
                      </a:txBody>
                      <a:tcPr marL="45720" marR="45720" anchor="ctr">
                        <a:blipFill rotWithShape="1">
                          <a:blip r:embed="rId8"/>
                          <a:stretch>
                            <a:fillRect l="-804167" t="-563077"/>
                          </a:stretch>
                        </a:blipFill>
                      </a:tcPr>
                    </a:tc>
                    <a:extLst>
                      <a:ext uri="{0D108BD9-81ED-4DB2-BD59-A6C34878D82A}">
                        <a16:rowId xmlns="" xmlns:a16="http://schemas.microsoft.com/office/drawing/2014/main" xmlns:a14="http://schemas.microsoft.com/office/drawing/2010/main" val="1853796922"/>
                      </a:ext>
                    </a:extLst>
                  </a:tr>
                </a:tbl>
              </a:graphicData>
            </a:graphic>
          </p:graphicFrame>
        </mc:Fallback>
      </mc:AlternateContent>
      <mc:AlternateContent xmlns:mc="http://schemas.openxmlformats.org/markup-compatibility/2006" xmlns:a14="http://schemas.microsoft.com/office/drawing/2010/main">
        <mc:Choice Requires="a14">
          <p:sp>
            <p:nvSpPr>
              <p:cNvPr id="2" name="Text Placeholder 1">
                <a:extLst>
                  <a:ext uri="{FF2B5EF4-FFF2-40B4-BE49-F238E27FC236}">
                    <a16:creationId xmlns="" xmlns:a16="http://schemas.microsoft.com/office/drawing/2014/main" id="{6E332CE4-CFDB-FD39-F66C-0A57C592C5D6}"/>
                  </a:ext>
                </a:extLst>
              </p:cNvPr>
              <p:cNvSpPr>
                <a:spLocks noGrp="1"/>
              </p:cNvSpPr>
              <p:nvPr>
                <p:ph type="body" sz="quarter" idx="13"/>
              </p:nvPr>
            </p:nvSpPr>
            <p:spPr>
              <a:xfrm>
                <a:off x="358777" y="1239837"/>
                <a:ext cx="2989087" cy="3563938"/>
              </a:xfrm>
            </p:spPr>
            <p:txBody>
              <a:bodyPr/>
              <a:lstStyle/>
              <a:p>
                <a:pPr marL="342900" indent="-342900">
                  <a:buFont typeface="+mj-lt"/>
                  <a:buAutoNum type="arabicPeriod"/>
                </a:pPr>
                <a:r>
                  <a:rPr lang="en-US" dirty="0"/>
                  <a:t>Initialize all messages </a:t>
                </a:r>
                <a14:m>
                  <m:oMath xmlns:m="http://schemas.openxmlformats.org/officeDocument/2006/math">
                    <m:sSub>
                      <m:sSubPr>
                        <m:ctrlPr>
                          <a:rPr lang="en-US" b="0" i="1" smtClean="0">
                            <a:latin typeface="Cambria Math"/>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𝑓</m:t>
                        </m:r>
                        <m:r>
                          <a:rPr lang="en-US" b="0" i="1" smtClean="0">
                            <a:latin typeface="Cambria Math" panose="02040503050406030204" pitchFamily="18" charset="0"/>
                          </a:rPr>
                          <m:t>→</m:t>
                        </m:r>
                        <m:r>
                          <a:rPr lang="en-US" i="1" dirty="0">
                            <a:latin typeface="Cambria Math" panose="02040503050406030204" pitchFamily="18" charset="0"/>
                          </a:rPr>
                          <m:t>𝑋</m:t>
                        </m:r>
                      </m:sub>
                    </m:sSub>
                    <m:d>
                      <m:dPr>
                        <m:ctrlPr>
                          <a:rPr lang="en-US" b="0" i="1" smtClean="0">
                            <a:latin typeface="Cambria Math"/>
                          </a:rPr>
                        </m:ctrlPr>
                      </m:dPr>
                      <m:e>
                        <m:r>
                          <a:rPr lang="en-US" b="0" i="1" smtClean="0">
                            <a:latin typeface="Cambria Math" panose="02040503050406030204" pitchFamily="18" charset="0"/>
                          </a:rPr>
                          <m:t>𝑥</m:t>
                        </m:r>
                      </m:e>
                    </m:d>
                  </m:oMath>
                </a14:m>
                <a:r>
                  <a:rPr lang="en-US" dirty="0"/>
                  <a:t> and marginals </a:t>
                </a:r>
                <a14:m>
                  <m:oMath xmlns:m="http://schemas.openxmlformats.org/officeDocument/2006/math">
                    <m:sSub>
                      <m:sSubPr>
                        <m:ctrlPr>
                          <a:rPr lang="en-US" i="1">
                            <a:latin typeface="Cambria Math"/>
                          </a:rPr>
                        </m:ctrlPr>
                      </m:sSubPr>
                      <m:e>
                        <m:r>
                          <a:rPr lang="en-US" i="1">
                            <a:latin typeface="Cambria Math" panose="02040503050406030204" pitchFamily="18" charset="0"/>
                          </a:rPr>
                          <m:t>𝑝</m:t>
                        </m:r>
                      </m:e>
                      <m:sub>
                        <m:r>
                          <a:rPr lang="en-US" i="1">
                            <a:latin typeface="Cambria Math" panose="02040503050406030204" pitchFamily="18" charset="0"/>
                          </a:rPr>
                          <m:t>𝑋</m:t>
                        </m:r>
                      </m:sub>
                    </m:sSub>
                    <m:d>
                      <m:dPr>
                        <m:ctrlPr>
                          <a:rPr lang="en-US" i="1">
                            <a:latin typeface="Cambria Math"/>
                          </a:rPr>
                        </m:ctrlPr>
                      </m:dPr>
                      <m:e>
                        <m:r>
                          <a:rPr lang="en-US" i="1">
                            <a:latin typeface="Cambria Math" panose="02040503050406030204" pitchFamily="18" charset="0"/>
                          </a:rPr>
                          <m:t>𝑥</m:t>
                        </m:r>
                      </m:e>
                    </m:d>
                  </m:oMath>
                </a14:m>
                <a:r>
                  <a:rPr lang="en-US" dirty="0"/>
                  <a:t> with a constant function (i.e., uniform distribution)</a:t>
                </a:r>
              </a:p>
              <a:p>
                <a:pPr marL="342900" indent="-342900">
                  <a:buFont typeface="+mj-lt"/>
                  <a:buAutoNum type="arabicPeriod"/>
                </a:pPr>
                <a:endParaRPr lang="en-US" dirty="0"/>
              </a:p>
              <a:p>
                <a:pPr marL="342900" indent="-342900">
                  <a:buFont typeface="+mj-lt"/>
                  <a:buAutoNum type="arabicPeriod"/>
                </a:pPr>
                <a:r>
                  <a:rPr lang="en-US" dirty="0"/>
                  <a:t>Pick an arbitrary root (say, </a:t>
                </a:r>
                <a14:m>
                  <m:oMath xmlns:m="http://schemas.openxmlformats.org/officeDocument/2006/math">
                    <m:sSub>
                      <m:sSubPr>
                        <m:ctrlPr>
                          <a:rPr lang="en-US" i="1">
                            <a:latin typeface="Cambria Math"/>
                          </a:rPr>
                        </m:ctrlPr>
                      </m:sSubPr>
                      <m:e>
                        <m:r>
                          <a:rPr lang="en-US" i="1" dirty="0">
                            <a:latin typeface="Cambria Math" panose="02040503050406030204" pitchFamily="18" charset="0"/>
                          </a:rPr>
                          <m:t>𝑋</m:t>
                        </m:r>
                      </m:e>
                      <m:sub>
                        <m:r>
                          <a:rPr lang="en-US" i="1">
                            <a:latin typeface="Cambria Math" panose="02040503050406030204" pitchFamily="18" charset="0"/>
                          </a:rPr>
                          <m:t>3</m:t>
                        </m:r>
                      </m:sub>
                    </m:sSub>
                  </m:oMath>
                </a14:m>
                <a:r>
                  <a:rPr lang="en-US" dirty="0"/>
                  <a:t>)</a:t>
                </a:r>
              </a:p>
              <a:p>
                <a:pPr marL="342900" indent="-342900">
                  <a:buFont typeface="+mj-lt"/>
                  <a:buAutoNum type="arabicPeriod"/>
                </a:pPr>
                <a:endParaRPr lang="en-US" dirty="0"/>
              </a:p>
              <a:p>
                <a:pPr marL="342900" indent="-342900">
                  <a:buFont typeface="+mj-lt"/>
                  <a:buAutoNum type="arabicPeriod"/>
                </a:pPr>
                <a:r>
                  <a:rPr lang="en-US" dirty="0"/>
                  <a:t>Update all messages </a:t>
                </a:r>
                <a14:m>
                  <m:oMath xmlns:m="http://schemas.openxmlformats.org/officeDocument/2006/math">
                    <m:sSub>
                      <m:sSubPr>
                        <m:ctrlPr>
                          <a:rPr lang="en-US" b="0" i="1" smtClean="0">
                            <a:latin typeface="Cambria Math"/>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𝑓</m:t>
                        </m:r>
                        <m:r>
                          <a:rPr lang="en-US" b="0" i="1" smtClean="0">
                            <a:latin typeface="Cambria Math" panose="02040503050406030204" pitchFamily="18" charset="0"/>
                          </a:rPr>
                          <m:t>→</m:t>
                        </m:r>
                        <m:r>
                          <a:rPr lang="en-US" i="1" dirty="0">
                            <a:latin typeface="Cambria Math" panose="02040503050406030204" pitchFamily="18" charset="0"/>
                          </a:rPr>
                          <m:t>𝑋</m:t>
                        </m:r>
                      </m:sub>
                    </m:sSub>
                    <m:d>
                      <m:dPr>
                        <m:ctrlPr>
                          <a:rPr lang="en-US" b="0" i="1" smtClean="0">
                            <a:latin typeface="Cambria Math"/>
                          </a:rPr>
                        </m:ctrlPr>
                      </m:dPr>
                      <m:e>
                        <m:r>
                          <a:rPr lang="en-US" b="0" i="1" smtClean="0">
                            <a:latin typeface="Cambria Math" panose="02040503050406030204" pitchFamily="18" charset="0"/>
                          </a:rPr>
                          <m:t>𝑥</m:t>
                        </m:r>
                      </m:e>
                    </m:d>
                  </m:oMath>
                </a14:m>
                <a:r>
                  <a:rPr lang="en-US" dirty="0"/>
                  <a:t> from the leaves of the tree rooted at </a:t>
                </a:r>
                <a14:m>
                  <m:oMath xmlns:m="http://schemas.openxmlformats.org/officeDocument/2006/math">
                    <m:sSub>
                      <m:sSubPr>
                        <m:ctrlPr>
                          <a:rPr lang="en-US" i="1">
                            <a:latin typeface="Cambria Math"/>
                          </a:rPr>
                        </m:ctrlPr>
                      </m:sSubPr>
                      <m:e>
                        <m:r>
                          <a:rPr lang="en-US" i="1" dirty="0">
                            <a:latin typeface="Cambria Math" panose="02040503050406030204" pitchFamily="18" charset="0"/>
                          </a:rPr>
                          <m:t>𝑋</m:t>
                        </m:r>
                      </m:e>
                      <m:sub>
                        <m:r>
                          <a:rPr lang="en-US" i="1">
                            <a:latin typeface="Cambria Math" panose="02040503050406030204" pitchFamily="18" charset="0"/>
                          </a:rPr>
                          <m:t>3</m:t>
                        </m:r>
                      </m:sub>
                    </m:sSub>
                    <m:r>
                      <a:rPr lang="en-US" i="1">
                        <a:latin typeface="Cambria Math" panose="02040503050406030204" pitchFamily="18" charset="0"/>
                      </a:rPr>
                      <m:t> </m:t>
                    </m:r>
                  </m:oMath>
                </a14:m>
                <a:r>
                  <a:rPr lang="en-US" b="1" dirty="0"/>
                  <a:t>upwards</a:t>
                </a:r>
                <a:endParaRPr lang="en-US" dirty="0"/>
              </a:p>
              <a:p>
                <a:pPr marL="342900" indent="-342900">
                  <a:buFont typeface="+mj-lt"/>
                  <a:buAutoNum type="arabicPeriod"/>
                </a:pPr>
                <a:endParaRPr lang="en-US" dirty="0"/>
              </a:p>
              <a:p>
                <a:pPr marL="342900" indent="-342900">
                  <a:buFont typeface="+mj-lt"/>
                  <a:buAutoNum type="arabicPeriod"/>
                </a:pPr>
                <a:r>
                  <a:rPr lang="en-US" dirty="0"/>
                  <a:t>Update all messages </a:t>
                </a:r>
                <a14:m>
                  <m:oMath xmlns:m="http://schemas.openxmlformats.org/officeDocument/2006/math">
                    <m:sSub>
                      <m:sSubPr>
                        <m:ctrlPr>
                          <a:rPr lang="en-US" b="0" i="1" smtClean="0">
                            <a:latin typeface="Cambria Math"/>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𝑓</m:t>
                        </m:r>
                        <m:r>
                          <a:rPr lang="en-US" b="0" i="1" smtClean="0">
                            <a:latin typeface="Cambria Math" panose="02040503050406030204" pitchFamily="18" charset="0"/>
                          </a:rPr>
                          <m:t>→</m:t>
                        </m:r>
                        <m:r>
                          <a:rPr lang="en-US" i="1" dirty="0">
                            <a:latin typeface="Cambria Math" panose="02040503050406030204" pitchFamily="18" charset="0"/>
                          </a:rPr>
                          <m:t>𝑋</m:t>
                        </m:r>
                      </m:sub>
                    </m:sSub>
                    <m:d>
                      <m:dPr>
                        <m:ctrlPr>
                          <a:rPr lang="en-US" b="0" i="1" smtClean="0">
                            <a:latin typeface="Cambria Math"/>
                          </a:rPr>
                        </m:ctrlPr>
                      </m:dPr>
                      <m:e>
                        <m:r>
                          <a:rPr lang="en-US" b="0" i="1" smtClean="0">
                            <a:latin typeface="Cambria Math" panose="02040503050406030204" pitchFamily="18" charset="0"/>
                          </a:rPr>
                          <m:t>𝑥</m:t>
                        </m:r>
                      </m:e>
                    </m:d>
                  </m:oMath>
                </a14:m>
                <a:r>
                  <a:rPr lang="en-US" dirty="0"/>
                  <a:t> from the root </a:t>
                </a:r>
                <a14:m>
                  <m:oMath xmlns:m="http://schemas.openxmlformats.org/officeDocument/2006/math">
                    <m:sSub>
                      <m:sSubPr>
                        <m:ctrlPr>
                          <a:rPr lang="en-US" i="1">
                            <a:latin typeface="Cambria Math"/>
                          </a:rPr>
                        </m:ctrlPr>
                      </m:sSubPr>
                      <m:e>
                        <m:r>
                          <a:rPr lang="en-US" i="1" dirty="0">
                            <a:latin typeface="Cambria Math" panose="02040503050406030204" pitchFamily="18" charset="0"/>
                          </a:rPr>
                          <m:t>𝑋</m:t>
                        </m:r>
                      </m:e>
                      <m:sub>
                        <m:r>
                          <a:rPr lang="en-US" i="1">
                            <a:latin typeface="Cambria Math" panose="02040503050406030204" pitchFamily="18" charset="0"/>
                          </a:rPr>
                          <m:t>3</m:t>
                        </m:r>
                      </m:sub>
                    </m:sSub>
                    <m:r>
                      <a:rPr lang="en-US" i="1">
                        <a:latin typeface="Cambria Math" panose="02040503050406030204" pitchFamily="18" charset="0"/>
                      </a:rPr>
                      <m:t> </m:t>
                    </m:r>
                  </m:oMath>
                </a14:m>
                <a:r>
                  <a:rPr lang="en-US" dirty="0"/>
                  <a:t>to the leaves </a:t>
                </a:r>
                <a:r>
                  <a:rPr lang="en-US" b="1" dirty="0"/>
                  <a:t>downwards</a:t>
                </a:r>
                <a:endParaRPr lang="en-US" dirty="0"/>
              </a:p>
            </p:txBody>
          </p:sp>
        </mc:Choice>
        <mc:Fallback xmlns="">
          <p:sp>
            <p:nvSpPr>
              <p:cNvPr id="2" name="Text Placeholder 1">
                <a:extLst>
                  <a:ext uri="{FF2B5EF4-FFF2-40B4-BE49-F238E27FC236}">
                    <a16:creationId xmlns:a16="http://schemas.microsoft.com/office/drawing/2014/main" id="{6E332CE4-CFDB-FD39-F66C-0A57C592C5D6}"/>
                  </a:ext>
                </a:extLst>
              </p:cNvPr>
              <p:cNvSpPr>
                <a:spLocks noGrp="1" noRot="1" noChangeAspect="1" noMove="1" noResize="1" noEditPoints="1" noAdjustHandles="1" noChangeArrowheads="1" noChangeShapeType="1" noTextEdit="1"/>
              </p:cNvSpPr>
              <p:nvPr>
                <p:ph type="body" sz="quarter" idx="13"/>
              </p:nvPr>
            </p:nvSpPr>
            <p:spPr>
              <a:xfrm>
                <a:off x="358777" y="1239837"/>
                <a:ext cx="2989087" cy="3563938"/>
              </a:xfrm>
              <a:blipFill>
                <a:blip r:embed="rId9"/>
                <a:stretch>
                  <a:fillRect l="-424" t="-355" r="-1695" b="-2482"/>
                </a:stretch>
              </a:blipFill>
            </p:spPr>
            <p:txBody>
              <a:bodyPr/>
              <a:lstStyle/>
              <a:p>
                <a:r>
                  <a:rPr lang="en-US">
                    <a:noFill/>
                  </a:rPr>
                  <a:t> </a:t>
                </a:r>
              </a:p>
            </p:txBody>
          </p:sp>
        </mc:Fallback>
      </mc:AlternateContent>
      <p:sp>
        <p:nvSpPr>
          <p:cNvPr id="3" name="Title 2">
            <a:extLst>
              <a:ext uri="{FF2B5EF4-FFF2-40B4-BE49-F238E27FC236}">
                <a16:creationId xmlns="" xmlns:a16="http://schemas.microsoft.com/office/drawing/2014/main" id="{D568D094-918C-7971-B8A3-37C079653AA5}"/>
              </a:ext>
            </a:extLst>
          </p:cNvPr>
          <p:cNvSpPr>
            <a:spLocks noGrp="1"/>
          </p:cNvSpPr>
          <p:nvPr>
            <p:ph type="title"/>
          </p:nvPr>
        </p:nvSpPr>
        <p:spPr/>
        <p:txBody>
          <a:bodyPr/>
          <a:lstStyle/>
          <a:p>
            <a:r>
              <a:rPr lang="en-US" dirty="0"/>
              <a:t>A Practical Implementation</a:t>
            </a:r>
          </a:p>
        </p:txBody>
      </p:sp>
      <mc:AlternateContent xmlns:mc="http://schemas.openxmlformats.org/markup-compatibility/2006" xmlns:a14="http://schemas.microsoft.com/office/drawing/2010/main">
        <mc:Choice Requires="a14">
          <p:sp>
            <p:nvSpPr>
              <p:cNvPr id="4" name="Oval 3">
                <a:extLst>
                  <a:ext uri="{FF2B5EF4-FFF2-40B4-BE49-F238E27FC236}">
                    <a16:creationId xmlns="" xmlns:a16="http://schemas.microsoft.com/office/drawing/2014/main" id="{19743B28-8D58-0998-EF9C-7A865E2D2195}"/>
                  </a:ext>
                </a:extLst>
              </p:cNvPr>
              <p:cNvSpPr/>
              <p:nvPr/>
            </p:nvSpPr>
            <p:spPr bwMode="gray">
              <a:xfrm>
                <a:off x="4980569" y="1393392"/>
                <a:ext cx="216000" cy="216000"/>
              </a:xfrm>
              <a:prstGeom prst="ellips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a:rPr>
                          </m:ctrlPr>
                        </m:sSubPr>
                        <m:e>
                          <m:r>
                            <a:rPr lang="en-US" sz="1000" b="0" i="1" dirty="0" smtClean="0">
                              <a:solidFill>
                                <a:schemeClr val="tx1"/>
                              </a:solidFill>
                              <a:latin typeface="Cambria Math" panose="02040503050406030204" pitchFamily="18" charset="0"/>
                            </a:rPr>
                            <m:t>𝑋</m:t>
                          </m:r>
                        </m:e>
                        <m:sub>
                          <m:r>
                            <a:rPr lang="en-US" sz="1000" b="0" i="1" dirty="0" smtClean="0">
                              <a:solidFill>
                                <a:schemeClr val="tx1"/>
                              </a:solidFill>
                              <a:latin typeface="Cambria Math" panose="02040503050406030204" pitchFamily="18" charset="0"/>
                            </a:rPr>
                            <m:t>1</m:t>
                          </m:r>
                        </m:sub>
                      </m:sSub>
                    </m:oMath>
                  </m:oMathPara>
                </a14:m>
                <a:endParaRPr lang="x-none" sz="1000" dirty="0">
                  <a:solidFill>
                    <a:schemeClr val="tx1"/>
                  </a:solidFill>
                </a:endParaRPr>
              </a:p>
            </p:txBody>
          </p:sp>
        </mc:Choice>
        <mc:Fallback xmlns="">
          <p:sp>
            <p:nvSpPr>
              <p:cNvPr id="4" name="Oval 3">
                <a:extLst>
                  <a:ext uri="{FF2B5EF4-FFF2-40B4-BE49-F238E27FC236}">
                    <a16:creationId xmlns:a16="http://schemas.microsoft.com/office/drawing/2014/main" id="{19743B28-8D58-0998-EF9C-7A865E2D2195}"/>
                  </a:ext>
                </a:extLst>
              </p:cNvPr>
              <p:cNvSpPr>
                <a:spLocks noRot="1" noChangeAspect="1" noMove="1" noResize="1" noEditPoints="1" noAdjustHandles="1" noChangeArrowheads="1" noChangeShapeType="1" noTextEdit="1"/>
              </p:cNvSpPr>
              <p:nvPr/>
            </p:nvSpPr>
            <p:spPr bwMode="gray">
              <a:xfrm>
                <a:off x="4980569" y="1393392"/>
                <a:ext cx="216000" cy="216000"/>
              </a:xfrm>
              <a:prstGeom prst="ellipse">
                <a:avLst/>
              </a:prstGeom>
              <a:blipFill>
                <a:blip r:embed="rId10"/>
                <a:stretch>
                  <a:fillRect l="-5263"/>
                </a:stretch>
              </a:blipFill>
              <a:ln w="9525"/>
            </p:spPr>
            <p:txBody>
              <a:bodyPr/>
              <a:lstStyle/>
              <a:p>
                <a:r>
                  <a:rPr lang="en-US">
                    <a:noFill/>
                  </a:rPr>
                  <a:t> </a:t>
                </a:r>
              </a:p>
            </p:txBody>
          </p:sp>
        </mc:Fallback>
      </mc:AlternateContent>
      <p:cxnSp>
        <p:nvCxnSpPr>
          <p:cNvPr id="5" name="Straight Arrow Connector 4">
            <a:extLst>
              <a:ext uri="{FF2B5EF4-FFF2-40B4-BE49-F238E27FC236}">
                <a16:creationId xmlns="" xmlns:a16="http://schemas.microsoft.com/office/drawing/2014/main" id="{30E9A41E-2B82-5294-9D3F-4870CAE487F6}"/>
              </a:ext>
            </a:extLst>
          </p:cNvPr>
          <p:cNvCxnSpPr>
            <a:cxnSpLocks/>
            <a:stCxn id="4" idx="2"/>
            <a:endCxn id="6" idx="3"/>
          </p:cNvCxnSpPr>
          <p:nvPr/>
        </p:nvCxnSpPr>
        <p:spPr bwMode="gray">
          <a:xfrm flipH="1">
            <a:off x="4458496" y="1501392"/>
            <a:ext cx="522073"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 xmlns:a16="http://schemas.microsoft.com/office/drawing/2014/main" id="{D94B9FEE-8BCC-85D7-1F69-1F54EEE4CD48}"/>
              </a:ext>
            </a:extLst>
          </p:cNvPr>
          <p:cNvSpPr/>
          <p:nvPr/>
        </p:nvSpPr>
        <p:spPr bwMode="gray">
          <a:xfrm>
            <a:off x="4332497" y="1438392"/>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x-none" sz="1200" b="1" dirty="0" err="1">
              <a:solidFill>
                <a:schemeClr val="bg1"/>
              </a:solidFill>
            </a:endParaRPr>
          </a:p>
        </p:txBody>
      </p:sp>
      <p:sp>
        <p:nvSpPr>
          <p:cNvPr id="7" name="Rectangle 6">
            <a:extLst>
              <a:ext uri="{FF2B5EF4-FFF2-40B4-BE49-F238E27FC236}">
                <a16:creationId xmlns="" xmlns:a16="http://schemas.microsoft.com/office/drawing/2014/main" id="{5FC261C0-2B31-536A-C46F-C8805B6A4D16}"/>
              </a:ext>
            </a:extLst>
          </p:cNvPr>
          <p:cNvSpPr/>
          <p:nvPr/>
        </p:nvSpPr>
        <p:spPr bwMode="gray">
          <a:xfrm>
            <a:off x="5718641" y="1438392"/>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x-none" sz="1200" b="1" dirty="0" err="1">
              <a:solidFill>
                <a:schemeClr val="bg1"/>
              </a:solidFill>
            </a:endParaRPr>
          </a:p>
        </p:txBody>
      </p:sp>
      <p:cxnSp>
        <p:nvCxnSpPr>
          <p:cNvPr id="8" name="Straight Arrow Connector 7">
            <a:extLst>
              <a:ext uri="{FF2B5EF4-FFF2-40B4-BE49-F238E27FC236}">
                <a16:creationId xmlns="" xmlns:a16="http://schemas.microsoft.com/office/drawing/2014/main" id="{D7D99F98-5EF1-8B38-F2DC-7A1DF0687AC9}"/>
              </a:ext>
            </a:extLst>
          </p:cNvPr>
          <p:cNvCxnSpPr>
            <a:cxnSpLocks/>
            <a:stCxn id="7" idx="1"/>
            <a:endCxn id="4" idx="6"/>
          </p:cNvCxnSpPr>
          <p:nvPr/>
        </p:nvCxnSpPr>
        <p:spPr bwMode="gray">
          <a:xfrm flipH="1">
            <a:off x="5196569" y="1501392"/>
            <a:ext cx="522072"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Oval 8">
                <a:extLst>
                  <a:ext uri="{FF2B5EF4-FFF2-40B4-BE49-F238E27FC236}">
                    <a16:creationId xmlns="" xmlns:a16="http://schemas.microsoft.com/office/drawing/2014/main" id="{7F2FDA63-209D-D458-C951-E0F3B920ADA5}"/>
                  </a:ext>
                </a:extLst>
              </p:cNvPr>
              <p:cNvSpPr/>
              <p:nvPr/>
            </p:nvSpPr>
            <p:spPr bwMode="gray">
              <a:xfrm>
                <a:off x="6365448" y="1393391"/>
                <a:ext cx="216000" cy="216000"/>
              </a:xfrm>
              <a:prstGeom prst="ellips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a:rPr>
                          </m:ctrlPr>
                        </m:sSubPr>
                        <m:e>
                          <m:r>
                            <a:rPr lang="en-US" sz="1000" b="0" i="1" dirty="0" smtClean="0">
                              <a:solidFill>
                                <a:schemeClr val="tx1"/>
                              </a:solidFill>
                              <a:latin typeface="Cambria Math" panose="02040503050406030204" pitchFamily="18" charset="0"/>
                            </a:rPr>
                            <m:t>𝑋</m:t>
                          </m:r>
                        </m:e>
                        <m:sub>
                          <m:r>
                            <a:rPr lang="en-US" sz="1000" b="0" i="1" dirty="0" smtClean="0">
                              <a:solidFill>
                                <a:schemeClr val="tx1"/>
                              </a:solidFill>
                              <a:latin typeface="Cambria Math" panose="02040503050406030204" pitchFamily="18" charset="0"/>
                            </a:rPr>
                            <m:t>2</m:t>
                          </m:r>
                        </m:sub>
                      </m:sSub>
                    </m:oMath>
                  </m:oMathPara>
                </a14:m>
                <a:endParaRPr lang="x-none" sz="1000" dirty="0">
                  <a:solidFill>
                    <a:schemeClr val="tx1"/>
                  </a:solidFill>
                </a:endParaRPr>
              </a:p>
            </p:txBody>
          </p:sp>
        </mc:Choice>
        <mc:Fallback xmlns="">
          <p:sp>
            <p:nvSpPr>
              <p:cNvPr id="9" name="Oval 8">
                <a:extLst>
                  <a:ext uri="{FF2B5EF4-FFF2-40B4-BE49-F238E27FC236}">
                    <a16:creationId xmlns:a16="http://schemas.microsoft.com/office/drawing/2014/main" id="{7F2FDA63-209D-D458-C951-E0F3B920ADA5}"/>
                  </a:ext>
                </a:extLst>
              </p:cNvPr>
              <p:cNvSpPr>
                <a:spLocks noRot="1" noChangeAspect="1" noMove="1" noResize="1" noEditPoints="1" noAdjustHandles="1" noChangeArrowheads="1" noChangeShapeType="1" noTextEdit="1"/>
              </p:cNvSpPr>
              <p:nvPr/>
            </p:nvSpPr>
            <p:spPr bwMode="gray">
              <a:xfrm>
                <a:off x="6365448" y="1393391"/>
                <a:ext cx="216000" cy="216000"/>
              </a:xfrm>
              <a:prstGeom prst="ellipse">
                <a:avLst/>
              </a:prstGeom>
              <a:blipFill>
                <a:blip r:embed="rId11"/>
                <a:stretch>
                  <a:fillRect l="-5263"/>
                </a:stretch>
              </a:blipFill>
              <a:ln w="9525"/>
            </p:spPr>
            <p:txBody>
              <a:bodyPr/>
              <a:lstStyle/>
              <a:p>
                <a:r>
                  <a:rPr lang="en-US">
                    <a:noFill/>
                  </a:rPr>
                  <a:t> </a:t>
                </a:r>
              </a:p>
            </p:txBody>
          </p:sp>
        </mc:Fallback>
      </mc:AlternateContent>
      <p:sp>
        <p:nvSpPr>
          <p:cNvPr id="10" name="Rectangle 9">
            <a:extLst>
              <a:ext uri="{FF2B5EF4-FFF2-40B4-BE49-F238E27FC236}">
                <a16:creationId xmlns="" xmlns:a16="http://schemas.microsoft.com/office/drawing/2014/main" id="{2936AD36-88A2-4ED5-C419-CFFFA7C9DB60}"/>
              </a:ext>
            </a:extLst>
          </p:cNvPr>
          <p:cNvSpPr/>
          <p:nvPr/>
        </p:nvSpPr>
        <p:spPr bwMode="gray">
          <a:xfrm>
            <a:off x="7102256" y="1438392"/>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x-none" sz="1200" b="1" dirty="0" err="1">
              <a:solidFill>
                <a:schemeClr val="bg1"/>
              </a:solidFill>
            </a:endParaRPr>
          </a:p>
        </p:txBody>
      </p:sp>
      <p:cxnSp>
        <p:nvCxnSpPr>
          <p:cNvPr id="11" name="Straight Arrow Connector 10">
            <a:extLst>
              <a:ext uri="{FF2B5EF4-FFF2-40B4-BE49-F238E27FC236}">
                <a16:creationId xmlns="" xmlns:a16="http://schemas.microsoft.com/office/drawing/2014/main" id="{B5A6A875-6D8C-BD68-849F-9EAAD4B84367}"/>
              </a:ext>
            </a:extLst>
          </p:cNvPr>
          <p:cNvCxnSpPr>
            <a:cxnSpLocks/>
            <a:stCxn id="9" idx="2"/>
            <a:endCxn id="7" idx="3"/>
          </p:cNvCxnSpPr>
          <p:nvPr/>
        </p:nvCxnSpPr>
        <p:spPr bwMode="gray">
          <a:xfrm flipH="1">
            <a:off x="5844640" y="1501391"/>
            <a:ext cx="520808" cy="1"/>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 xmlns:a16="http://schemas.microsoft.com/office/drawing/2014/main" id="{41E90B5B-FD39-DF08-E588-CC229777EB42}"/>
              </a:ext>
            </a:extLst>
          </p:cNvPr>
          <p:cNvCxnSpPr>
            <a:cxnSpLocks/>
            <a:stCxn id="10" idx="1"/>
            <a:endCxn id="9" idx="6"/>
          </p:cNvCxnSpPr>
          <p:nvPr/>
        </p:nvCxnSpPr>
        <p:spPr bwMode="gray">
          <a:xfrm flipH="1" flipV="1">
            <a:off x="6581448" y="1501391"/>
            <a:ext cx="520808" cy="1"/>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 xmlns:a16="http://schemas.microsoft.com/office/drawing/2014/main" id="{75D5CC8C-BCA8-407E-8485-419F098868F6}"/>
                  </a:ext>
                </a:extLst>
              </p:cNvPr>
              <p:cNvSpPr txBox="1"/>
              <p:nvPr/>
            </p:nvSpPr>
            <p:spPr bwMode="gray">
              <a:xfrm>
                <a:off x="3875991" y="1199350"/>
                <a:ext cx="1000023" cy="236332"/>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000" b="0" i="1" smtClean="0">
                              <a:latin typeface="Cambria Math"/>
                            </a:rPr>
                          </m:ctrlPr>
                        </m:sSubPr>
                        <m:e>
                          <m:r>
                            <a:rPr lang="en-US" sz="1000" b="0" i="1" smtClean="0">
                              <a:latin typeface="Cambria Math" panose="02040503050406030204" pitchFamily="18" charset="0"/>
                            </a:rPr>
                            <m:t>𝑓</m:t>
                          </m:r>
                        </m:e>
                        <m:sub>
                          <m:r>
                            <a:rPr lang="en-US" sz="1000" b="0" i="1" smtClean="0">
                              <a:latin typeface="Cambria Math" panose="02040503050406030204" pitchFamily="18" charset="0"/>
                            </a:rPr>
                            <m:t>1</m:t>
                          </m:r>
                        </m:sub>
                      </m:sSub>
                      <m:d>
                        <m:dPr>
                          <m:ctrlPr>
                            <a:rPr lang="en-US" sz="1000" b="0" i="1" smtClean="0">
                              <a:latin typeface="Cambria Math"/>
                            </a:rPr>
                          </m:ctrlPr>
                        </m:dPr>
                        <m:e>
                          <m:sSub>
                            <m:sSubPr>
                              <m:ctrlPr>
                                <a:rPr lang="en-US" sz="1000" b="0" i="1" smtClean="0">
                                  <a:latin typeface="Cambria Math"/>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1</m:t>
                              </m:r>
                            </m:sub>
                          </m:sSub>
                        </m:e>
                      </m:d>
                      <m:r>
                        <a:rPr lang="en-US" sz="1000" b="0" i="1" smtClean="0">
                          <a:latin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𝕀</m:t>
                      </m:r>
                      <m:d>
                        <m:dPr>
                          <m:ctrlPr>
                            <a:rPr lang="en-US" sz="1000" b="0" i="1" smtClean="0">
                              <a:latin typeface="Cambria Math"/>
                              <a:ea typeface="Cambria Math" panose="02040503050406030204" pitchFamily="18" charset="0"/>
                            </a:rPr>
                          </m:ctrlPr>
                        </m:dPr>
                        <m:e>
                          <m:sSub>
                            <m:sSubPr>
                              <m:ctrlPr>
                                <a:rPr lang="en-US" sz="1000" b="0" i="1" smtClean="0">
                                  <a:latin typeface="Cambria Math"/>
                                  <a:ea typeface="Cambria Math" panose="02040503050406030204" pitchFamily="18" charset="0"/>
                                </a:rPr>
                              </m:ctrlPr>
                            </m:sSubPr>
                            <m:e>
                              <m:r>
                                <a:rPr lang="en-US" sz="1000" b="0" i="1" smtClean="0">
                                  <a:latin typeface="Cambria Math" panose="02040503050406030204" pitchFamily="18" charset="0"/>
                                  <a:ea typeface="Cambria Math" panose="02040503050406030204" pitchFamily="18" charset="0"/>
                                </a:rPr>
                                <m:t>𝑋</m:t>
                              </m:r>
                            </m:e>
                            <m:sub>
                              <m:r>
                                <a:rPr lang="en-US" sz="1000" b="0" i="1" smtClean="0">
                                  <a:latin typeface="Cambria Math" panose="02040503050406030204" pitchFamily="18" charset="0"/>
                                  <a:ea typeface="Cambria Math" panose="02040503050406030204" pitchFamily="18" charset="0"/>
                                </a:rPr>
                                <m:t>1</m:t>
                              </m:r>
                            </m:sub>
                          </m:sSub>
                          <m:r>
                            <a:rPr lang="en-US" sz="1000" b="0" i="1" smtClean="0">
                              <a:latin typeface="Cambria Math" panose="02040503050406030204" pitchFamily="18" charset="0"/>
                              <a:ea typeface="Cambria Math" panose="02040503050406030204" pitchFamily="18" charset="0"/>
                            </a:rPr>
                            <m:t>=1</m:t>
                          </m:r>
                        </m:e>
                      </m:d>
                    </m:oMath>
                  </m:oMathPara>
                </a14:m>
                <a:endParaRPr lang="x-none" sz="1000" dirty="0" err="1"/>
              </a:p>
            </p:txBody>
          </p:sp>
        </mc:Choice>
        <mc:Fallback xmlns="">
          <p:sp>
            <p:nvSpPr>
              <p:cNvPr id="13" name="TextBox 12">
                <a:extLst>
                  <a:ext uri="{FF2B5EF4-FFF2-40B4-BE49-F238E27FC236}">
                    <a16:creationId xmlns:a16="http://schemas.microsoft.com/office/drawing/2014/main" id="{75D5CC8C-BCA8-407E-8485-419F098868F6}"/>
                  </a:ext>
                </a:extLst>
              </p:cNvPr>
              <p:cNvSpPr txBox="1">
                <a:spLocks noRot="1" noChangeAspect="1" noMove="1" noResize="1" noEditPoints="1" noAdjustHandles="1" noChangeArrowheads="1" noChangeShapeType="1" noTextEdit="1"/>
              </p:cNvSpPr>
              <p:nvPr/>
            </p:nvSpPr>
            <p:spPr bwMode="gray">
              <a:xfrm>
                <a:off x="3875991" y="1199350"/>
                <a:ext cx="1000023" cy="236332"/>
              </a:xfrm>
              <a:prstGeom prst="rect">
                <a:avLst/>
              </a:prstGeom>
              <a:blipFill>
                <a:blip r:embed="rId12"/>
                <a:stretch>
                  <a:fillRect l="-101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 xmlns:a16="http://schemas.microsoft.com/office/drawing/2014/main" id="{6080BE85-513C-F0D0-F1D4-2FCE86CC2152}"/>
                  </a:ext>
                </a:extLst>
              </p:cNvPr>
              <p:cNvSpPr txBox="1"/>
              <p:nvPr/>
            </p:nvSpPr>
            <p:spPr bwMode="gray">
              <a:xfrm>
                <a:off x="5203654" y="1139061"/>
                <a:ext cx="1146779" cy="236332"/>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700" b="0" i="1" smtClean="0">
                              <a:latin typeface="Cambria Math"/>
                            </a:rPr>
                          </m:ctrlPr>
                        </m:sSubPr>
                        <m:e>
                          <m:r>
                            <a:rPr lang="en-US" sz="700" b="0" i="1" smtClean="0">
                              <a:latin typeface="Cambria Math" panose="02040503050406030204" pitchFamily="18" charset="0"/>
                            </a:rPr>
                            <m:t>𝑓</m:t>
                          </m:r>
                        </m:e>
                        <m:sub>
                          <m:r>
                            <a:rPr lang="en-US" sz="700" b="0" i="1" smtClean="0">
                              <a:latin typeface="Cambria Math" panose="02040503050406030204" pitchFamily="18" charset="0"/>
                            </a:rPr>
                            <m:t>2</m:t>
                          </m:r>
                        </m:sub>
                      </m:sSub>
                      <m:d>
                        <m:dPr>
                          <m:ctrlPr>
                            <a:rPr lang="en-US" sz="700" b="0" i="1" smtClean="0">
                              <a:latin typeface="Cambria Math"/>
                            </a:rPr>
                          </m:ctrlPr>
                        </m:dPr>
                        <m:e>
                          <m:sSub>
                            <m:sSubPr>
                              <m:ctrlPr>
                                <a:rPr lang="en-US" sz="700" b="0" i="1" smtClean="0">
                                  <a:latin typeface="Cambria Math"/>
                                </a:rPr>
                              </m:ctrlPr>
                            </m:sSubPr>
                            <m:e>
                              <m:r>
                                <a:rPr lang="en-US" sz="700" b="0" i="1" smtClean="0">
                                  <a:latin typeface="Cambria Math" panose="02040503050406030204" pitchFamily="18" charset="0"/>
                                </a:rPr>
                                <m:t>𝑋</m:t>
                              </m:r>
                            </m:e>
                            <m:sub>
                              <m:r>
                                <a:rPr lang="en-US" sz="700" b="0" i="1" smtClean="0">
                                  <a:latin typeface="Cambria Math" panose="02040503050406030204" pitchFamily="18" charset="0"/>
                                </a:rPr>
                                <m:t>1</m:t>
                              </m:r>
                            </m:sub>
                          </m:sSub>
                          <m:r>
                            <a:rPr lang="en-US" sz="700" b="0" i="1" smtClean="0">
                              <a:latin typeface="Cambria Math" panose="02040503050406030204" pitchFamily="18" charset="0"/>
                            </a:rPr>
                            <m:t>,</m:t>
                          </m:r>
                          <m:sSub>
                            <m:sSubPr>
                              <m:ctrlPr>
                                <a:rPr lang="en-US" sz="700" b="0" i="1" smtClean="0">
                                  <a:latin typeface="Cambria Math"/>
                                </a:rPr>
                              </m:ctrlPr>
                            </m:sSubPr>
                            <m:e>
                              <m:r>
                                <a:rPr lang="en-US" sz="700" b="0" i="1" smtClean="0">
                                  <a:latin typeface="Cambria Math" panose="02040503050406030204" pitchFamily="18" charset="0"/>
                                </a:rPr>
                                <m:t>𝑋</m:t>
                              </m:r>
                            </m:e>
                            <m:sub>
                              <m:r>
                                <a:rPr lang="en-US" sz="700" b="0" i="1" smtClean="0">
                                  <a:latin typeface="Cambria Math" panose="02040503050406030204" pitchFamily="18" charset="0"/>
                                </a:rPr>
                                <m:t>2</m:t>
                              </m:r>
                            </m:sub>
                          </m:sSub>
                        </m:e>
                      </m:d>
                      <m:r>
                        <a:rPr lang="en-US" sz="700" b="0" i="1" smtClean="0">
                          <a:latin typeface="Cambria Math" panose="02040503050406030204" pitchFamily="18" charset="0"/>
                        </a:rPr>
                        <m:t>=</m:t>
                      </m:r>
                      <m:d>
                        <m:dPr>
                          <m:begChr m:val="{"/>
                          <m:endChr m:val=""/>
                          <m:ctrlPr>
                            <a:rPr lang="en-US" sz="700" b="0" i="1" smtClean="0">
                              <a:latin typeface="Cambria Math"/>
                            </a:rPr>
                          </m:ctrlPr>
                        </m:dPr>
                        <m:e>
                          <m:eqArr>
                            <m:eqArrPr>
                              <m:ctrlPr>
                                <a:rPr lang="en-US" sz="700" b="0" i="1" smtClean="0">
                                  <a:latin typeface="Cambria Math"/>
                                </a:rPr>
                              </m:ctrlPr>
                            </m:eqArrPr>
                            <m:e>
                              <m:f>
                                <m:fPr>
                                  <m:type m:val="lin"/>
                                  <m:ctrlPr>
                                    <a:rPr lang="en-US" sz="700" b="0" i="1" smtClean="0">
                                      <a:latin typeface="Cambria Math"/>
                                    </a:rPr>
                                  </m:ctrlPr>
                                </m:fPr>
                                <m:num>
                                  <m:r>
                                    <a:rPr lang="en-US" sz="700" b="0" i="1" smtClean="0">
                                      <a:latin typeface="Cambria Math" panose="02040503050406030204" pitchFamily="18" charset="0"/>
                                    </a:rPr>
                                    <m:t>1</m:t>
                                  </m:r>
                                </m:num>
                                <m:den>
                                  <m:r>
                                    <a:rPr lang="en-US" sz="700" b="0" i="1" smtClean="0">
                                      <a:latin typeface="Cambria Math" panose="02040503050406030204" pitchFamily="18" charset="0"/>
                                    </a:rPr>
                                    <m:t>2</m:t>
                                  </m:r>
                                </m:den>
                              </m:f>
                              <m:r>
                                <a:rPr lang="en-US" sz="700" b="0" i="1" smtClean="0">
                                  <a:latin typeface="Cambria Math" panose="02040503050406030204" pitchFamily="18" charset="0"/>
                                </a:rPr>
                                <m:t>    </m:t>
                              </m:r>
                              <m:sSub>
                                <m:sSubPr>
                                  <m:ctrlPr>
                                    <a:rPr lang="en-US" sz="700" b="0" i="1" smtClean="0">
                                      <a:latin typeface="Cambria Math"/>
                                    </a:rPr>
                                  </m:ctrlPr>
                                </m:sSubPr>
                                <m:e>
                                  <m:r>
                                    <a:rPr lang="en-US" sz="700" b="0" i="1" smtClean="0">
                                      <a:latin typeface="Cambria Math" panose="02040503050406030204" pitchFamily="18" charset="0"/>
                                    </a:rPr>
                                    <m:t>𝑋</m:t>
                                  </m:r>
                                </m:e>
                                <m:sub>
                                  <m:r>
                                    <a:rPr lang="en-US" sz="700" b="0" i="1" smtClean="0">
                                      <a:latin typeface="Cambria Math" panose="02040503050406030204" pitchFamily="18" charset="0"/>
                                    </a:rPr>
                                    <m:t>1</m:t>
                                  </m:r>
                                </m:sub>
                              </m:sSub>
                              <m:r>
                                <a:rPr lang="en-US" sz="700" b="0" i="1" smtClean="0">
                                  <a:latin typeface="Cambria Math" panose="02040503050406030204" pitchFamily="18" charset="0"/>
                                </a:rPr>
                                <m:t>=</m:t>
                              </m:r>
                              <m:sSub>
                                <m:sSubPr>
                                  <m:ctrlPr>
                                    <a:rPr lang="en-US" sz="700" b="0" i="1" smtClean="0">
                                      <a:latin typeface="Cambria Math"/>
                                    </a:rPr>
                                  </m:ctrlPr>
                                </m:sSubPr>
                                <m:e>
                                  <m:r>
                                    <a:rPr lang="en-US" sz="700" b="0" i="1" smtClean="0">
                                      <a:latin typeface="Cambria Math" panose="02040503050406030204" pitchFamily="18" charset="0"/>
                                    </a:rPr>
                                    <m:t>𝑋</m:t>
                                  </m:r>
                                </m:e>
                                <m:sub>
                                  <m:r>
                                    <a:rPr lang="en-US" sz="700" b="0" i="1" smtClean="0">
                                      <a:latin typeface="Cambria Math" panose="02040503050406030204" pitchFamily="18" charset="0"/>
                                    </a:rPr>
                                    <m:t>2</m:t>
                                  </m:r>
                                </m:sub>
                              </m:sSub>
                              <m:r>
                                <a:rPr lang="en-US" sz="700" b="0" i="1" smtClean="0">
                                  <a:latin typeface="Cambria Math" panose="02040503050406030204" pitchFamily="18" charset="0"/>
                                </a:rPr>
                                <m:t> </m:t>
                              </m:r>
                            </m:e>
                            <m:e>
                              <m:f>
                                <m:fPr>
                                  <m:type m:val="lin"/>
                                  <m:ctrlPr>
                                    <a:rPr lang="en-US" sz="700" i="1">
                                      <a:latin typeface="Cambria Math"/>
                                    </a:rPr>
                                  </m:ctrlPr>
                                </m:fPr>
                                <m:num>
                                  <m:r>
                                    <a:rPr lang="en-US" sz="700" i="1">
                                      <a:latin typeface="Cambria Math" panose="02040503050406030204" pitchFamily="18" charset="0"/>
                                    </a:rPr>
                                    <m:t>1</m:t>
                                  </m:r>
                                </m:num>
                                <m:den>
                                  <m:r>
                                    <a:rPr lang="en-US" sz="700" b="0" i="1" smtClean="0">
                                      <a:latin typeface="Cambria Math" panose="02040503050406030204" pitchFamily="18" charset="0"/>
                                    </a:rPr>
                                    <m:t>4</m:t>
                                  </m:r>
                                </m:den>
                              </m:f>
                              <m:r>
                                <a:rPr lang="en-US" sz="700" i="1">
                                  <a:latin typeface="Cambria Math" panose="02040503050406030204" pitchFamily="18" charset="0"/>
                                </a:rPr>
                                <m:t>    </m:t>
                              </m:r>
                              <m:sSub>
                                <m:sSubPr>
                                  <m:ctrlPr>
                                    <a:rPr lang="en-US" sz="700" i="1">
                                      <a:latin typeface="Cambria Math"/>
                                    </a:rPr>
                                  </m:ctrlPr>
                                </m:sSubPr>
                                <m:e>
                                  <m:r>
                                    <a:rPr lang="en-US" sz="700" b="0" i="1" smtClean="0">
                                      <a:latin typeface="Cambria Math" panose="02040503050406030204" pitchFamily="18" charset="0"/>
                                    </a:rPr>
                                    <m:t>𝑋</m:t>
                                  </m:r>
                                </m:e>
                                <m:sub>
                                  <m:r>
                                    <a:rPr lang="en-US" sz="700" i="1">
                                      <a:latin typeface="Cambria Math" panose="02040503050406030204" pitchFamily="18" charset="0"/>
                                    </a:rPr>
                                    <m:t>1</m:t>
                                  </m:r>
                                </m:sub>
                              </m:sSub>
                              <m:r>
                                <a:rPr lang="en-US" sz="700" i="1">
                                  <a:latin typeface="Cambria Math" panose="02040503050406030204" pitchFamily="18" charset="0"/>
                                  <a:ea typeface="Cambria Math" panose="02040503050406030204" pitchFamily="18" charset="0"/>
                                </a:rPr>
                                <m:t>≠</m:t>
                              </m:r>
                              <m:sSub>
                                <m:sSubPr>
                                  <m:ctrlPr>
                                    <a:rPr lang="en-US" sz="700" i="1">
                                      <a:latin typeface="Cambria Math"/>
                                    </a:rPr>
                                  </m:ctrlPr>
                                </m:sSubPr>
                                <m:e>
                                  <m:r>
                                    <a:rPr lang="en-US" sz="700" b="0" i="1" smtClean="0">
                                      <a:latin typeface="Cambria Math" panose="02040503050406030204" pitchFamily="18" charset="0"/>
                                    </a:rPr>
                                    <m:t>𝑋</m:t>
                                  </m:r>
                                </m:e>
                                <m:sub>
                                  <m:r>
                                    <a:rPr lang="en-US" sz="700" i="1">
                                      <a:latin typeface="Cambria Math" panose="02040503050406030204" pitchFamily="18" charset="0"/>
                                    </a:rPr>
                                    <m:t>2</m:t>
                                  </m:r>
                                </m:sub>
                              </m:sSub>
                            </m:e>
                          </m:eqArr>
                        </m:e>
                      </m:d>
                    </m:oMath>
                  </m:oMathPara>
                </a14:m>
                <a:endParaRPr lang="x-none" sz="700" dirty="0" err="1"/>
              </a:p>
            </p:txBody>
          </p:sp>
        </mc:Choice>
        <mc:Fallback xmlns="">
          <p:sp>
            <p:nvSpPr>
              <p:cNvPr id="14" name="TextBox 13">
                <a:extLst>
                  <a:ext uri="{FF2B5EF4-FFF2-40B4-BE49-F238E27FC236}">
                    <a16:creationId xmlns:a16="http://schemas.microsoft.com/office/drawing/2014/main" id="{6080BE85-513C-F0D0-F1D4-2FCE86CC2152}"/>
                  </a:ext>
                </a:extLst>
              </p:cNvPr>
              <p:cNvSpPr txBox="1">
                <a:spLocks noRot="1" noChangeAspect="1" noMove="1" noResize="1" noEditPoints="1" noAdjustHandles="1" noChangeArrowheads="1" noChangeShapeType="1" noTextEdit="1"/>
              </p:cNvSpPr>
              <p:nvPr/>
            </p:nvSpPr>
            <p:spPr bwMode="gray">
              <a:xfrm>
                <a:off x="5203654" y="1139061"/>
                <a:ext cx="1146779" cy="236332"/>
              </a:xfrm>
              <a:prstGeom prst="rect">
                <a:avLst/>
              </a:prstGeom>
              <a:blipFill>
                <a:blip r:embed="rId13"/>
                <a:stretch>
                  <a:fillRect l="-2174" t="-230000" b="-310000"/>
                </a:stretch>
              </a:blipFill>
            </p:spPr>
            <p:txBody>
              <a:bodyPr/>
              <a:lstStyle/>
              <a:p>
                <a:r>
                  <a:rPr lang="en-US">
                    <a:noFill/>
                  </a:rPr>
                  <a:t> </a:t>
                </a:r>
              </a:p>
            </p:txBody>
          </p:sp>
        </mc:Fallback>
      </mc:AlternateContent>
      <p:cxnSp>
        <p:nvCxnSpPr>
          <p:cNvPr id="17" name="Straight Arrow Connector 16">
            <a:extLst>
              <a:ext uri="{FF2B5EF4-FFF2-40B4-BE49-F238E27FC236}">
                <a16:creationId xmlns="" xmlns:a16="http://schemas.microsoft.com/office/drawing/2014/main" id="{36CFAD1F-35BB-5CFB-B9A1-949B0C09D14A}"/>
              </a:ext>
            </a:extLst>
          </p:cNvPr>
          <p:cNvCxnSpPr>
            <a:cxnSpLocks/>
          </p:cNvCxnSpPr>
          <p:nvPr/>
        </p:nvCxnSpPr>
        <p:spPr bwMode="gray">
          <a:xfrm>
            <a:off x="4544686" y="1559336"/>
            <a:ext cx="359347"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 xmlns:a16="http://schemas.microsoft.com/office/drawing/2014/main" id="{944E5950-9560-E982-9455-7A6344F00204}"/>
              </a:ext>
            </a:extLst>
          </p:cNvPr>
          <p:cNvCxnSpPr>
            <a:cxnSpLocks/>
          </p:cNvCxnSpPr>
          <p:nvPr/>
        </p:nvCxnSpPr>
        <p:spPr bwMode="gray">
          <a:xfrm>
            <a:off x="5277930" y="1563317"/>
            <a:ext cx="359347" cy="0"/>
          </a:xfrm>
          <a:prstGeom prst="straightConnector1">
            <a:avLst/>
          </a:prstGeom>
          <a:ln>
            <a:solidFill>
              <a:schemeClr val="accent1"/>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 Placeholder 53">
                <a:extLst>
                  <a:ext uri="{FF2B5EF4-FFF2-40B4-BE49-F238E27FC236}">
                    <a16:creationId xmlns="" xmlns:a16="http://schemas.microsoft.com/office/drawing/2014/main" id="{BC16C6AC-4A4F-CF31-34C3-FC3C647046F5}"/>
                  </a:ext>
                </a:extLst>
              </p:cNvPr>
              <p:cNvSpPr txBox="1">
                <a:spLocks/>
              </p:cNvSpPr>
              <p:nvPr/>
            </p:nvSpPr>
            <p:spPr bwMode="gray">
              <a:xfrm>
                <a:off x="4411827" y="1575368"/>
                <a:ext cx="670796" cy="215998"/>
              </a:xfrm>
              <a:prstGeom prst="rect">
                <a:avLst/>
              </a:prstGeom>
            </p:spPr>
            <p:txBody>
              <a:bodyPr/>
              <a:lstStyle>
                <a:lvl1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baseline="0">
                    <a:solidFill>
                      <a:schemeClr val="tx1"/>
                    </a:solidFill>
                    <a:latin typeface="+mn-lt"/>
                    <a:ea typeface="+mn-ea"/>
                    <a:cs typeface="+mn-cs"/>
                  </a:defRPr>
                </a:lvl1pPr>
                <a:lvl2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806450" indent="-269875"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4pPr>
                <a:lvl5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5pPr>
                <a:lvl6pPr marL="0" indent="0" algn="l" defTabSz="914400" rtl="0" eaLnBrk="1" latinLnBrk="0" hangingPunct="1">
                  <a:lnSpc>
                    <a:spcPct val="100000"/>
                  </a:lnSpc>
                  <a:spcBef>
                    <a:spcPts val="400"/>
                  </a:spcBef>
                  <a:spcAft>
                    <a:spcPts val="400"/>
                  </a:spcAft>
                  <a:buClr>
                    <a:schemeClr val="accent1"/>
                  </a:buClr>
                  <a:buSzPct val="100000"/>
                  <a:buFont typeface="+mj-lt"/>
                  <a:buNone/>
                  <a:defRPr sz="1600" kern="1200" cap="all" baseline="0">
                    <a:solidFill>
                      <a:schemeClr val="accent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700" b="0" i="1" smtClean="0">
                              <a:solidFill>
                                <a:srgbClr val="C00000"/>
                              </a:solidFill>
                              <a:latin typeface="Cambria Math"/>
                            </a:rPr>
                          </m:ctrlPr>
                        </m:sSubPr>
                        <m:e>
                          <m:r>
                            <a:rPr lang="en-US" sz="700" b="0" i="1" smtClean="0">
                              <a:solidFill>
                                <a:srgbClr val="C00000"/>
                              </a:solidFill>
                              <a:latin typeface="Cambria Math" panose="02040503050406030204" pitchFamily="18" charset="0"/>
                            </a:rPr>
                            <m:t>𝑚</m:t>
                          </m:r>
                        </m:e>
                        <m:sub>
                          <m:sSub>
                            <m:sSubPr>
                              <m:ctrlPr>
                                <a:rPr lang="en-US" sz="700" b="0" i="1" smtClean="0">
                                  <a:solidFill>
                                    <a:srgbClr val="C00000"/>
                                  </a:solidFill>
                                  <a:latin typeface="Cambria Math"/>
                                </a:rPr>
                              </m:ctrlPr>
                            </m:sSubPr>
                            <m:e>
                              <m:r>
                                <a:rPr lang="en-US" sz="700" b="0" i="1" smtClean="0">
                                  <a:solidFill>
                                    <a:srgbClr val="C00000"/>
                                  </a:solidFill>
                                  <a:latin typeface="Cambria Math" panose="02040503050406030204" pitchFamily="18" charset="0"/>
                                </a:rPr>
                                <m:t>𝑓</m:t>
                              </m:r>
                            </m:e>
                            <m:sub>
                              <m:r>
                                <a:rPr lang="en-US" sz="700" b="0" i="1" smtClean="0">
                                  <a:solidFill>
                                    <a:srgbClr val="C00000"/>
                                  </a:solidFill>
                                  <a:latin typeface="Cambria Math" panose="02040503050406030204" pitchFamily="18" charset="0"/>
                                </a:rPr>
                                <m:t>1</m:t>
                              </m:r>
                            </m:sub>
                          </m:sSub>
                          <m:r>
                            <a:rPr lang="en-US" sz="700" b="0" i="1" smtClean="0">
                              <a:solidFill>
                                <a:srgbClr val="C00000"/>
                              </a:solidFill>
                              <a:latin typeface="Cambria Math" panose="02040503050406030204" pitchFamily="18" charset="0"/>
                            </a:rPr>
                            <m:t>→</m:t>
                          </m:r>
                          <m:sSub>
                            <m:sSubPr>
                              <m:ctrlPr>
                                <a:rPr lang="en-US" sz="700" b="0" i="1" smtClean="0">
                                  <a:solidFill>
                                    <a:srgbClr val="C00000"/>
                                  </a:solidFill>
                                  <a:latin typeface="Cambria Math"/>
                                </a:rPr>
                              </m:ctrlPr>
                            </m:sSubPr>
                            <m:e>
                              <m:r>
                                <a:rPr lang="en-US" sz="700" b="0" i="1" smtClean="0">
                                  <a:solidFill>
                                    <a:srgbClr val="C00000"/>
                                  </a:solidFill>
                                  <a:latin typeface="Cambria Math" panose="02040503050406030204" pitchFamily="18" charset="0"/>
                                </a:rPr>
                                <m:t>𝑋</m:t>
                              </m:r>
                            </m:e>
                            <m:sub>
                              <m:r>
                                <a:rPr lang="en-US" sz="700" b="0" i="1" smtClean="0">
                                  <a:solidFill>
                                    <a:srgbClr val="C00000"/>
                                  </a:solidFill>
                                  <a:latin typeface="Cambria Math" panose="02040503050406030204" pitchFamily="18" charset="0"/>
                                </a:rPr>
                                <m:t>1</m:t>
                              </m:r>
                            </m:sub>
                          </m:sSub>
                        </m:sub>
                      </m:sSub>
                      <m:d>
                        <m:dPr>
                          <m:ctrlPr>
                            <a:rPr lang="en-US" sz="700" b="0" i="1" smtClean="0">
                              <a:solidFill>
                                <a:srgbClr val="C00000"/>
                              </a:solidFill>
                              <a:latin typeface="Cambria Math"/>
                            </a:rPr>
                          </m:ctrlPr>
                        </m:dPr>
                        <m:e>
                          <m:r>
                            <a:rPr lang="en-US" sz="700" b="0" i="1" smtClean="0">
                              <a:solidFill>
                                <a:srgbClr val="C00000"/>
                              </a:solidFill>
                              <a:latin typeface="Cambria Math" panose="02040503050406030204" pitchFamily="18" charset="0"/>
                            </a:rPr>
                            <m:t>⋅</m:t>
                          </m:r>
                        </m:e>
                      </m:d>
                    </m:oMath>
                  </m:oMathPara>
                </a14:m>
                <a:endParaRPr lang="x-none" sz="700" dirty="0">
                  <a:solidFill>
                    <a:srgbClr val="C00000"/>
                  </a:solidFill>
                </a:endParaRPr>
              </a:p>
            </p:txBody>
          </p:sp>
        </mc:Choice>
        <mc:Fallback xmlns="">
          <p:sp>
            <p:nvSpPr>
              <p:cNvPr id="19" name="Text Placeholder 53">
                <a:extLst>
                  <a:ext uri="{FF2B5EF4-FFF2-40B4-BE49-F238E27FC236}">
                    <a16:creationId xmlns:a16="http://schemas.microsoft.com/office/drawing/2014/main" id="{BC16C6AC-4A4F-CF31-34C3-FC3C647046F5}"/>
                  </a:ext>
                </a:extLst>
              </p:cNvPr>
              <p:cNvSpPr txBox="1">
                <a:spLocks noRot="1" noChangeAspect="1" noMove="1" noResize="1" noEditPoints="1" noAdjustHandles="1" noChangeArrowheads="1" noChangeShapeType="1" noTextEdit="1"/>
              </p:cNvSpPr>
              <p:nvPr/>
            </p:nvSpPr>
            <p:spPr bwMode="gray">
              <a:xfrm>
                <a:off x="4411827" y="1575368"/>
                <a:ext cx="670796" cy="215998"/>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Oval 20">
                <a:extLst>
                  <a:ext uri="{FF2B5EF4-FFF2-40B4-BE49-F238E27FC236}">
                    <a16:creationId xmlns="" xmlns:a16="http://schemas.microsoft.com/office/drawing/2014/main" id="{BF41C0E2-1C6F-96C5-4D7D-72B7331F16F8}"/>
                  </a:ext>
                </a:extLst>
              </p:cNvPr>
              <p:cNvSpPr/>
              <p:nvPr/>
            </p:nvSpPr>
            <p:spPr bwMode="gray">
              <a:xfrm>
                <a:off x="7740376" y="1393391"/>
                <a:ext cx="216000" cy="216000"/>
              </a:xfrm>
              <a:prstGeom prst="ellips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a:rPr>
                          </m:ctrlPr>
                        </m:sSubPr>
                        <m:e>
                          <m:r>
                            <a:rPr lang="en-US" sz="1000" b="0" i="1" dirty="0" smtClean="0">
                              <a:solidFill>
                                <a:schemeClr val="tx1"/>
                              </a:solidFill>
                              <a:latin typeface="Cambria Math" panose="02040503050406030204" pitchFamily="18" charset="0"/>
                            </a:rPr>
                            <m:t>𝑋</m:t>
                          </m:r>
                        </m:e>
                        <m:sub>
                          <m:r>
                            <a:rPr lang="en-US" sz="1000" b="0" i="1" dirty="0" smtClean="0">
                              <a:solidFill>
                                <a:schemeClr val="tx1"/>
                              </a:solidFill>
                              <a:latin typeface="Cambria Math" panose="02040503050406030204" pitchFamily="18" charset="0"/>
                            </a:rPr>
                            <m:t>3</m:t>
                          </m:r>
                        </m:sub>
                      </m:sSub>
                    </m:oMath>
                  </m:oMathPara>
                </a14:m>
                <a:endParaRPr lang="x-none" sz="1000" dirty="0">
                  <a:solidFill>
                    <a:schemeClr val="tx1"/>
                  </a:solidFill>
                </a:endParaRPr>
              </a:p>
            </p:txBody>
          </p:sp>
        </mc:Choice>
        <mc:Fallback xmlns="">
          <p:sp>
            <p:nvSpPr>
              <p:cNvPr id="21" name="Oval 20">
                <a:extLst>
                  <a:ext uri="{FF2B5EF4-FFF2-40B4-BE49-F238E27FC236}">
                    <a16:creationId xmlns:a16="http://schemas.microsoft.com/office/drawing/2014/main" id="{BF41C0E2-1C6F-96C5-4D7D-72B7331F16F8}"/>
                  </a:ext>
                </a:extLst>
              </p:cNvPr>
              <p:cNvSpPr>
                <a:spLocks noRot="1" noChangeAspect="1" noMove="1" noResize="1" noEditPoints="1" noAdjustHandles="1" noChangeArrowheads="1" noChangeShapeType="1" noTextEdit="1"/>
              </p:cNvSpPr>
              <p:nvPr/>
            </p:nvSpPr>
            <p:spPr bwMode="gray">
              <a:xfrm>
                <a:off x="7740376" y="1393391"/>
                <a:ext cx="216000" cy="216000"/>
              </a:xfrm>
              <a:prstGeom prst="ellipse">
                <a:avLst/>
              </a:prstGeom>
              <a:blipFill>
                <a:blip r:embed="rId15"/>
                <a:stretch>
                  <a:fillRect l="-11111"/>
                </a:stretch>
              </a:blipFill>
              <a:ln w="9525"/>
            </p:spPr>
            <p:txBody>
              <a:bodyPr/>
              <a:lstStyle/>
              <a:p>
                <a:r>
                  <a:rPr lang="en-US">
                    <a:noFill/>
                  </a:rPr>
                  <a:t> </a:t>
                </a:r>
              </a:p>
            </p:txBody>
          </p:sp>
        </mc:Fallback>
      </mc:AlternateContent>
      <p:cxnSp>
        <p:nvCxnSpPr>
          <p:cNvPr id="25" name="Straight Arrow Connector 24">
            <a:extLst>
              <a:ext uri="{FF2B5EF4-FFF2-40B4-BE49-F238E27FC236}">
                <a16:creationId xmlns="" xmlns:a16="http://schemas.microsoft.com/office/drawing/2014/main" id="{BF1E515B-90C2-609F-7CD8-74F4CCFDDAB8}"/>
              </a:ext>
            </a:extLst>
          </p:cNvPr>
          <p:cNvCxnSpPr>
            <a:cxnSpLocks/>
            <a:stCxn id="21" idx="2"/>
            <a:endCxn id="10" idx="3"/>
          </p:cNvCxnSpPr>
          <p:nvPr/>
        </p:nvCxnSpPr>
        <p:spPr bwMode="gray">
          <a:xfrm flipH="1">
            <a:off x="7228255" y="1501391"/>
            <a:ext cx="512121" cy="1"/>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 xmlns:a16="http://schemas.microsoft.com/office/drawing/2014/main" id="{F3355757-290D-847C-ACD5-0DD71940464A}"/>
                  </a:ext>
                </a:extLst>
              </p:cNvPr>
              <p:cNvSpPr txBox="1"/>
              <p:nvPr/>
            </p:nvSpPr>
            <p:spPr bwMode="gray">
              <a:xfrm>
                <a:off x="6600067" y="1139061"/>
                <a:ext cx="1124193" cy="236332"/>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700" b="0" i="1" smtClean="0">
                              <a:latin typeface="Cambria Math"/>
                            </a:rPr>
                          </m:ctrlPr>
                        </m:sSubPr>
                        <m:e>
                          <m:r>
                            <a:rPr lang="en-US" sz="700" b="0" i="1" smtClean="0">
                              <a:latin typeface="Cambria Math" panose="02040503050406030204" pitchFamily="18" charset="0"/>
                            </a:rPr>
                            <m:t>𝑓</m:t>
                          </m:r>
                        </m:e>
                        <m:sub>
                          <m:r>
                            <a:rPr lang="en-US" sz="700" b="0" i="1" smtClean="0">
                              <a:latin typeface="Cambria Math" panose="02040503050406030204" pitchFamily="18" charset="0"/>
                            </a:rPr>
                            <m:t>3</m:t>
                          </m:r>
                        </m:sub>
                      </m:sSub>
                      <m:d>
                        <m:dPr>
                          <m:ctrlPr>
                            <a:rPr lang="en-US" sz="700" b="0" i="1" smtClean="0">
                              <a:latin typeface="Cambria Math"/>
                            </a:rPr>
                          </m:ctrlPr>
                        </m:dPr>
                        <m:e>
                          <m:sSub>
                            <m:sSubPr>
                              <m:ctrlPr>
                                <a:rPr lang="en-US" sz="700" b="0" i="1" smtClean="0">
                                  <a:latin typeface="Cambria Math"/>
                                </a:rPr>
                              </m:ctrlPr>
                            </m:sSubPr>
                            <m:e>
                              <m:r>
                                <a:rPr lang="en-US" sz="700" b="0" i="1" smtClean="0">
                                  <a:latin typeface="Cambria Math" panose="02040503050406030204" pitchFamily="18" charset="0"/>
                                </a:rPr>
                                <m:t>𝑋</m:t>
                              </m:r>
                            </m:e>
                            <m:sub>
                              <m:r>
                                <a:rPr lang="en-US" sz="700" b="0" i="1" smtClean="0">
                                  <a:latin typeface="Cambria Math" panose="02040503050406030204" pitchFamily="18" charset="0"/>
                                </a:rPr>
                                <m:t>2</m:t>
                              </m:r>
                            </m:sub>
                          </m:sSub>
                          <m:r>
                            <a:rPr lang="en-US" sz="700" b="0" i="1" smtClean="0">
                              <a:latin typeface="Cambria Math" panose="02040503050406030204" pitchFamily="18" charset="0"/>
                            </a:rPr>
                            <m:t>,</m:t>
                          </m:r>
                          <m:sSub>
                            <m:sSubPr>
                              <m:ctrlPr>
                                <a:rPr lang="en-US" sz="700" b="0" i="1" smtClean="0">
                                  <a:latin typeface="Cambria Math"/>
                                </a:rPr>
                              </m:ctrlPr>
                            </m:sSubPr>
                            <m:e>
                              <m:r>
                                <a:rPr lang="en-US" sz="700" b="0" i="1" smtClean="0">
                                  <a:latin typeface="Cambria Math" panose="02040503050406030204" pitchFamily="18" charset="0"/>
                                </a:rPr>
                                <m:t>𝑋</m:t>
                              </m:r>
                            </m:e>
                            <m:sub>
                              <m:r>
                                <a:rPr lang="en-US" sz="700" b="0" i="1" smtClean="0">
                                  <a:latin typeface="Cambria Math" panose="02040503050406030204" pitchFamily="18" charset="0"/>
                                </a:rPr>
                                <m:t>3</m:t>
                              </m:r>
                            </m:sub>
                          </m:sSub>
                        </m:e>
                      </m:d>
                      <m:r>
                        <a:rPr lang="en-US" sz="700" b="0" i="1" smtClean="0">
                          <a:latin typeface="Cambria Math" panose="02040503050406030204" pitchFamily="18" charset="0"/>
                        </a:rPr>
                        <m:t>=</m:t>
                      </m:r>
                      <m:d>
                        <m:dPr>
                          <m:begChr m:val="{"/>
                          <m:endChr m:val=""/>
                          <m:ctrlPr>
                            <a:rPr lang="en-US" sz="700" b="0" i="1" smtClean="0">
                              <a:latin typeface="Cambria Math"/>
                            </a:rPr>
                          </m:ctrlPr>
                        </m:dPr>
                        <m:e>
                          <m:eqArr>
                            <m:eqArrPr>
                              <m:ctrlPr>
                                <a:rPr lang="en-US" sz="700" b="0" i="1" smtClean="0">
                                  <a:latin typeface="Cambria Math"/>
                                </a:rPr>
                              </m:ctrlPr>
                            </m:eqArrPr>
                            <m:e>
                              <m:f>
                                <m:fPr>
                                  <m:type m:val="lin"/>
                                  <m:ctrlPr>
                                    <a:rPr lang="en-US" sz="700" b="0" i="1" smtClean="0">
                                      <a:latin typeface="Cambria Math"/>
                                    </a:rPr>
                                  </m:ctrlPr>
                                </m:fPr>
                                <m:num>
                                  <m:r>
                                    <a:rPr lang="en-US" sz="700" b="0" i="1" smtClean="0">
                                      <a:latin typeface="Cambria Math" panose="02040503050406030204" pitchFamily="18" charset="0"/>
                                    </a:rPr>
                                    <m:t>1</m:t>
                                  </m:r>
                                </m:num>
                                <m:den>
                                  <m:r>
                                    <a:rPr lang="en-US" sz="700" b="0" i="1" smtClean="0">
                                      <a:latin typeface="Cambria Math" panose="02040503050406030204" pitchFamily="18" charset="0"/>
                                    </a:rPr>
                                    <m:t>2</m:t>
                                  </m:r>
                                </m:den>
                              </m:f>
                              <m:r>
                                <a:rPr lang="en-US" sz="700" b="0" i="1" smtClean="0">
                                  <a:latin typeface="Cambria Math" panose="02040503050406030204" pitchFamily="18" charset="0"/>
                                </a:rPr>
                                <m:t>    </m:t>
                              </m:r>
                              <m:sSub>
                                <m:sSubPr>
                                  <m:ctrlPr>
                                    <a:rPr lang="en-US" sz="700" b="0" i="1" smtClean="0">
                                      <a:latin typeface="Cambria Math"/>
                                    </a:rPr>
                                  </m:ctrlPr>
                                </m:sSubPr>
                                <m:e>
                                  <m:r>
                                    <a:rPr lang="en-US" sz="700" b="0" i="1" smtClean="0">
                                      <a:latin typeface="Cambria Math" panose="02040503050406030204" pitchFamily="18" charset="0"/>
                                    </a:rPr>
                                    <m:t>𝑋</m:t>
                                  </m:r>
                                </m:e>
                                <m:sub>
                                  <m:r>
                                    <a:rPr lang="en-US" sz="700" b="0" i="1" smtClean="0">
                                      <a:latin typeface="Cambria Math" panose="02040503050406030204" pitchFamily="18" charset="0"/>
                                    </a:rPr>
                                    <m:t>2</m:t>
                                  </m:r>
                                </m:sub>
                              </m:sSub>
                              <m:r>
                                <a:rPr lang="en-US" sz="700" b="0" i="1" smtClean="0">
                                  <a:latin typeface="Cambria Math" panose="02040503050406030204" pitchFamily="18" charset="0"/>
                                </a:rPr>
                                <m:t>=</m:t>
                              </m:r>
                              <m:sSub>
                                <m:sSubPr>
                                  <m:ctrlPr>
                                    <a:rPr lang="en-US" sz="700" b="0" i="1" smtClean="0">
                                      <a:latin typeface="Cambria Math"/>
                                    </a:rPr>
                                  </m:ctrlPr>
                                </m:sSubPr>
                                <m:e>
                                  <m:r>
                                    <a:rPr lang="en-US" sz="700" b="0" i="1" smtClean="0">
                                      <a:latin typeface="Cambria Math" panose="02040503050406030204" pitchFamily="18" charset="0"/>
                                    </a:rPr>
                                    <m:t>𝑋</m:t>
                                  </m:r>
                                </m:e>
                                <m:sub>
                                  <m:r>
                                    <a:rPr lang="en-US" sz="700" b="0" i="1" smtClean="0">
                                      <a:latin typeface="Cambria Math" panose="02040503050406030204" pitchFamily="18" charset="0"/>
                                    </a:rPr>
                                    <m:t>3</m:t>
                                  </m:r>
                                </m:sub>
                              </m:sSub>
                              <m:r>
                                <a:rPr lang="en-US" sz="700" b="0" i="1" smtClean="0">
                                  <a:latin typeface="Cambria Math" panose="02040503050406030204" pitchFamily="18" charset="0"/>
                                </a:rPr>
                                <m:t> </m:t>
                              </m:r>
                            </m:e>
                            <m:e>
                              <m:f>
                                <m:fPr>
                                  <m:type m:val="lin"/>
                                  <m:ctrlPr>
                                    <a:rPr lang="en-US" sz="700" i="1">
                                      <a:latin typeface="Cambria Math"/>
                                    </a:rPr>
                                  </m:ctrlPr>
                                </m:fPr>
                                <m:num>
                                  <m:r>
                                    <a:rPr lang="en-US" sz="700" i="1">
                                      <a:latin typeface="Cambria Math" panose="02040503050406030204" pitchFamily="18" charset="0"/>
                                    </a:rPr>
                                    <m:t>1</m:t>
                                  </m:r>
                                </m:num>
                                <m:den>
                                  <m:r>
                                    <a:rPr lang="en-US" sz="700" b="0" i="1" smtClean="0">
                                      <a:latin typeface="Cambria Math" panose="02040503050406030204" pitchFamily="18" charset="0"/>
                                    </a:rPr>
                                    <m:t>4</m:t>
                                  </m:r>
                                </m:den>
                              </m:f>
                              <m:r>
                                <a:rPr lang="en-US" sz="700" i="1">
                                  <a:latin typeface="Cambria Math" panose="02040503050406030204" pitchFamily="18" charset="0"/>
                                </a:rPr>
                                <m:t>    </m:t>
                              </m:r>
                              <m:sSub>
                                <m:sSubPr>
                                  <m:ctrlPr>
                                    <a:rPr lang="en-US" sz="700" i="1">
                                      <a:latin typeface="Cambria Math"/>
                                    </a:rPr>
                                  </m:ctrlPr>
                                </m:sSubPr>
                                <m:e>
                                  <m:r>
                                    <a:rPr lang="en-US" sz="700" b="0" i="1" smtClean="0">
                                      <a:latin typeface="Cambria Math" panose="02040503050406030204" pitchFamily="18" charset="0"/>
                                    </a:rPr>
                                    <m:t>𝑋</m:t>
                                  </m:r>
                                </m:e>
                                <m:sub>
                                  <m:r>
                                    <a:rPr lang="en-US" sz="700" b="0" i="1" smtClean="0">
                                      <a:latin typeface="Cambria Math" panose="02040503050406030204" pitchFamily="18" charset="0"/>
                                    </a:rPr>
                                    <m:t>2</m:t>
                                  </m:r>
                                </m:sub>
                              </m:sSub>
                              <m:r>
                                <a:rPr lang="en-US" sz="700" i="1">
                                  <a:latin typeface="Cambria Math" panose="02040503050406030204" pitchFamily="18" charset="0"/>
                                  <a:ea typeface="Cambria Math" panose="02040503050406030204" pitchFamily="18" charset="0"/>
                                </a:rPr>
                                <m:t>≠</m:t>
                              </m:r>
                              <m:sSub>
                                <m:sSubPr>
                                  <m:ctrlPr>
                                    <a:rPr lang="en-US" sz="700" i="1">
                                      <a:latin typeface="Cambria Math"/>
                                    </a:rPr>
                                  </m:ctrlPr>
                                </m:sSubPr>
                                <m:e>
                                  <m:r>
                                    <a:rPr lang="en-US" sz="700" b="0" i="1" smtClean="0">
                                      <a:latin typeface="Cambria Math" panose="02040503050406030204" pitchFamily="18" charset="0"/>
                                    </a:rPr>
                                    <m:t>𝑋</m:t>
                                  </m:r>
                                </m:e>
                                <m:sub>
                                  <m:r>
                                    <a:rPr lang="en-US" sz="700" b="0" i="1" smtClean="0">
                                      <a:latin typeface="Cambria Math" panose="02040503050406030204" pitchFamily="18" charset="0"/>
                                    </a:rPr>
                                    <m:t>3</m:t>
                                  </m:r>
                                </m:sub>
                              </m:sSub>
                            </m:e>
                          </m:eqArr>
                        </m:e>
                      </m:d>
                    </m:oMath>
                  </m:oMathPara>
                </a14:m>
                <a:endParaRPr lang="x-none" sz="700" dirty="0" err="1"/>
              </a:p>
            </p:txBody>
          </p:sp>
        </mc:Choice>
        <mc:Fallback xmlns="">
          <p:sp>
            <p:nvSpPr>
              <p:cNvPr id="31" name="TextBox 30">
                <a:extLst>
                  <a:ext uri="{FF2B5EF4-FFF2-40B4-BE49-F238E27FC236}">
                    <a16:creationId xmlns:a16="http://schemas.microsoft.com/office/drawing/2014/main" id="{F3355757-290D-847C-ACD5-0DD71940464A}"/>
                  </a:ext>
                </a:extLst>
              </p:cNvPr>
              <p:cNvSpPr txBox="1">
                <a:spLocks noRot="1" noChangeAspect="1" noMove="1" noResize="1" noEditPoints="1" noAdjustHandles="1" noChangeArrowheads="1" noChangeShapeType="1" noTextEdit="1"/>
              </p:cNvSpPr>
              <p:nvPr/>
            </p:nvSpPr>
            <p:spPr bwMode="gray">
              <a:xfrm>
                <a:off x="6600067" y="1139061"/>
                <a:ext cx="1124193" cy="236332"/>
              </a:xfrm>
              <a:prstGeom prst="rect">
                <a:avLst/>
              </a:prstGeom>
              <a:blipFill>
                <a:blip r:embed="rId16"/>
                <a:stretch>
                  <a:fillRect l="-3333" t="-230000" r="-2222" b="-3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 Placeholder 53">
                <a:extLst>
                  <a:ext uri="{FF2B5EF4-FFF2-40B4-BE49-F238E27FC236}">
                    <a16:creationId xmlns="" xmlns:a16="http://schemas.microsoft.com/office/drawing/2014/main" id="{1FA7BF34-4458-71FA-E516-15D5C465FD63}"/>
                  </a:ext>
                </a:extLst>
              </p:cNvPr>
              <p:cNvSpPr txBox="1">
                <a:spLocks/>
              </p:cNvSpPr>
              <p:nvPr/>
            </p:nvSpPr>
            <p:spPr bwMode="gray">
              <a:xfrm>
                <a:off x="5157995" y="1575368"/>
                <a:ext cx="670796" cy="215998"/>
              </a:xfrm>
              <a:prstGeom prst="rect">
                <a:avLst/>
              </a:prstGeom>
            </p:spPr>
            <p:txBody>
              <a:bodyPr/>
              <a:lstStyle>
                <a:lvl1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baseline="0">
                    <a:solidFill>
                      <a:schemeClr val="tx1"/>
                    </a:solidFill>
                    <a:latin typeface="+mn-lt"/>
                    <a:ea typeface="+mn-ea"/>
                    <a:cs typeface="+mn-cs"/>
                  </a:defRPr>
                </a:lvl1pPr>
                <a:lvl2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806450" indent="-269875"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4pPr>
                <a:lvl5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5pPr>
                <a:lvl6pPr marL="0" indent="0" algn="l" defTabSz="914400" rtl="0" eaLnBrk="1" latinLnBrk="0" hangingPunct="1">
                  <a:lnSpc>
                    <a:spcPct val="100000"/>
                  </a:lnSpc>
                  <a:spcBef>
                    <a:spcPts val="400"/>
                  </a:spcBef>
                  <a:spcAft>
                    <a:spcPts val="400"/>
                  </a:spcAft>
                  <a:buClr>
                    <a:schemeClr val="accent1"/>
                  </a:buClr>
                  <a:buSzPct val="100000"/>
                  <a:buFont typeface="+mj-lt"/>
                  <a:buNone/>
                  <a:defRPr sz="1600" kern="1200" cap="all" baseline="0">
                    <a:solidFill>
                      <a:schemeClr val="accent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sz="700" b="0" i="1" smtClean="0">
                              <a:solidFill>
                                <a:srgbClr val="C00000"/>
                              </a:solidFill>
                              <a:latin typeface="Cambria Math"/>
                            </a:rPr>
                          </m:ctrlPr>
                        </m:sSubPr>
                        <m:e>
                          <m:r>
                            <a:rPr lang="en-US" sz="700" b="0" i="1" smtClean="0">
                              <a:solidFill>
                                <a:srgbClr val="C00000"/>
                              </a:solidFill>
                              <a:latin typeface="Cambria Math" panose="02040503050406030204" pitchFamily="18" charset="0"/>
                            </a:rPr>
                            <m:t>𝑚</m:t>
                          </m:r>
                        </m:e>
                        <m:sub>
                          <m:sSub>
                            <m:sSubPr>
                              <m:ctrlPr>
                                <a:rPr lang="en-US" sz="700" b="0" i="1" smtClean="0">
                                  <a:solidFill>
                                    <a:srgbClr val="C00000"/>
                                  </a:solidFill>
                                  <a:latin typeface="Cambria Math"/>
                                </a:rPr>
                              </m:ctrlPr>
                            </m:sSubPr>
                            <m:e>
                              <m:r>
                                <a:rPr lang="en-US" sz="700" b="0" i="1" smtClean="0">
                                  <a:solidFill>
                                    <a:srgbClr val="C00000"/>
                                  </a:solidFill>
                                  <a:latin typeface="Cambria Math" panose="02040503050406030204" pitchFamily="18" charset="0"/>
                                </a:rPr>
                                <m:t>𝑓</m:t>
                              </m:r>
                            </m:e>
                            <m:sub>
                              <m:r>
                                <a:rPr lang="en-US" sz="700" b="0" i="1" smtClean="0">
                                  <a:solidFill>
                                    <a:srgbClr val="C00000"/>
                                  </a:solidFill>
                                  <a:latin typeface="Cambria Math" panose="02040503050406030204" pitchFamily="18" charset="0"/>
                                </a:rPr>
                                <m:t>2</m:t>
                              </m:r>
                            </m:sub>
                          </m:sSub>
                          <m:r>
                            <a:rPr lang="en-US" sz="700" b="0" i="1" smtClean="0">
                              <a:solidFill>
                                <a:srgbClr val="C00000"/>
                              </a:solidFill>
                              <a:latin typeface="Cambria Math" panose="02040503050406030204" pitchFamily="18" charset="0"/>
                            </a:rPr>
                            <m:t>→</m:t>
                          </m:r>
                          <m:sSub>
                            <m:sSubPr>
                              <m:ctrlPr>
                                <a:rPr lang="en-US" sz="700" b="0" i="1" smtClean="0">
                                  <a:solidFill>
                                    <a:srgbClr val="C00000"/>
                                  </a:solidFill>
                                  <a:latin typeface="Cambria Math"/>
                                </a:rPr>
                              </m:ctrlPr>
                            </m:sSubPr>
                            <m:e>
                              <m:r>
                                <a:rPr lang="en-US" sz="700" b="0" i="1" smtClean="0">
                                  <a:solidFill>
                                    <a:srgbClr val="C00000"/>
                                  </a:solidFill>
                                  <a:latin typeface="Cambria Math" panose="02040503050406030204" pitchFamily="18" charset="0"/>
                                </a:rPr>
                                <m:t>𝑋</m:t>
                              </m:r>
                            </m:e>
                            <m:sub>
                              <m:r>
                                <a:rPr lang="en-US" sz="700" b="0" i="1" smtClean="0">
                                  <a:solidFill>
                                    <a:srgbClr val="C00000"/>
                                  </a:solidFill>
                                  <a:latin typeface="Cambria Math" panose="02040503050406030204" pitchFamily="18" charset="0"/>
                                </a:rPr>
                                <m:t>1</m:t>
                              </m:r>
                            </m:sub>
                          </m:sSub>
                        </m:sub>
                      </m:sSub>
                      <m:d>
                        <m:dPr>
                          <m:ctrlPr>
                            <a:rPr lang="en-US" sz="700" b="0" i="1" smtClean="0">
                              <a:solidFill>
                                <a:srgbClr val="C00000"/>
                              </a:solidFill>
                              <a:latin typeface="Cambria Math"/>
                            </a:rPr>
                          </m:ctrlPr>
                        </m:dPr>
                        <m:e>
                          <m:r>
                            <a:rPr lang="en-US" sz="700" i="1">
                              <a:solidFill>
                                <a:srgbClr val="C00000"/>
                              </a:solidFill>
                              <a:latin typeface="Cambria Math" panose="02040503050406030204" pitchFamily="18" charset="0"/>
                            </a:rPr>
                            <m:t>⋅</m:t>
                          </m:r>
                        </m:e>
                      </m:d>
                    </m:oMath>
                  </m:oMathPara>
                </a14:m>
                <a:endParaRPr lang="x-none" sz="700" dirty="0">
                  <a:solidFill>
                    <a:srgbClr val="C00000"/>
                  </a:solidFill>
                </a:endParaRPr>
              </a:p>
            </p:txBody>
          </p:sp>
        </mc:Choice>
        <mc:Fallback xmlns="">
          <p:sp>
            <p:nvSpPr>
              <p:cNvPr id="32" name="Text Placeholder 53">
                <a:extLst>
                  <a:ext uri="{FF2B5EF4-FFF2-40B4-BE49-F238E27FC236}">
                    <a16:creationId xmlns:a16="http://schemas.microsoft.com/office/drawing/2014/main" id="{1FA7BF34-4458-71FA-E516-15D5C465FD63}"/>
                  </a:ext>
                </a:extLst>
              </p:cNvPr>
              <p:cNvSpPr txBox="1">
                <a:spLocks noRot="1" noChangeAspect="1" noMove="1" noResize="1" noEditPoints="1" noAdjustHandles="1" noChangeArrowheads="1" noChangeShapeType="1" noTextEdit="1"/>
              </p:cNvSpPr>
              <p:nvPr/>
            </p:nvSpPr>
            <p:spPr bwMode="gray">
              <a:xfrm>
                <a:off x="5157995" y="1575368"/>
                <a:ext cx="670796" cy="215998"/>
              </a:xfrm>
              <a:prstGeom prst="rect">
                <a:avLst/>
              </a:prstGeom>
              <a:blipFill>
                <a:blip r:embed="rId17"/>
                <a:stretch>
                  <a:fillRect/>
                </a:stretch>
              </a:blipFill>
            </p:spPr>
            <p:txBody>
              <a:bodyPr/>
              <a:lstStyle/>
              <a:p>
                <a:r>
                  <a:rPr lang="en-US">
                    <a:noFill/>
                  </a:rPr>
                  <a:t> </a:t>
                </a:r>
              </a:p>
            </p:txBody>
          </p:sp>
        </mc:Fallback>
      </mc:AlternateContent>
      <p:cxnSp>
        <p:nvCxnSpPr>
          <p:cNvPr id="33" name="Straight Arrow Connector 32">
            <a:extLst>
              <a:ext uri="{FF2B5EF4-FFF2-40B4-BE49-F238E27FC236}">
                <a16:creationId xmlns="" xmlns:a16="http://schemas.microsoft.com/office/drawing/2014/main" id="{82099111-71EC-7A0A-F285-5DA51B4D79C3}"/>
              </a:ext>
            </a:extLst>
          </p:cNvPr>
          <p:cNvCxnSpPr>
            <a:cxnSpLocks/>
          </p:cNvCxnSpPr>
          <p:nvPr/>
        </p:nvCxnSpPr>
        <p:spPr bwMode="gray">
          <a:xfrm>
            <a:off x="5948726" y="1568825"/>
            <a:ext cx="359347"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 Placeholder 53">
                <a:extLst>
                  <a:ext uri="{FF2B5EF4-FFF2-40B4-BE49-F238E27FC236}">
                    <a16:creationId xmlns="" xmlns:a16="http://schemas.microsoft.com/office/drawing/2014/main" id="{2E38D390-52F4-1394-F897-CECBDFD7C4C6}"/>
                  </a:ext>
                </a:extLst>
              </p:cNvPr>
              <p:cNvSpPr txBox="1">
                <a:spLocks/>
              </p:cNvSpPr>
              <p:nvPr/>
            </p:nvSpPr>
            <p:spPr bwMode="gray">
              <a:xfrm>
                <a:off x="5828791" y="1580876"/>
                <a:ext cx="670796" cy="215998"/>
              </a:xfrm>
              <a:prstGeom prst="rect">
                <a:avLst/>
              </a:prstGeom>
            </p:spPr>
            <p:txBody>
              <a:bodyPr/>
              <a:lstStyle>
                <a:lvl1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baseline="0">
                    <a:solidFill>
                      <a:schemeClr val="tx1"/>
                    </a:solidFill>
                    <a:latin typeface="+mn-lt"/>
                    <a:ea typeface="+mn-ea"/>
                    <a:cs typeface="+mn-cs"/>
                  </a:defRPr>
                </a:lvl1pPr>
                <a:lvl2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806450" indent="-269875"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4pPr>
                <a:lvl5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5pPr>
                <a:lvl6pPr marL="0" indent="0" algn="l" defTabSz="914400" rtl="0" eaLnBrk="1" latinLnBrk="0" hangingPunct="1">
                  <a:lnSpc>
                    <a:spcPct val="100000"/>
                  </a:lnSpc>
                  <a:spcBef>
                    <a:spcPts val="400"/>
                  </a:spcBef>
                  <a:spcAft>
                    <a:spcPts val="400"/>
                  </a:spcAft>
                  <a:buClr>
                    <a:schemeClr val="accent1"/>
                  </a:buClr>
                  <a:buSzPct val="100000"/>
                  <a:buFont typeface="+mj-lt"/>
                  <a:buNone/>
                  <a:defRPr sz="1600" kern="1200" cap="all" baseline="0">
                    <a:solidFill>
                      <a:schemeClr val="accent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sz="700" b="0" i="1" smtClean="0">
                              <a:solidFill>
                                <a:srgbClr val="C00000"/>
                              </a:solidFill>
                              <a:latin typeface="Cambria Math"/>
                            </a:rPr>
                          </m:ctrlPr>
                        </m:sSubPr>
                        <m:e>
                          <m:r>
                            <a:rPr lang="en-US" sz="700" b="0" i="1" smtClean="0">
                              <a:solidFill>
                                <a:srgbClr val="C00000"/>
                              </a:solidFill>
                              <a:latin typeface="Cambria Math" panose="02040503050406030204" pitchFamily="18" charset="0"/>
                            </a:rPr>
                            <m:t>𝑚</m:t>
                          </m:r>
                        </m:e>
                        <m:sub>
                          <m:sSub>
                            <m:sSubPr>
                              <m:ctrlPr>
                                <a:rPr lang="en-US" sz="700" b="0" i="1" smtClean="0">
                                  <a:solidFill>
                                    <a:srgbClr val="C00000"/>
                                  </a:solidFill>
                                  <a:latin typeface="Cambria Math"/>
                                </a:rPr>
                              </m:ctrlPr>
                            </m:sSubPr>
                            <m:e>
                              <m:r>
                                <a:rPr lang="en-US" sz="700" b="0" i="1" smtClean="0">
                                  <a:solidFill>
                                    <a:srgbClr val="C00000"/>
                                  </a:solidFill>
                                  <a:latin typeface="Cambria Math" panose="02040503050406030204" pitchFamily="18" charset="0"/>
                                </a:rPr>
                                <m:t>𝑓</m:t>
                              </m:r>
                            </m:e>
                            <m:sub>
                              <m:r>
                                <a:rPr lang="en-US" sz="700" b="0" i="1" smtClean="0">
                                  <a:solidFill>
                                    <a:srgbClr val="C00000"/>
                                  </a:solidFill>
                                  <a:latin typeface="Cambria Math" panose="02040503050406030204" pitchFamily="18" charset="0"/>
                                </a:rPr>
                                <m:t>2</m:t>
                              </m:r>
                            </m:sub>
                          </m:sSub>
                          <m:r>
                            <a:rPr lang="en-US" sz="700" b="0" i="1" smtClean="0">
                              <a:solidFill>
                                <a:srgbClr val="C00000"/>
                              </a:solidFill>
                              <a:latin typeface="Cambria Math" panose="02040503050406030204" pitchFamily="18" charset="0"/>
                            </a:rPr>
                            <m:t>→</m:t>
                          </m:r>
                          <m:sSub>
                            <m:sSubPr>
                              <m:ctrlPr>
                                <a:rPr lang="en-US" sz="700" b="0" i="1" smtClean="0">
                                  <a:solidFill>
                                    <a:srgbClr val="C00000"/>
                                  </a:solidFill>
                                  <a:latin typeface="Cambria Math"/>
                                </a:rPr>
                              </m:ctrlPr>
                            </m:sSubPr>
                            <m:e>
                              <m:r>
                                <a:rPr lang="en-US" sz="700" b="0" i="1" smtClean="0">
                                  <a:solidFill>
                                    <a:srgbClr val="C00000"/>
                                  </a:solidFill>
                                  <a:latin typeface="Cambria Math" panose="02040503050406030204" pitchFamily="18" charset="0"/>
                                </a:rPr>
                                <m:t>𝑋</m:t>
                              </m:r>
                            </m:e>
                            <m:sub>
                              <m:r>
                                <a:rPr lang="en-US" sz="700" b="0" i="1" smtClean="0">
                                  <a:solidFill>
                                    <a:srgbClr val="C00000"/>
                                  </a:solidFill>
                                  <a:latin typeface="Cambria Math" panose="02040503050406030204" pitchFamily="18" charset="0"/>
                                </a:rPr>
                                <m:t>2</m:t>
                              </m:r>
                            </m:sub>
                          </m:sSub>
                        </m:sub>
                      </m:sSub>
                      <m:d>
                        <m:dPr>
                          <m:ctrlPr>
                            <a:rPr lang="en-US" sz="700" b="0" i="1" smtClean="0">
                              <a:solidFill>
                                <a:srgbClr val="C00000"/>
                              </a:solidFill>
                              <a:latin typeface="Cambria Math"/>
                            </a:rPr>
                          </m:ctrlPr>
                        </m:dPr>
                        <m:e>
                          <m:r>
                            <a:rPr lang="en-US" sz="700" i="1">
                              <a:solidFill>
                                <a:srgbClr val="C00000"/>
                              </a:solidFill>
                              <a:latin typeface="Cambria Math" panose="02040503050406030204" pitchFamily="18" charset="0"/>
                            </a:rPr>
                            <m:t>⋅</m:t>
                          </m:r>
                        </m:e>
                      </m:d>
                    </m:oMath>
                  </m:oMathPara>
                </a14:m>
                <a:endParaRPr lang="x-none" sz="700" dirty="0">
                  <a:solidFill>
                    <a:srgbClr val="C00000"/>
                  </a:solidFill>
                </a:endParaRPr>
              </a:p>
            </p:txBody>
          </p:sp>
        </mc:Choice>
        <mc:Fallback xmlns="">
          <p:sp>
            <p:nvSpPr>
              <p:cNvPr id="34" name="Text Placeholder 53">
                <a:extLst>
                  <a:ext uri="{FF2B5EF4-FFF2-40B4-BE49-F238E27FC236}">
                    <a16:creationId xmlns:a16="http://schemas.microsoft.com/office/drawing/2014/main" id="{2E38D390-52F4-1394-F897-CECBDFD7C4C6}"/>
                  </a:ext>
                </a:extLst>
              </p:cNvPr>
              <p:cNvSpPr txBox="1">
                <a:spLocks noRot="1" noChangeAspect="1" noMove="1" noResize="1" noEditPoints="1" noAdjustHandles="1" noChangeArrowheads="1" noChangeShapeType="1" noTextEdit="1"/>
              </p:cNvSpPr>
              <p:nvPr/>
            </p:nvSpPr>
            <p:spPr bwMode="gray">
              <a:xfrm>
                <a:off x="5828791" y="1580876"/>
                <a:ext cx="670796" cy="215998"/>
              </a:xfrm>
              <a:prstGeom prst="rect">
                <a:avLst/>
              </a:prstGeom>
              <a:blipFill>
                <a:blip r:embed="rId18"/>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 xmlns:a16="http://schemas.microsoft.com/office/drawing/2014/main" id="{3D98170E-45F9-68A1-A8C6-15D995320F7B}"/>
              </a:ext>
            </a:extLst>
          </p:cNvPr>
          <p:cNvCxnSpPr>
            <a:cxnSpLocks/>
          </p:cNvCxnSpPr>
          <p:nvPr/>
        </p:nvCxnSpPr>
        <p:spPr bwMode="gray">
          <a:xfrm>
            <a:off x="6619522" y="1568825"/>
            <a:ext cx="359347" cy="0"/>
          </a:xfrm>
          <a:prstGeom prst="straightConnector1">
            <a:avLst/>
          </a:prstGeom>
          <a:ln>
            <a:solidFill>
              <a:schemeClr val="accent1"/>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 Placeholder 53">
                <a:extLst>
                  <a:ext uri="{FF2B5EF4-FFF2-40B4-BE49-F238E27FC236}">
                    <a16:creationId xmlns="" xmlns:a16="http://schemas.microsoft.com/office/drawing/2014/main" id="{1B84A437-F551-B011-B836-DF91D4EA3FD1}"/>
                  </a:ext>
                </a:extLst>
              </p:cNvPr>
              <p:cNvSpPr txBox="1">
                <a:spLocks/>
              </p:cNvSpPr>
              <p:nvPr/>
            </p:nvSpPr>
            <p:spPr bwMode="gray">
              <a:xfrm>
                <a:off x="6499587" y="1580876"/>
                <a:ext cx="670796" cy="215998"/>
              </a:xfrm>
              <a:prstGeom prst="rect">
                <a:avLst/>
              </a:prstGeom>
            </p:spPr>
            <p:txBody>
              <a:bodyPr/>
              <a:lstStyle>
                <a:lvl1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baseline="0">
                    <a:solidFill>
                      <a:schemeClr val="tx1"/>
                    </a:solidFill>
                    <a:latin typeface="+mn-lt"/>
                    <a:ea typeface="+mn-ea"/>
                    <a:cs typeface="+mn-cs"/>
                  </a:defRPr>
                </a:lvl1pPr>
                <a:lvl2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806450" indent="-269875"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4pPr>
                <a:lvl5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5pPr>
                <a:lvl6pPr marL="0" indent="0" algn="l" defTabSz="914400" rtl="0" eaLnBrk="1" latinLnBrk="0" hangingPunct="1">
                  <a:lnSpc>
                    <a:spcPct val="100000"/>
                  </a:lnSpc>
                  <a:spcBef>
                    <a:spcPts val="400"/>
                  </a:spcBef>
                  <a:spcAft>
                    <a:spcPts val="400"/>
                  </a:spcAft>
                  <a:buClr>
                    <a:schemeClr val="accent1"/>
                  </a:buClr>
                  <a:buSzPct val="100000"/>
                  <a:buFont typeface="+mj-lt"/>
                  <a:buNone/>
                  <a:defRPr sz="1600" kern="1200" cap="all" baseline="0">
                    <a:solidFill>
                      <a:schemeClr val="accent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sz="700" b="0" i="1" smtClean="0">
                              <a:solidFill>
                                <a:srgbClr val="C00000"/>
                              </a:solidFill>
                              <a:latin typeface="Cambria Math"/>
                            </a:rPr>
                          </m:ctrlPr>
                        </m:sSubPr>
                        <m:e>
                          <m:r>
                            <a:rPr lang="en-US" sz="700" b="0" i="1" smtClean="0">
                              <a:solidFill>
                                <a:srgbClr val="C00000"/>
                              </a:solidFill>
                              <a:latin typeface="Cambria Math" panose="02040503050406030204" pitchFamily="18" charset="0"/>
                            </a:rPr>
                            <m:t>𝑚</m:t>
                          </m:r>
                        </m:e>
                        <m:sub>
                          <m:sSub>
                            <m:sSubPr>
                              <m:ctrlPr>
                                <a:rPr lang="en-US" sz="700" b="0" i="1" smtClean="0">
                                  <a:solidFill>
                                    <a:srgbClr val="C00000"/>
                                  </a:solidFill>
                                  <a:latin typeface="Cambria Math"/>
                                </a:rPr>
                              </m:ctrlPr>
                            </m:sSubPr>
                            <m:e>
                              <m:r>
                                <a:rPr lang="en-US" sz="700" b="0" i="1" smtClean="0">
                                  <a:solidFill>
                                    <a:srgbClr val="C00000"/>
                                  </a:solidFill>
                                  <a:latin typeface="Cambria Math" panose="02040503050406030204" pitchFamily="18" charset="0"/>
                                </a:rPr>
                                <m:t>𝑓</m:t>
                              </m:r>
                            </m:e>
                            <m:sub>
                              <m:r>
                                <a:rPr lang="en-US" sz="700" b="0" i="1" smtClean="0">
                                  <a:solidFill>
                                    <a:srgbClr val="C00000"/>
                                  </a:solidFill>
                                  <a:latin typeface="Cambria Math" panose="02040503050406030204" pitchFamily="18" charset="0"/>
                                </a:rPr>
                                <m:t>3</m:t>
                              </m:r>
                            </m:sub>
                          </m:sSub>
                          <m:r>
                            <a:rPr lang="en-US" sz="700" b="0" i="1" smtClean="0">
                              <a:solidFill>
                                <a:srgbClr val="C00000"/>
                              </a:solidFill>
                              <a:latin typeface="Cambria Math" panose="02040503050406030204" pitchFamily="18" charset="0"/>
                            </a:rPr>
                            <m:t>→</m:t>
                          </m:r>
                          <m:sSub>
                            <m:sSubPr>
                              <m:ctrlPr>
                                <a:rPr lang="en-US" sz="700" b="0" i="1" smtClean="0">
                                  <a:solidFill>
                                    <a:srgbClr val="C00000"/>
                                  </a:solidFill>
                                  <a:latin typeface="Cambria Math"/>
                                </a:rPr>
                              </m:ctrlPr>
                            </m:sSubPr>
                            <m:e>
                              <m:r>
                                <a:rPr lang="en-US" sz="700" b="0" i="1" smtClean="0">
                                  <a:solidFill>
                                    <a:srgbClr val="C00000"/>
                                  </a:solidFill>
                                  <a:latin typeface="Cambria Math" panose="02040503050406030204" pitchFamily="18" charset="0"/>
                                </a:rPr>
                                <m:t>𝑋</m:t>
                              </m:r>
                            </m:e>
                            <m:sub>
                              <m:r>
                                <a:rPr lang="en-US" sz="700" b="0" i="1" smtClean="0">
                                  <a:solidFill>
                                    <a:srgbClr val="C00000"/>
                                  </a:solidFill>
                                  <a:latin typeface="Cambria Math" panose="02040503050406030204" pitchFamily="18" charset="0"/>
                                </a:rPr>
                                <m:t>2</m:t>
                              </m:r>
                            </m:sub>
                          </m:sSub>
                        </m:sub>
                      </m:sSub>
                      <m:d>
                        <m:dPr>
                          <m:ctrlPr>
                            <a:rPr lang="en-US" sz="700" b="0" i="1" smtClean="0">
                              <a:solidFill>
                                <a:srgbClr val="C00000"/>
                              </a:solidFill>
                              <a:latin typeface="Cambria Math"/>
                            </a:rPr>
                          </m:ctrlPr>
                        </m:dPr>
                        <m:e>
                          <m:r>
                            <a:rPr lang="en-US" sz="700" i="1">
                              <a:solidFill>
                                <a:srgbClr val="C00000"/>
                              </a:solidFill>
                              <a:latin typeface="Cambria Math" panose="02040503050406030204" pitchFamily="18" charset="0"/>
                            </a:rPr>
                            <m:t>⋅</m:t>
                          </m:r>
                        </m:e>
                      </m:d>
                    </m:oMath>
                  </m:oMathPara>
                </a14:m>
                <a:endParaRPr lang="x-none" sz="700" dirty="0">
                  <a:solidFill>
                    <a:srgbClr val="C00000"/>
                  </a:solidFill>
                </a:endParaRPr>
              </a:p>
            </p:txBody>
          </p:sp>
        </mc:Choice>
        <mc:Fallback xmlns="">
          <p:sp>
            <p:nvSpPr>
              <p:cNvPr id="36" name="Text Placeholder 53">
                <a:extLst>
                  <a:ext uri="{FF2B5EF4-FFF2-40B4-BE49-F238E27FC236}">
                    <a16:creationId xmlns:a16="http://schemas.microsoft.com/office/drawing/2014/main" id="{1B84A437-F551-B011-B836-DF91D4EA3FD1}"/>
                  </a:ext>
                </a:extLst>
              </p:cNvPr>
              <p:cNvSpPr txBox="1">
                <a:spLocks noRot="1" noChangeAspect="1" noMove="1" noResize="1" noEditPoints="1" noAdjustHandles="1" noChangeArrowheads="1" noChangeShapeType="1" noTextEdit="1"/>
              </p:cNvSpPr>
              <p:nvPr/>
            </p:nvSpPr>
            <p:spPr bwMode="gray">
              <a:xfrm>
                <a:off x="6499587" y="1580876"/>
                <a:ext cx="670796" cy="215998"/>
              </a:xfrm>
              <a:prstGeom prst="rect">
                <a:avLst/>
              </a:prstGeom>
              <a:blipFill>
                <a:blip r:embed="rId19"/>
                <a:stretch>
                  <a:fillRect/>
                </a:stretch>
              </a:blipFill>
            </p:spPr>
            <p:txBody>
              <a:bodyPr/>
              <a:lstStyle/>
              <a:p>
                <a:r>
                  <a:rPr lang="en-US">
                    <a:noFill/>
                  </a:rPr>
                  <a:t> </a:t>
                </a:r>
              </a:p>
            </p:txBody>
          </p:sp>
        </mc:Fallback>
      </mc:AlternateContent>
      <p:cxnSp>
        <p:nvCxnSpPr>
          <p:cNvPr id="37" name="Straight Arrow Connector 36">
            <a:extLst>
              <a:ext uri="{FF2B5EF4-FFF2-40B4-BE49-F238E27FC236}">
                <a16:creationId xmlns="" xmlns:a16="http://schemas.microsoft.com/office/drawing/2014/main" id="{225C908B-E234-1968-BDD9-85F50F8423A7}"/>
              </a:ext>
            </a:extLst>
          </p:cNvPr>
          <p:cNvCxnSpPr>
            <a:cxnSpLocks/>
          </p:cNvCxnSpPr>
          <p:nvPr/>
        </p:nvCxnSpPr>
        <p:spPr bwMode="gray">
          <a:xfrm>
            <a:off x="7290318" y="1574333"/>
            <a:ext cx="359347"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 Placeholder 53">
                <a:extLst>
                  <a:ext uri="{FF2B5EF4-FFF2-40B4-BE49-F238E27FC236}">
                    <a16:creationId xmlns="" xmlns:a16="http://schemas.microsoft.com/office/drawing/2014/main" id="{AD8431E0-86ED-58DA-5F2B-7FCF59692B0F}"/>
                  </a:ext>
                </a:extLst>
              </p:cNvPr>
              <p:cNvSpPr txBox="1">
                <a:spLocks/>
              </p:cNvSpPr>
              <p:nvPr/>
            </p:nvSpPr>
            <p:spPr bwMode="gray">
              <a:xfrm>
                <a:off x="7170383" y="1586384"/>
                <a:ext cx="670796" cy="215998"/>
              </a:xfrm>
              <a:prstGeom prst="rect">
                <a:avLst/>
              </a:prstGeom>
            </p:spPr>
            <p:txBody>
              <a:bodyPr/>
              <a:lstStyle>
                <a:lvl1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baseline="0">
                    <a:solidFill>
                      <a:schemeClr val="tx1"/>
                    </a:solidFill>
                    <a:latin typeface="+mn-lt"/>
                    <a:ea typeface="+mn-ea"/>
                    <a:cs typeface="+mn-cs"/>
                  </a:defRPr>
                </a:lvl1pPr>
                <a:lvl2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806450" indent="-269875"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4pPr>
                <a:lvl5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5pPr>
                <a:lvl6pPr marL="0" indent="0" algn="l" defTabSz="914400" rtl="0" eaLnBrk="1" latinLnBrk="0" hangingPunct="1">
                  <a:lnSpc>
                    <a:spcPct val="100000"/>
                  </a:lnSpc>
                  <a:spcBef>
                    <a:spcPts val="400"/>
                  </a:spcBef>
                  <a:spcAft>
                    <a:spcPts val="400"/>
                  </a:spcAft>
                  <a:buClr>
                    <a:schemeClr val="accent1"/>
                  </a:buClr>
                  <a:buSzPct val="100000"/>
                  <a:buFont typeface="+mj-lt"/>
                  <a:buNone/>
                  <a:defRPr sz="1600" kern="1200" cap="all" baseline="0">
                    <a:solidFill>
                      <a:schemeClr val="accent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sz="700" b="0" i="1" smtClean="0">
                              <a:solidFill>
                                <a:srgbClr val="C00000"/>
                              </a:solidFill>
                              <a:latin typeface="Cambria Math"/>
                            </a:rPr>
                          </m:ctrlPr>
                        </m:sSubPr>
                        <m:e>
                          <m:r>
                            <a:rPr lang="en-US" sz="700" b="0" i="1" smtClean="0">
                              <a:solidFill>
                                <a:srgbClr val="C00000"/>
                              </a:solidFill>
                              <a:latin typeface="Cambria Math" panose="02040503050406030204" pitchFamily="18" charset="0"/>
                            </a:rPr>
                            <m:t>𝑚</m:t>
                          </m:r>
                        </m:e>
                        <m:sub>
                          <m:sSub>
                            <m:sSubPr>
                              <m:ctrlPr>
                                <a:rPr lang="en-US" sz="700" b="0" i="1" smtClean="0">
                                  <a:solidFill>
                                    <a:srgbClr val="C00000"/>
                                  </a:solidFill>
                                  <a:latin typeface="Cambria Math"/>
                                </a:rPr>
                              </m:ctrlPr>
                            </m:sSubPr>
                            <m:e>
                              <m:r>
                                <a:rPr lang="en-US" sz="700" b="0" i="1" smtClean="0">
                                  <a:solidFill>
                                    <a:srgbClr val="C00000"/>
                                  </a:solidFill>
                                  <a:latin typeface="Cambria Math" panose="02040503050406030204" pitchFamily="18" charset="0"/>
                                </a:rPr>
                                <m:t>𝑓</m:t>
                              </m:r>
                            </m:e>
                            <m:sub>
                              <m:r>
                                <a:rPr lang="en-US" sz="700" b="0" i="1" smtClean="0">
                                  <a:solidFill>
                                    <a:srgbClr val="C00000"/>
                                  </a:solidFill>
                                  <a:latin typeface="Cambria Math" panose="02040503050406030204" pitchFamily="18" charset="0"/>
                                </a:rPr>
                                <m:t>3</m:t>
                              </m:r>
                            </m:sub>
                          </m:sSub>
                          <m:r>
                            <a:rPr lang="en-US" sz="700" b="0" i="1" smtClean="0">
                              <a:solidFill>
                                <a:srgbClr val="C00000"/>
                              </a:solidFill>
                              <a:latin typeface="Cambria Math" panose="02040503050406030204" pitchFamily="18" charset="0"/>
                            </a:rPr>
                            <m:t>→</m:t>
                          </m:r>
                          <m:sSub>
                            <m:sSubPr>
                              <m:ctrlPr>
                                <a:rPr lang="en-US" sz="700" b="0" i="1" smtClean="0">
                                  <a:solidFill>
                                    <a:srgbClr val="C00000"/>
                                  </a:solidFill>
                                  <a:latin typeface="Cambria Math"/>
                                </a:rPr>
                              </m:ctrlPr>
                            </m:sSubPr>
                            <m:e>
                              <m:r>
                                <a:rPr lang="en-US" sz="700" b="0" i="1" smtClean="0">
                                  <a:solidFill>
                                    <a:srgbClr val="C00000"/>
                                  </a:solidFill>
                                  <a:latin typeface="Cambria Math" panose="02040503050406030204" pitchFamily="18" charset="0"/>
                                </a:rPr>
                                <m:t>𝑋</m:t>
                              </m:r>
                            </m:e>
                            <m:sub>
                              <m:r>
                                <a:rPr lang="en-US" sz="700" b="0" i="1" smtClean="0">
                                  <a:solidFill>
                                    <a:srgbClr val="C00000"/>
                                  </a:solidFill>
                                  <a:latin typeface="Cambria Math" panose="02040503050406030204" pitchFamily="18" charset="0"/>
                                </a:rPr>
                                <m:t>3</m:t>
                              </m:r>
                            </m:sub>
                          </m:sSub>
                        </m:sub>
                      </m:sSub>
                      <m:d>
                        <m:dPr>
                          <m:ctrlPr>
                            <a:rPr lang="en-US" sz="700" b="0" i="1" smtClean="0">
                              <a:solidFill>
                                <a:srgbClr val="C00000"/>
                              </a:solidFill>
                              <a:latin typeface="Cambria Math"/>
                            </a:rPr>
                          </m:ctrlPr>
                        </m:dPr>
                        <m:e>
                          <m:r>
                            <a:rPr lang="en-US" sz="700" i="1">
                              <a:solidFill>
                                <a:srgbClr val="C00000"/>
                              </a:solidFill>
                              <a:latin typeface="Cambria Math" panose="02040503050406030204" pitchFamily="18" charset="0"/>
                            </a:rPr>
                            <m:t>⋅</m:t>
                          </m:r>
                        </m:e>
                      </m:d>
                    </m:oMath>
                  </m:oMathPara>
                </a14:m>
                <a:endParaRPr lang="x-none" sz="700" dirty="0">
                  <a:solidFill>
                    <a:srgbClr val="C00000"/>
                  </a:solidFill>
                </a:endParaRPr>
              </a:p>
            </p:txBody>
          </p:sp>
        </mc:Choice>
        <mc:Fallback xmlns="">
          <p:sp>
            <p:nvSpPr>
              <p:cNvPr id="38" name="Text Placeholder 53">
                <a:extLst>
                  <a:ext uri="{FF2B5EF4-FFF2-40B4-BE49-F238E27FC236}">
                    <a16:creationId xmlns:a16="http://schemas.microsoft.com/office/drawing/2014/main" id="{AD8431E0-86ED-58DA-5F2B-7FCF59692B0F}"/>
                  </a:ext>
                </a:extLst>
              </p:cNvPr>
              <p:cNvSpPr txBox="1">
                <a:spLocks noRot="1" noChangeAspect="1" noMove="1" noResize="1" noEditPoints="1" noAdjustHandles="1" noChangeArrowheads="1" noChangeShapeType="1" noTextEdit="1"/>
              </p:cNvSpPr>
              <p:nvPr/>
            </p:nvSpPr>
            <p:spPr bwMode="gray">
              <a:xfrm>
                <a:off x="7170383" y="1586384"/>
                <a:ext cx="670796" cy="215998"/>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 xmlns:a16="http://schemas.microsoft.com/office/drawing/2014/main" id="{A210BD38-FF5B-2C88-309A-74C63592705C}"/>
                  </a:ext>
                </a:extLst>
              </p:cNvPr>
              <p:cNvSpPr txBox="1"/>
              <p:nvPr/>
            </p:nvSpPr>
            <p:spPr bwMode="gray">
              <a:xfrm>
                <a:off x="3275856" y="4343340"/>
                <a:ext cx="3868890" cy="859624"/>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400" b="0" i="1" smtClean="0">
                              <a:solidFill>
                                <a:srgbClr val="C00000"/>
                              </a:solidFill>
                              <a:latin typeface="Cambria Math"/>
                            </a:rPr>
                          </m:ctrlPr>
                        </m:sSubPr>
                        <m:e>
                          <m:r>
                            <a:rPr lang="en-US" sz="1400" b="0" i="1" smtClean="0">
                              <a:solidFill>
                                <a:srgbClr val="C00000"/>
                              </a:solidFill>
                              <a:latin typeface="Cambria Math" panose="02040503050406030204" pitchFamily="18" charset="0"/>
                            </a:rPr>
                            <m:t>𝑚</m:t>
                          </m:r>
                        </m:e>
                        <m:sub>
                          <m:sSub>
                            <m:sSubPr>
                              <m:ctrlPr>
                                <a:rPr lang="en-US" sz="1400" b="0" i="1" smtClean="0">
                                  <a:solidFill>
                                    <a:srgbClr val="C00000"/>
                                  </a:solidFill>
                                  <a:latin typeface="Cambria Math"/>
                                </a:rPr>
                              </m:ctrlPr>
                            </m:sSubPr>
                            <m:e>
                              <m:r>
                                <a:rPr lang="en-US" sz="1400" b="0" i="1" smtClean="0">
                                  <a:solidFill>
                                    <a:srgbClr val="C00000"/>
                                  </a:solidFill>
                                  <a:latin typeface="Cambria Math" panose="02040503050406030204" pitchFamily="18" charset="0"/>
                                </a:rPr>
                                <m:t>𝑓</m:t>
                              </m:r>
                            </m:e>
                            <m:sub>
                              <m:r>
                                <a:rPr lang="en-US" sz="1400" b="0" i="1" smtClean="0">
                                  <a:solidFill>
                                    <a:srgbClr val="C00000"/>
                                  </a:solidFill>
                                  <a:latin typeface="Cambria Math" panose="02040503050406030204" pitchFamily="18" charset="0"/>
                                </a:rPr>
                                <m:t>2</m:t>
                              </m:r>
                            </m:sub>
                          </m:sSub>
                          <m:r>
                            <a:rPr lang="en-US" sz="1400" b="0" i="1" smtClean="0">
                              <a:solidFill>
                                <a:srgbClr val="C00000"/>
                              </a:solidFill>
                              <a:latin typeface="Cambria Math" panose="02040503050406030204" pitchFamily="18" charset="0"/>
                            </a:rPr>
                            <m:t>→</m:t>
                          </m:r>
                          <m:sSub>
                            <m:sSubPr>
                              <m:ctrlPr>
                                <a:rPr lang="en-US" sz="1400" b="0" i="1" smtClean="0">
                                  <a:solidFill>
                                    <a:srgbClr val="C00000"/>
                                  </a:solidFill>
                                  <a:latin typeface="Cambria Math"/>
                                </a:rPr>
                              </m:ctrlPr>
                            </m:sSubPr>
                            <m:e>
                              <m:r>
                                <a:rPr lang="en-US" sz="1400" b="0" i="1" smtClean="0">
                                  <a:solidFill>
                                    <a:srgbClr val="C00000"/>
                                  </a:solidFill>
                                  <a:latin typeface="Cambria Math" panose="02040503050406030204" pitchFamily="18" charset="0"/>
                                </a:rPr>
                                <m:t>𝑋</m:t>
                              </m:r>
                            </m:e>
                            <m:sub>
                              <m:r>
                                <a:rPr lang="en-US" sz="1400" b="0" i="1" smtClean="0">
                                  <a:solidFill>
                                    <a:srgbClr val="C00000"/>
                                  </a:solidFill>
                                  <a:latin typeface="Cambria Math" panose="02040503050406030204" pitchFamily="18" charset="0"/>
                                </a:rPr>
                                <m:t>2</m:t>
                              </m:r>
                            </m:sub>
                          </m:sSub>
                        </m:sub>
                      </m:sSub>
                      <m:d>
                        <m:dPr>
                          <m:ctrlPr>
                            <a:rPr lang="en-US" sz="1400" b="0" i="1" smtClean="0">
                              <a:solidFill>
                                <a:srgbClr val="C00000"/>
                              </a:solidFill>
                              <a:latin typeface="Cambria Math"/>
                            </a:rPr>
                          </m:ctrlPr>
                        </m:dPr>
                        <m:e>
                          <m:sSub>
                            <m:sSubPr>
                              <m:ctrlPr>
                                <a:rPr lang="en-US" sz="1400" b="0" i="1" smtClean="0">
                                  <a:solidFill>
                                    <a:srgbClr val="C00000"/>
                                  </a:solidFill>
                                  <a:latin typeface="Cambria Math"/>
                                </a:rPr>
                              </m:ctrlPr>
                            </m:sSubPr>
                            <m:e>
                              <m:r>
                                <a:rPr lang="en-US" sz="1400" b="0" i="1" smtClean="0">
                                  <a:solidFill>
                                    <a:srgbClr val="C00000"/>
                                  </a:solidFill>
                                  <a:latin typeface="Cambria Math" panose="02040503050406030204" pitchFamily="18" charset="0"/>
                                </a:rPr>
                                <m:t>𝑥</m:t>
                              </m:r>
                            </m:e>
                            <m:sub>
                              <m:r>
                                <a:rPr lang="en-US" sz="1400" b="0" i="1" smtClean="0">
                                  <a:solidFill>
                                    <a:srgbClr val="C00000"/>
                                  </a:solidFill>
                                  <a:latin typeface="Cambria Math" panose="02040503050406030204" pitchFamily="18" charset="0"/>
                                </a:rPr>
                                <m:t>2</m:t>
                              </m:r>
                            </m:sub>
                          </m:sSub>
                        </m:e>
                      </m:d>
                      <m:r>
                        <a:rPr lang="en-US" sz="1400" b="0" i="1" smtClean="0">
                          <a:solidFill>
                            <a:srgbClr val="C00000"/>
                          </a:solidFill>
                          <a:latin typeface="Cambria Math" panose="02040503050406030204" pitchFamily="18" charset="0"/>
                        </a:rPr>
                        <m:t>=</m:t>
                      </m:r>
                      <m:nary>
                        <m:naryPr>
                          <m:chr m:val="∑"/>
                          <m:ctrlPr>
                            <a:rPr lang="en-US" sz="1400" b="0" i="1" smtClean="0">
                              <a:solidFill>
                                <a:srgbClr val="C00000"/>
                              </a:solidFill>
                              <a:latin typeface="Cambria Math"/>
                            </a:rPr>
                          </m:ctrlPr>
                        </m:naryPr>
                        <m:sub>
                          <m:sSub>
                            <m:sSubPr>
                              <m:ctrlPr>
                                <a:rPr lang="en-US" sz="1400" b="0" i="1" smtClean="0">
                                  <a:solidFill>
                                    <a:srgbClr val="C00000"/>
                                  </a:solidFill>
                                  <a:latin typeface="Cambria Math"/>
                                </a:rPr>
                              </m:ctrlPr>
                            </m:sSubPr>
                            <m:e>
                              <m:r>
                                <m:rPr>
                                  <m:brk m:alnAt="23"/>
                                </m:rPr>
                                <a:rPr lang="en-US" sz="1400" b="0" i="1" smtClean="0">
                                  <a:solidFill>
                                    <a:srgbClr val="C00000"/>
                                  </a:solidFill>
                                  <a:latin typeface="Cambria Math" panose="02040503050406030204" pitchFamily="18" charset="0"/>
                                </a:rPr>
                                <m:t>𝑥</m:t>
                              </m:r>
                            </m:e>
                            <m:sub>
                              <m:r>
                                <a:rPr lang="en-US" sz="1400" b="0" i="1" smtClean="0">
                                  <a:solidFill>
                                    <a:srgbClr val="C00000"/>
                                  </a:solidFill>
                                  <a:latin typeface="Cambria Math" panose="02040503050406030204" pitchFamily="18" charset="0"/>
                                </a:rPr>
                                <m:t>1</m:t>
                              </m:r>
                            </m:sub>
                          </m:sSub>
                          <m:r>
                            <m:rPr>
                              <m:brk m:alnAt="23"/>
                            </m:rPr>
                            <a:rPr lang="en-US" sz="1400" b="0" i="1" smtClean="0">
                              <a:solidFill>
                                <a:srgbClr val="C00000"/>
                              </a:solidFill>
                              <a:latin typeface="Cambria Math" panose="02040503050406030204" pitchFamily="18" charset="0"/>
                            </a:rPr>
                            <m:t>=</m:t>
                          </m:r>
                          <m:r>
                            <a:rPr lang="en-US" sz="1400" b="0" i="1" smtClean="0">
                              <a:solidFill>
                                <a:srgbClr val="C00000"/>
                              </a:solidFill>
                              <a:latin typeface="Cambria Math" panose="02040503050406030204" pitchFamily="18" charset="0"/>
                            </a:rPr>
                            <m:t>1</m:t>
                          </m:r>
                        </m:sub>
                        <m:sup>
                          <m:r>
                            <a:rPr lang="en-US" sz="1400" b="0" i="1" smtClean="0">
                              <a:solidFill>
                                <a:srgbClr val="C00000"/>
                              </a:solidFill>
                              <a:latin typeface="Cambria Math" panose="02040503050406030204" pitchFamily="18" charset="0"/>
                            </a:rPr>
                            <m:t>3</m:t>
                          </m:r>
                        </m:sup>
                        <m:e>
                          <m:sSub>
                            <m:sSubPr>
                              <m:ctrlPr>
                                <a:rPr lang="en-US" sz="1400" b="0" i="1" smtClean="0">
                                  <a:solidFill>
                                    <a:srgbClr val="C00000"/>
                                  </a:solidFill>
                                  <a:latin typeface="Cambria Math"/>
                                </a:rPr>
                              </m:ctrlPr>
                            </m:sSubPr>
                            <m:e>
                              <m:r>
                                <a:rPr lang="en-US" sz="1400" b="0" i="1" smtClean="0">
                                  <a:solidFill>
                                    <a:srgbClr val="C00000"/>
                                  </a:solidFill>
                                  <a:latin typeface="Cambria Math" panose="02040503050406030204" pitchFamily="18" charset="0"/>
                                </a:rPr>
                                <m:t>𝑓</m:t>
                              </m:r>
                            </m:e>
                            <m:sub>
                              <m:r>
                                <a:rPr lang="en-US" sz="1400" b="0" i="1" smtClean="0">
                                  <a:solidFill>
                                    <a:srgbClr val="C00000"/>
                                  </a:solidFill>
                                  <a:latin typeface="Cambria Math" panose="02040503050406030204" pitchFamily="18" charset="0"/>
                                </a:rPr>
                                <m:t>2</m:t>
                              </m:r>
                            </m:sub>
                          </m:sSub>
                          <m:d>
                            <m:dPr>
                              <m:ctrlPr>
                                <a:rPr lang="en-US" sz="1400" b="0" i="1" smtClean="0">
                                  <a:solidFill>
                                    <a:srgbClr val="C00000"/>
                                  </a:solidFill>
                                  <a:latin typeface="Cambria Math"/>
                                </a:rPr>
                              </m:ctrlPr>
                            </m:dPr>
                            <m:e>
                              <m:sSub>
                                <m:sSubPr>
                                  <m:ctrlPr>
                                    <a:rPr lang="en-US" sz="1400" b="0" i="1" smtClean="0">
                                      <a:solidFill>
                                        <a:srgbClr val="C00000"/>
                                      </a:solidFill>
                                      <a:latin typeface="Cambria Math"/>
                                    </a:rPr>
                                  </m:ctrlPr>
                                </m:sSubPr>
                                <m:e>
                                  <m:r>
                                    <a:rPr lang="en-US" sz="1400" b="0" i="1" smtClean="0">
                                      <a:solidFill>
                                        <a:srgbClr val="C00000"/>
                                      </a:solidFill>
                                      <a:latin typeface="Cambria Math" panose="02040503050406030204" pitchFamily="18" charset="0"/>
                                    </a:rPr>
                                    <m:t>𝑥</m:t>
                                  </m:r>
                                </m:e>
                                <m:sub>
                                  <m:r>
                                    <a:rPr lang="en-US" sz="1400" b="0" i="1" smtClean="0">
                                      <a:solidFill>
                                        <a:srgbClr val="C00000"/>
                                      </a:solidFill>
                                      <a:latin typeface="Cambria Math" panose="02040503050406030204" pitchFamily="18" charset="0"/>
                                    </a:rPr>
                                    <m:t>1</m:t>
                                  </m:r>
                                </m:sub>
                              </m:sSub>
                              <m:r>
                                <a:rPr lang="en-US" sz="1400" b="0" i="1" smtClean="0">
                                  <a:solidFill>
                                    <a:srgbClr val="C00000"/>
                                  </a:solidFill>
                                  <a:latin typeface="Cambria Math" panose="02040503050406030204" pitchFamily="18" charset="0"/>
                                </a:rPr>
                                <m:t>,</m:t>
                              </m:r>
                              <m:sSub>
                                <m:sSubPr>
                                  <m:ctrlPr>
                                    <a:rPr lang="en-US" sz="1400" b="0" i="1" smtClean="0">
                                      <a:solidFill>
                                        <a:srgbClr val="C00000"/>
                                      </a:solidFill>
                                      <a:latin typeface="Cambria Math"/>
                                    </a:rPr>
                                  </m:ctrlPr>
                                </m:sSubPr>
                                <m:e>
                                  <m:r>
                                    <a:rPr lang="en-US" sz="1400" b="0" i="1" smtClean="0">
                                      <a:solidFill>
                                        <a:srgbClr val="C00000"/>
                                      </a:solidFill>
                                      <a:latin typeface="Cambria Math" panose="02040503050406030204" pitchFamily="18" charset="0"/>
                                    </a:rPr>
                                    <m:t>𝑥</m:t>
                                  </m:r>
                                </m:e>
                                <m:sub>
                                  <m:r>
                                    <a:rPr lang="en-US" sz="1400" b="0" i="1" smtClean="0">
                                      <a:solidFill>
                                        <a:srgbClr val="C00000"/>
                                      </a:solidFill>
                                      <a:latin typeface="Cambria Math" panose="02040503050406030204" pitchFamily="18" charset="0"/>
                                    </a:rPr>
                                    <m:t>2</m:t>
                                  </m:r>
                                </m:sub>
                              </m:sSub>
                            </m:e>
                          </m:d>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a:rPr>
                              </m:ctrlPr>
                            </m:fPr>
                            <m:num>
                              <m:sSub>
                                <m:sSubPr>
                                  <m:ctrlPr>
                                    <a:rPr lang="en-US" sz="1400" b="0" i="1" smtClean="0">
                                      <a:solidFill>
                                        <a:srgbClr val="C00000"/>
                                      </a:solidFill>
                                      <a:latin typeface="Cambria Math"/>
                                    </a:rPr>
                                  </m:ctrlPr>
                                </m:sSubPr>
                                <m:e>
                                  <m:r>
                                    <a:rPr lang="en-US" sz="1400" b="0" i="1" smtClean="0">
                                      <a:solidFill>
                                        <a:srgbClr val="C00000"/>
                                      </a:solidFill>
                                      <a:latin typeface="Cambria Math" panose="02040503050406030204" pitchFamily="18" charset="0"/>
                                    </a:rPr>
                                    <m:t>𝑝</m:t>
                                  </m:r>
                                </m:e>
                                <m:sub>
                                  <m:sSub>
                                    <m:sSubPr>
                                      <m:ctrlPr>
                                        <a:rPr lang="en-US" sz="1400" b="0" i="1" smtClean="0">
                                          <a:solidFill>
                                            <a:srgbClr val="C00000"/>
                                          </a:solidFill>
                                          <a:latin typeface="Cambria Math"/>
                                        </a:rPr>
                                      </m:ctrlPr>
                                    </m:sSubPr>
                                    <m:e>
                                      <m:r>
                                        <a:rPr lang="en-US" sz="1400" b="0" i="1" smtClean="0">
                                          <a:solidFill>
                                            <a:srgbClr val="C00000"/>
                                          </a:solidFill>
                                          <a:latin typeface="Cambria Math" panose="02040503050406030204" pitchFamily="18" charset="0"/>
                                        </a:rPr>
                                        <m:t>𝑋</m:t>
                                      </m:r>
                                    </m:e>
                                    <m:sub>
                                      <m:r>
                                        <a:rPr lang="en-US" sz="1400" b="0" i="1" smtClean="0">
                                          <a:solidFill>
                                            <a:srgbClr val="C00000"/>
                                          </a:solidFill>
                                          <a:latin typeface="Cambria Math" panose="02040503050406030204" pitchFamily="18" charset="0"/>
                                        </a:rPr>
                                        <m:t>1</m:t>
                                      </m:r>
                                    </m:sub>
                                  </m:sSub>
                                </m:sub>
                              </m:sSub>
                              <m:d>
                                <m:dPr>
                                  <m:ctrlPr>
                                    <a:rPr lang="en-US" sz="1400" b="0" i="1" smtClean="0">
                                      <a:solidFill>
                                        <a:srgbClr val="C00000"/>
                                      </a:solidFill>
                                      <a:latin typeface="Cambria Math"/>
                                    </a:rPr>
                                  </m:ctrlPr>
                                </m:dPr>
                                <m:e>
                                  <m:sSub>
                                    <m:sSubPr>
                                      <m:ctrlPr>
                                        <a:rPr lang="en-US" sz="1400" b="0" i="1" smtClean="0">
                                          <a:solidFill>
                                            <a:srgbClr val="C00000"/>
                                          </a:solidFill>
                                          <a:latin typeface="Cambria Math"/>
                                        </a:rPr>
                                      </m:ctrlPr>
                                    </m:sSubPr>
                                    <m:e>
                                      <m:r>
                                        <a:rPr lang="en-US" sz="1400" b="0" i="1" smtClean="0">
                                          <a:solidFill>
                                            <a:srgbClr val="C00000"/>
                                          </a:solidFill>
                                          <a:latin typeface="Cambria Math" panose="02040503050406030204" pitchFamily="18" charset="0"/>
                                        </a:rPr>
                                        <m:t>𝑥</m:t>
                                      </m:r>
                                    </m:e>
                                    <m:sub>
                                      <m:r>
                                        <a:rPr lang="en-US" sz="1400" b="0" i="1" smtClean="0">
                                          <a:solidFill>
                                            <a:srgbClr val="C00000"/>
                                          </a:solidFill>
                                          <a:latin typeface="Cambria Math" panose="02040503050406030204" pitchFamily="18" charset="0"/>
                                        </a:rPr>
                                        <m:t>1</m:t>
                                      </m:r>
                                    </m:sub>
                                  </m:sSub>
                                </m:e>
                              </m:d>
                            </m:num>
                            <m:den>
                              <m:sSub>
                                <m:sSubPr>
                                  <m:ctrlPr>
                                    <a:rPr lang="en-US" sz="1400" b="0" i="1" smtClean="0">
                                      <a:solidFill>
                                        <a:srgbClr val="C00000"/>
                                      </a:solidFill>
                                      <a:latin typeface="Cambria Math"/>
                                    </a:rPr>
                                  </m:ctrlPr>
                                </m:sSubPr>
                                <m:e>
                                  <m:r>
                                    <a:rPr lang="en-US" sz="1400" b="0" i="1" smtClean="0">
                                      <a:solidFill>
                                        <a:srgbClr val="C00000"/>
                                      </a:solidFill>
                                      <a:latin typeface="Cambria Math" panose="02040503050406030204" pitchFamily="18" charset="0"/>
                                    </a:rPr>
                                    <m:t>𝑚</m:t>
                                  </m:r>
                                </m:e>
                                <m:sub>
                                  <m:sSub>
                                    <m:sSubPr>
                                      <m:ctrlPr>
                                        <a:rPr lang="en-US" sz="1400" b="0" i="1" smtClean="0">
                                          <a:solidFill>
                                            <a:srgbClr val="C00000"/>
                                          </a:solidFill>
                                          <a:latin typeface="Cambria Math"/>
                                        </a:rPr>
                                      </m:ctrlPr>
                                    </m:sSubPr>
                                    <m:e>
                                      <m:r>
                                        <a:rPr lang="en-US" sz="1400" b="0" i="1" smtClean="0">
                                          <a:solidFill>
                                            <a:srgbClr val="C00000"/>
                                          </a:solidFill>
                                          <a:latin typeface="Cambria Math" panose="02040503050406030204" pitchFamily="18" charset="0"/>
                                        </a:rPr>
                                        <m:t>𝑓</m:t>
                                      </m:r>
                                    </m:e>
                                    <m:sub>
                                      <m:r>
                                        <a:rPr lang="en-US" sz="1400" b="0" i="1" smtClean="0">
                                          <a:solidFill>
                                            <a:srgbClr val="C00000"/>
                                          </a:solidFill>
                                          <a:latin typeface="Cambria Math" panose="02040503050406030204" pitchFamily="18" charset="0"/>
                                        </a:rPr>
                                        <m:t>2</m:t>
                                      </m:r>
                                    </m:sub>
                                  </m:sSub>
                                  <m:r>
                                    <a:rPr lang="en-US" sz="1400" b="0" i="1" smtClean="0">
                                      <a:solidFill>
                                        <a:srgbClr val="C00000"/>
                                      </a:solidFill>
                                      <a:latin typeface="Cambria Math" panose="02040503050406030204" pitchFamily="18" charset="0"/>
                                    </a:rPr>
                                    <m:t>→</m:t>
                                  </m:r>
                                  <m:sSub>
                                    <m:sSubPr>
                                      <m:ctrlPr>
                                        <a:rPr lang="en-US" sz="1400" b="0" i="1" smtClean="0">
                                          <a:solidFill>
                                            <a:srgbClr val="C00000"/>
                                          </a:solidFill>
                                          <a:latin typeface="Cambria Math"/>
                                        </a:rPr>
                                      </m:ctrlPr>
                                    </m:sSubPr>
                                    <m:e>
                                      <m:r>
                                        <a:rPr lang="en-US" sz="1400" b="0" i="1" smtClean="0">
                                          <a:solidFill>
                                            <a:srgbClr val="C00000"/>
                                          </a:solidFill>
                                          <a:latin typeface="Cambria Math" panose="02040503050406030204" pitchFamily="18" charset="0"/>
                                        </a:rPr>
                                        <m:t>𝑋</m:t>
                                      </m:r>
                                    </m:e>
                                    <m:sub>
                                      <m:r>
                                        <a:rPr lang="en-US" sz="1400" b="0" i="1" smtClean="0">
                                          <a:solidFill>
                                            <a:srgbClr val="C00000"/>
                                          </a:solidFill>
                                          <a:latin typeface="Cambria Math" panose="02040503050406030204" pitchFamily="18" charset="0"/>
                                        </a:rPr>
                                        <m:t>1</m:t>
                                      </m:r>
                                    </m:sub>
                                  </m:sSub>
                                </m:sub>
                              </m:sSub>
                              <m:d>
                                <m:dPr>
                                  <m:ctrlPr>
                                    <a:rPr lang="en-US" sz="1400" b="0" i="1" smtClean="0">
                                      <a:solidFill>
                                        <a:srgbClr val="C00000"/>
                                      </a:solidFill>
                                      <a:latin typeface="Cambria Math"/>
                                    </a:rPr>
                                  </m:ctrlPr>
                                </m:dPr>
                                <m:e>
                                  <m:sSub>
                                    <m:sSubPr>
                                      <m:ctrlPr>
                                        <a:rPr lang="en-US" sz="1400" b="0" i="1" smtClean="0">
                                          <a:solidFill>
                                            <a:srgbClr val="C00000"/>
                                          </a:solidFill>
                                          <a:latin typeface="Cambria Math"/>
                                        </a:rPr>
                                      </m:ctrlPr>
                                    </m:sSubPr>
                                    <m:e>
                                      <m:r>
                                        <a:rPr lang="en-US" sz="1400" b="0" i="1" smtClean="0">
                                          <a:solidFill>
                                            <a:srgbClr val="C00000"/>
                                          </a:solidFill>
                                          <a:latin typeface="Cambria Math" panose="02040503050406030204" pitchFamily="18" charset="0"/>
                                        </a:rPr>
                                        <m:t>𝑥</m:t>
                                      </m:r>
                                    </m:e>
                                    <m:sub>
                                      <m:r>
                                        <a:rPr lang="en-US" sz="1400" b="0" i="1" smtClean="0">
                                          <a:solidFill>
                                            <a:srgbClr val="C00000"/>
                                          </a:solidFill>
                                          <a:latin typeface="Cambria Math" panose="02040503050406030204" pitchFamily="18" charset="0"/>
                                        </a:rPr>
                                        <m:t>1</m:t>
                                      </m:r>
                                    </m:sub>
                                  </m:sSub>
                                </m:e>
                              </m:d>
                            </m:den>
                          </m:f>
                        </m:e>
                      </m:nary>
                    </m:oMath>
                  </m:oMathPara>
                </a14:m>
                <a:endParaRPr lang="x-none" sz="1400" dirty="0" err="1">
                  <a:solidFill>
                    <a:srgbClr val="C00000"/>
                  </a:solidFill>
                </a:endParaRPr>
              </a:p>
            </p:txBody>
          </p:sp>
        </mc:Choice>
        <mc:Fallback>
          <p:sp>
            <p:nvSpPr>
              <p:cNvPr id="40" name="TextBox 39">
                <a:extLst>
                  <a:ext uri="{FF2B5EF4-FFF2-40B4-BE49-F238E27FC236}">
                    <a16:creationId xmlns="" xmlns:a16="http://schemas.microsoft.com/office/drawing/2014/main" xmlns:a14="http://schemas.microsoft.com/office/drawing/2010/main" id="{A210BD38-FF5B-2C88-309A-74C63592705C}"/>
                  </a:ext>
                </a:extLst>
              </p:cNvPr>
              <p:cNvSpPr txBox="1">
                <a:spLocks noRot="1" noChangeAspect="1" noMove="1" noResize="1" noEditPoints="1" noAdjustHandles="1" noChangeArrowheads="1" noChangeShapeType="1" noTextEdit="1"/>
              </p:cNvSpPr>
              <p:nvPr/>
            </p:nvSpPr>
            <p:spPr bwMode="gray">
              <a:xfrm>
                <a:off x="3275856" y="4343340"/>
                <a:ext cx="3868890" cy="859624"/>
              </a:xfrm>
              <a:prstGeom prst="rect">
                <a:avLst/>
              </a:prstGeom>
              <a:blipFill rotWithShape="1">
                <a:blip r:embed="rId21"/>
                <a:stretch>
                  <a:fillRect/>
                </a:stretch>
              </a:blipFill>
            </p:spPr>
            <p:txBody>
              <a:bodyPr/>
              <a:lstStyle/>
              <a:p>
                <a:r>
                  <a:rPr lang="de-DE">
                    <a:noFill/>
                  </a:rPr>
                  <a:t> </a:t>
                </a:r>
              </a:p>
            </p:txBody>
          </p:sp>
        </mc:Fallback>
      </mc:AlternateContent>
      <p:cxnSp>
        <p:nvCxnSpPr>
          <p:cNvPr id="41" name="Straight Arrow Connector 40">
            <a:extLst>
              <a:ext uri="{FF2B5EF4-FFF2-40B4-BE49-F238E27FC236}">
                <a16:creationId xmlns="" xmlns:a16="http://schemas.microsoft.com/office/drawing/2014/main" id="{4CE02DC2-3F77-3D90-9741-2635E7818B69}"/>
              </a:ext>
            </a:extLst>
          </p:cNvPr>
          <p:cNvCxnSpPr>
            <a:cxnSpLocks/>
          </p:cNvCxnSpPr>
          <p:nvPr/>
        </p:nvCxnSpPr>
        <p:spPr bwMode="gray">
          <a:xfrm flipH="1">
            <a:off x="6830568" y="4733506"/>
            <a:ext cx="641487"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2" name="TextBox 41">
                <a:extLst>
                  <a:ext uri="{FF2B5EF4-FFF2-40B4-BE49-F238E27FC236}">
                    <a16:creationId xmlns="" xmlns:a16="http://schemas.microsoft.com/office/drawing/2014/main" id="{7584A078-0C5C-23ED-EA20-37E4D7222571}"/>
                  </a:ext>
                </a:extLst>
              </p:cNvPr>
              <p:cNvSpPr txBox="1"/>
              <p:nvPr/>
            </p:nvSpPr>
            <p:spPr bwMode="gray">
              <a:xfrm>
                <a:off x="7483459" y="4644669"/>
                <a:ext cx="914400" cy="216024"/>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400" b="0" i="1" smtClean="0">
                              <a:solidFill>
                                <a:srgbClr val="C00000"/>
                              </a:solidFill>
                              <a:latin typeface="Cambria Math"/>
                            </a:rPr>
                          </m:ctrlPr>
                        </m:sSubPr>
                        <m:e>
                          <m:r>
                            <a:rPr lang="en-US" sz="1400" b="0" i="1" smtClean="0">
                              <a:solidFill>
                                <a:srgbClr val="C00000"/>
                              </a:solidFill>
                              <a:latin typeface="Cambria Math" panose="02040503050406030204" pitchFamily="18" charset="0"/>
                            </a:rPr>
                            <m:t>𝑚</m:t>
                          </m:r>
                        </m:e>
                        <m:sub>
                          <m:sSub>
                            <m:sSubPr>
                              <m:ctrlPr>
                                <a:rPr lang="en-US" sz="1400" b="0" i="1" smtClean="0">
                                  <a:solidFill>
                                    <a:srgbClr val="C00000"/>
                                  </a:solidFill>
                                  <a:latin typeface="Cambria Math"/>
                                </a:rPr>
                              </m:ctrlPr>
                            </m:sSubPr>
                            <m:e>
                              <m:r>
                                <a:rPr lang="en-US" sz="1400" b="0" i="1" smtClean="0">
                                  <a:solidFill>
                                    <a:srgbClr val="C00000"/>
                                  </a:solidFill>
                                  <a:latin typeface="Cambria Math" panose="02040503050406030204" pitchFamily="18" charset="0"/>
                                </a:rPr>
                                <m:t>𝑋</m:t>
                              </m:r>
                            </m:e>
                            <m:sub>
                              <m:r>
                                <a:rPr lang="en-US" sz="1400" b="0" i="1" smtClean="0">
                                  <a:solidFill>
                                    <a:srgbClr val="C00000"/>
                                  </a:solidFill>
                                  <a:latin typeface="Cambria Math" panose="02040503050406030204" pitchFamily="18" charset="0"/>
                                </a:rPr>
                                <m:t>1</m:t>
                              </m:r>
                            </m:sub>
                          </m:sSub>
                          <m:r>
                            <a:rPr lang="en-US" sz="1400" b="0" i="1" smtClean="0">
                              <a:solidFill>
                                <a:srgbClr val="C00000"/>
                              </a:solidFill>
                              <a:latin typeface="Cambria Math" panose="02040503050406030204" pitchFamily="18" charset="0"/>
                            </a:rPr>
                            <m:t>→</m:t>
                          </m:r>
                          <m:sSub>
                            <m:sSubPr>
                              <m:ctrlPr>
                                <a:rPr lang="en-US" sz="1400" b="0" i="1" smtClean="0">
                                  <a:solidFill>
                                    <a:srgbClr val="C00000"/>
                                  </a:solidFill>
                                  <a:latin typeface="Cambria Math"/>
                                </a:rPr>
                              </m:ctrlPr>
                            </m:sSubPr>
                            <m:e>
                              <m:r>
                                <a:rPr lang="en-US" sz="1400" b="0" i="1" smtClean="0">
                                  <a:solidFill>
                                    <a:srgbClr val="C00000"/>
                                  </a:solidFill>
                                  <a:latin typeface="Cambria Math" panose="02040503050406030204" pitchFamily="18" charset="0"/>
                                </a:rPr>
                                <m:t>𝑓</m:t>
                              </m:r>
                            </m:e>
                            <m:sub>
                              <m:r>
                                <a:rPr lang="en-US" sz="1400" b="0" i="1" smtClean="0">
                                  <a:solidFill>
                                    <a:srgbClr val="C00000"/>
                                  </a:solidFill>
                                  <a:latin typeface="Cambria Math" panose="02040503050406030204" pitchFamily="18" charset="0"/>
                                </a:rPr>
                                <m:t>2</m:t>
                              </m:r>
                            </m:sub>
                          </m:sSub>
                        </m:sub>
                      </m:sSub>
                      <m:d>
                        <m:dPr>
                          <m:ctrlPr>
                            <a:rPr lang="en-US" sz="1400" b="0" i="1" smtClean="0">
                              <a:solidFill>
                                <a:srgbClr val="C00000"/>
                              </a:solidFill>
                              <a:latin typeface="Cambria Math"/>
                            </a:rPr>
                          </m:ctrlPr>
                        </m:dPr>
                        <m:e>
                          <m:sSub>
                            <m:sSubPr>
                              <m:ctrlPr>
                                <a:rPr lang="en-US" sz="1400" b="0" i="1" smtClean="0">
                                  <a:solidFill>
                                    <a:srgbClr val="C00000"/>
                                  </a:solidFill>
                                  <a:latin typeface="Cambria Math"/>
                                </a:rPr>
                              </m:ctrlPr>
                            </m:sSubPr>
                            <m:e>
                              <m:r>
                                <a:rPr lang="en-US" sz="1400" b="0" i="1" smtClean="0">
                                  <a:solidFill>
                                    <a:srgbClr val="C00000"/>
                                  </a:solidFill>
                                  <a:latin typeface="Cambria Math" panose="02040503050406030204" pitchFamily="18" charset="0"/>
                                </a:rPr>
                                <m:t>𝑥</m:t>
                              </m:r>
                            </m:e>
                            <m:sub>
                              <m:r>
                                <a:rPr lang="en-US" sz="1400" b="0" i="1" smtClean="0">
                                  <a:solidFill>
                                    <a:srgbClr val="C00000"/>
                                  </a:solidFill>
                                  <a:latin typeface="Cambria Math" panose="02040503050406030204" pitchFamily="18" charset="0"/>
                                </a:rPr>
                                <m:t>1</m:t>
                              </m:r>
                            </m:sub>
                          </m:sSub>
                        </m:e>
                      </m:d>
                    </m:oMath>
                  </m:oMathPara>
                </a14:m>
                <a:endParaRPr lang="x-none" sz="1400" dirty="0" err="1">
                  <a:solidFill>
                    <a:srgbClr val="C00000"/>
                  </a:solidFill>
                </a:endParaRPr>
              </a:p>
            </p:txBody>
          </p:sp>
        </mc:Choice>
        <mc:Fallback>
          <p:sp>
            <p:nvSpPr>
              <p:cNvPr id="42" name="TextBox 41">
                <a:extLst>
                  <a:ext uri="{FF2B5EF4-FFF2-40B4-BE49-F238E27FC236}">
                    <a16:creationId xmlns="" xmlns:a16="http://schemas.microsoft.com/office/drawing/2014/main" xmlns:a14="http://schemas.microsoft.com/office/drawing/2010/main" id="{7584A078-0C5C-23ED-EA20-37E4D7222571}"/>
                  </a:ext>
                </a:extLst>
              </p:cNvPr>
              <p:cNvSpPr txBox="1">
                <a:spLocks noRot="1" noChangeAspect="1" noMove="1" noResize="1" noEditPoints="1" noAdjustHandles="1" noChangeArrowheads="1" noChangeShapeType="1" noTextEdit="1"/>
              </p:cNvSpPr>
              <p:nvPr/>
            </p:nvSpPr>
            <p:spPr bwMode="gray">
              <a:xfrm>
                <a:off x="7483459" y="4644669"/>
                <a:ext cx="914400" cy="216024"/>
              </a:xfrm>
              <a:prstGeom prst="rect">
                <a:avLst/>
              </a:prstGeom>
              <a:blipFill rotWithShape="1">
                <a:blip r:embed="rId22"/>
                <a:stretch>
                  <a:fillRect l="-4667" b="-22857"/>
                </a:stretch>
              </a:blipFill>
            </p:spPr>
            <p:txBody>
              <a:bodyPr/>
              <a:lstStyle/>
              <a:p>
                <a:r>
                  <a:rPr lang="de-DE">
                    <a:noFill/>
                  </a:rPr>
                  <a:t> </a:t>
                </a:r>
              </a:p>
            </p:txBody>
          </p:sp>
        </mc:Fallback>
      </mc:AlternateContent>
      <p:sp>
        <p:nvSpPr>
          <p:cNvPr id="43" name="Rounded Rectangle 42">
            <a:extLst>
              <a:ext uri="{FF2B5EF4-FFF2-40B4-BE49-F238E27FC236}">
                <a16:creationId xmlns="" xmlns:a16="http://schemas.microsoft.com/office/drawing/2014/main" id="{EF64CDD1-5BA7-DF18-D2FD-31C10757CD42}"/>
              </a:ext>
            </a:extLst>
          </p:cNvPr>
          <p:cNvSpPr/>
          <p:nvPr/>
        </p:nvSpPr>
        <p:spPr bwMode="gray">
          <a:xfrm>
            <a:off x="5873108" y="4485059"/>
            <a:ext cx="946056" cy="562538"/>
          </a:xfrm>
          <a:prstGeom prst="roundRect">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x-none" sz="1200" b="1" dirty="0" err="1">
              <a:solidFill>
                <a:schemeClr val="bg1"/>
              </a:solidFill>
            </a:endParaRPr>
          </a:p>
        </p:txBody>
      </p:sp>
      <p:cxnSp>
        <p:nvCxnSpPr>
          <p:cNvPr id="44" name="Straight Arrow Connector 43">
            <a:extLst>
              <a:ext uri="{FF2B5EF4-FFF2-40B4-BE49-F238E27FC236}">
                <a16:creationId xmlns="" xmlns:a16="http://schemas.microsoft.com/office/drawing/2014/main" id="{0816E3A8-AFF4-681C-AE4B-9DD41572B477}"/>
              </a:ext>
            </a:extLst>
          </p:cNvPr>
          <p:cNvCxnSpPr>
            <a:cxnSpLocks/>
          </p:cNvCxnSpPr>
          <p:nvPr/>
        </p:nvCxnSpPr>
        <p:spPr bwMode="gray">
          <a:xfrm flipH="1">
            <a:off x="7931558" y="1305658"/>
            <a:ext cx="134887" cy="10572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64888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dissolv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par>
                                <p:cTn id="19" presetID="9"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dissolve">
                                      <p:cBhvr>
                                        <p:cTn id="29" dur="500"/>
                                        <p:tgtEl>
                                          <p:spTgt spid="14"/>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dissolve">
                                      <p:cBhvr>
                                        <p:cTn id="32" dur="500"/>
                                        <p:tgtEl>
                                          <p:spTgt spid="7"/>
                                        </p:tgtEl>
                                      </p:cBhvr>
                                    </p:animEffect>
                                  </p:childTnLst>
                                </p:cTn>
                              </p:par>
                              <p:par>
                                <p:cTn id="33" presetID="9"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dissolve">
                                      <p:cBhvr>
                                        <p:cTn id="35" dur="500"/>
                                        <p:tgtEl>
                                          <p:spTgt spid="8"/>
                                        </p:tgtEl>
                                      </p:cBhvr>
                                    </p:animEffect>
                                  </p:childTnLst>
                                </p:cTn>
                              </p:par>
                              <p:par>
                                <p:cTn id="36" presetID="9" presetClass="entr" presetSubtype="0"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dissolve">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dissolve">
                                      <p:cBhvr>
                                        <p:cTn id="43" dur="500"/>
                                        <p:tgtEl>
                                          <p:spTgt spid="31"/>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dissolve">
                                      <p:cBhvr>
                                        <p:cTn id="46" dur="500"/>
                                        <p:tgtEl>
                                          <p:spTgt spid="10"/>
                                        </p:tgtEl>
                                      </p:cBhvr>
                                    </p:animEffect>
                                  </p:childTnLst>
                                </p:cTn>
                              </p:par>
                              <p:par>
                                <p:cTn id="47" presetID="9"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dissolve">
                                      <p:cBhvr>
                                        <p:cTn id="49" dur="500"/>
                                        <p:tgtEl>
                                          <p:spTgt spid="12"/>
                                        </p:tgtEl>
                                      </p:cBhvr>
                                    </p:animEffect>
                                  </p:childTnLst>
                                </p:cTn>
                              </p:par>
                              <p:par>
                                <p:cTn id="50" presetID="9" presetClass="entr" presetSubtype="0"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dissolve">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dissolve">
                                      <p:cBhvr>
                                        <p:cTn id="57" dur="500"/>
                                        <p:tgtEl>
                                          <p:spTgt spid="19"/>
                                        </p:tgtEl>
                                      </p:cBhvr>
                                    </p:animEffect>
                                  </p:childTnLst>
                                </p:cTn>
                              </p:par>
                              <p:par>
                                <p:cTn id="58" presetID="22" presetClass="entr" presetSubtype="8" fill="hold"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wipe(left)">
                                      <p:cBhvr>
                                        <p:cTn id="60" dur="500"/>
                                        <p:tgtEl>
                                          <p:spTgt spid="1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wipe(right)">
                                      <p:cBhvr>
                                        <p:cTn id="65" dur="500"/>
                                        <p:tgtEl>
                                          <p:spTgt spid="18"/>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dissolve">
                                      <p:cBhvr>
                                        <p:cTn id="68" dur="500"/>
                                        <p:tgtEl>
                                          <p:spTgt spid="32"/>
                                        </p:tgtEl>
                                      </p:cBhvr>
                                    </p:animEffect>
                                  </p:childTnLst>
                                </p:cTn>
                              </p:par>
                              <p:par>
                                <p:cTn id="69" presetID="22" presetClass="entr" presetSubtype="8" fill="hold" nodeType="with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wipe(left)">
                                      <p:cBhvr>
                                        <p:cTn id="71" dur="500"/>
                                        <p:tgtEl>
                                          <p:spTgt spid="33"/>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dissolve">
                                      <p:cBhvr>
                                        <p:cTn id="74" dur="500"/>
                                        <p:tgtEl>
                                          <p:spTgt spid="34"/>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37"/>
                                        </p:tgtEl>
                                        <p:attrNameLst>
                                          <p:attrName>style.visibility</p:attrName>
                                        </p:attrNameLst>
                                      </p:cBhvr>
                                      <p:to>
                                        <p:strVal val="visible"/>
                                      </p:to>
                                    </p:set>
                                    <p:animEffect transition="in" filter="wipe(left)">
                                      <p:cBhvr>
                                        <p:cTn id="79" dur="500"/>
                                        <p:tgtEl>
                                          <p:spTgt spid="37"/>
                                        </p:tgtEl>
                                      </p:cBhvr>
                                    </p:animEffect>
                                  </p:childTnLst>
                                </p:cTn>
                              </p:par>
                              <p:par>
                                <p:cTn id="80" presetID="22" presetClass="entr" presetSubtype="2" fill="hold" nodeType="with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wipe(right)">
                                      <p:cBhvr>
                                        <p:cTn id="82" dur="500"/>
                                        <p:tgtEl>
                                          <p:spTgt spid="35"/>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6"/>
                                        </p:tgtEl>
                                        <p:attrNameLst>
                                          <p:attrName>style.visibility</p:attrName>
                                        </p:attrNameLst>
                                      </p:cBhvr>
                                      <p:to>
                                        <p:strVal val="visible"/>
                                      </p:to>
                                    </p:set>
                                    <p:animEffect transition="in" filter="dissolve">
                                      <p:cBhvr>
                                        <p:cTn id="85" dur="500"/>
                                        <p:tgtEl>
                                          <p:spTgt spid="36"/>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8"/>
                                        </p:tgtEl>
                                        <p:attrNameLst>
                                          <p:attrName>style.visibility</p:attrName>
                                        </p:attrNameLst>
                                      </p:cBhvr>
                                      <p:to>
                                        <p:strVal val="visible"/>
                                      </p:to>
                                    </p:set>
                                    <p:animEffect transition="in" filter="dissolve">
                                      <p:cBhvr>
                                        <p:cTn id="88" dur="500"/>
                                        <p:tgtEl>
                                          <p:spTgt spid="38"/>
                                        </p:tgtEl>
                                      </p:cBhvr>
                                    </p:animEffec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nodeType="clickEffect">
                                  <p:stCondLst>
                                    <p:cond delay="0"/>
                                  </p:stCondLst>
                                  <p:childTnLst>
                                    <p:set>
                                      <p:cBhvr>
                                        <p:cTn id="92" dur="1" fill="hold">
                                          <p:stCondLst>
                                            <p:cond delay="0"/>
                                          </p:stCondLst>
                                        </p:cTn>
                                        <p:tgtEl>
                                          <p:spTgt spid="2">
                                            <p:txEl>
                                              <p:pRg st="0" end="0"/>
                                            </p:txEl>
                                          </p:spTgt>
                                        </p:tgtEl>
                                        <p:attrNameLst>
                                          <p:attrName>style.visibility</p:attrName>
                                        </p:attrNameLst>
                                      </p:cBhvr>
                                      <p:to>
                                        <p:strVal val="visible"/>
                                      </p:to>
                                    </p:set>
                                    <p:animEffect transition="in" filter="dissolve">
                                      <p:cBhvr>
                                        <p:cTn id="93" dur="500"/>
                                        <p:tgtEl>
                                          <p:spTgt spid="2">
                                            <p:txEl>
                                              <p:pRg st="0" end="0"/>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9" presetClass="entr" presetSubtype="0" fill="hold" nodeType="clickEffect">
                                  <p:stCondLst>
                                    <p:cond delay="0"/>
                                  </p:stCondLst>
                                  <p:childTnLst>
                                    <p:set>
                                      <p:cBhvr>
                                        <p:cTn id="97" dur="1" fill="hold">
                                          <p:stCondLst>
                                            <p:cond delay="0"/>
                                          </p:stCondLst>
                                        </p:cTn>
                                        <p:tgtEl>
                                          <p:spTgt spid="39"/>
                                        </p:tgtEl>
                                        <p:attrNameLst>
                                          <p:attrName>style.visibility</p:attrName>
                                        </p:attrNameLst>
                                      </p:cBhvr>
                                      <p:to>
                                        <p:strVal val="visible"/>
                                      </p:to>
                                    </p:set>
                                    <p:animEffect transition="in" filter="dissolve">
                                      <p:cBhvr>
                                        <p:cTn id="98" dur="500"/>
                                        <p:tgtEl>
                                          <p:spTgt spid="39"/>
                                        </p:tgtEl>
                                      </p:cBhvr>
                                    </p:animEffect>
                                  </p:childTnLst>
                                </p:cTn>
                              </p:par>
                            </p:childTnLst>
                          </p:cTn>
                        </p:par>
                      </p:childTnLst>
                    </p:cTn>
                  </p:par>
                  <p:par>
                    <p:cTn id="99" fill="hold">
                      <p:stCondLst>
                        <p:cond delay="indefinite"/>
                      </p:stCondLst>
                      <p:childTnLst>
                        <p:par>
                          <p:cTn id="100" fill="hold">
                            <p:stCondLst>
                              <p:cond delay="0"/>
                            </p:stCondLst>
                            <p:childTnLst>
                              <p:par>
                                <p:cTn id="101" presetID="9" presetClass="entr" presetSubtype="0" fill="hold" nodeType="clickEffect">
                                  <p:stCondLst>
                                    <p:cond delay="0"/>
                                  </p:stCondLst>
                                  <p:childTnLst>
                                    <p:set>
                                      <p:cBhvr>
                                        <p:cTn id="102" dur="1" fill="hold">
                                          <p:stCondLst>
                                            <p:cond delay="0"/>
                                          </p:stCondLst>
                                        </p:cTn>
                                        <p:tgtEl>
                                          <p:spTgt spid="2">
                                            <p:txEl>
                                              <p:pRg st="2" end="2"/>
                                            </p:txEl>
                                          </p:spTgt>
                                        </p:tgtEl>
                                        <p:attrNameLst>
                                          <p:attrName>style.visibility</p:attrName>
                                        </p:attrNameLst>
                                      </p:cBhvr>
                                      <p:to>
                                        <p:strVal val="visible"/>
                                      </p:to>
                                    </p:set>
                                    <p:animEffect transition="in" filter="dissolve">
                                      <p:cBhvr>
                                        <p:cTn id="103" dur="500"/>
                                        <p:tgtEl>
                                          <p:spTgt spid="2">
                                            <p:txEl>
                                              <p:pRg st="2" end="2"/>
                                            </p:txEl>
                                          </p:spTgt>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1" fill="hold" nodeType="clickEffect">
                                  <p:stCondLst>
                                    <p:cond delay="0"/>
                                  </p:stCondLst>
                                  <p:childTnLst>
                                    <p:set>
                                      <p:cBhvr>
                                        <p:cTn id="107" dur="1" fill="hold">
                                          <p:stCondLst>
                                            <p:cond delay="0"/>
                                          </p:stCondLst>
                                        </p:cTn>
                                        <p:tgtEl>
                                          <p:spTgt spid="44"/>
                                        </p:tgtEl>
                                        <p:attrNameLst>
                                          <p:attrName>style.visibility</p:attrName>
                                        </p:attrNameLst>
                                      </p:cBhvr>
                                      <p:to>
                                        <p:strVal val="visible"/>
                                      </p:to>
                                    </p:set>
                                    <p:animEffect transition="in" filter="wipe(up)">
                                      <p:cBhvr>
                                        <p:cTn id="108" dur="500"/>
                                        <p:tgtEl>
                                          <p:spTgt spid="44"/>
                                        </p:tgtEl>
                                      </p:cBhvr>
                                    </p:animEffec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nodeType="clickEffect">
                                  <p:stCondLst>
                                    <p:cond delay="0"/>
                                  </p:stCondLst>
                                  <p:childTnLst>
                                    <p:set>
                                      <p:cBhvr>
                                        <p:cTn id="112" dur="1" fill="hold">
                                          <p:stCondLst>
                                            <p:cond delay="0"/>
                                          </p:stCondLst>
                                        </p:cTn>
                                        <p:tgtEl>
                                          <p:spTgt spid="2">
                                            <p:txEl>
                                              <p:pRg st="4" end="4"/>
                                            </p:txEl>
                                          </p:spTgt>
                                        </p:tgtEl>
                                        <p:attrNameLst>
                                          <p:attrName>style.visibility</p:attrName>
                                        </p:attrNameLst>
                                      </p:cBhvr>
                                      <p:to>
                                        <p:strVal val="visible"/>
                                      </p:to>
                                    </p:set>
                                    <p:animEffect transition="in" filter="dissolve">
                                      <p:cBhvr>
                                        <p:cTn id="113" dur="500"/>
                                        <p:tgtEl>
                                          <p:spTgt spid="2">
                                            <p:txEl>
                                              <p:pRg st="4" end="4"/>
                                            </p:txEl>
                                          </p:spTgt>
                                        </p:tgtEl>
                                      </p:cBhvr>
                                    </p:animEffect>
                                  </p:childTnLst>
                                </p:cTn>
                              </p:par>
                            </p:childTnLst>
                          </p:cTn>
                        </p:par>
                      </p:childTnLst>
                    </p:cTn>
                  </p:par>
                  <p:par>
                    <p:cTn id="114" fill="hold">
                      <p:stCondLst>
                        <p:cond delay="indefinite"/>
                      </p:stCondLst>
                      <p:childTnLst>
                        <p:par>
                          <p:cTn id="115" fill="hold">
                            <p:stCondLst>
                              <p:cond delay="0"/>
                            </p:stCondLst>
                            <p:childTnLst>
                              <p:par>
                                <p:cTn id="116" presetID="9" presetClass="entr" presetSubtype="0" fill="hold" nodeType="clickEffect">
                                  <p:stCondLst>
                                    <p:cond delay="0"/>
                                  </p:stCondLst>
                                  <p:childTnLst>
                                    <p:set>
                                      <p:cBhvr>
                                        <p:cTn id="117" dur="1" fill="hold">
                                          <p:stCondLst>
                                            <p:cond delay="0"/>
                                          </p:stCondLst>
                                        </p:cTn>
                                        <p:tgtEl>
                                          <p:spTgt spid="45"/>
                                        </p:tgtEl>
                                        <p:attrNameLst>
                                          <p:attrName>style.visibility</p:attrName>
                                        </p:attrNameLst>
                                      </p:cBhvr>
                                      <p:to>
                                        <p:strVal val="visible"/>
                                      </p:to>
                                    </p:set>
                                    <p:animEffect transition="in" filter="dissolve">
                                      <p:cBhvr>
                                        <p:cTn id="118" dur="500"/>
                                        <p:tgtEl>
                                          <p:spTgt spid="45"/>
                                        </p:tgtEl>
                                      </p:cBhvr>
                                    </p:animEffect>
                                  </p:childTnLst>
                                </p:cTn>
                              </p:par>
                            </p:childTnLst>
                          </p:cTn>
                        </p:par>
                      </p:childTnLst>
                    </p:cTn>
                  </p:par>
                  <p:par>
                    <p:cTn id="119" fill="hold">
                      <p:stCondLst>
                        <p:cond delay="indefinite"/>
                      </p:stCondLst>
                      <p:childTnLst>
                        <p:par>
                          <p:cTn id="120" fill="hold">
                            <p:stCondLst>
                              <p:cond delay="0"/>
                            </p:stCondLst>
                            <p:childTnLst>
                              <p:par>
                                <p:cTn id="121" presetID="9" presetClass="entr" presetSubtype="0" fill="hold" grpId="0" nodeType="clickEffect">
                                  <p:stCondLst>
                                    <p:cond delay="0"/>
                                  </p:stCondLst>
                                  <p:childTnLst>
                                    <p:set>
                                      <p:cBhvr>
                                        <p:cTn id="122" dur="1" fill="hold">
                                          <p:stCondLst>
                                            <p:cond delay="0"/>
                                          </p:stCondLst>
                                        </p:cTn>
                                        <p:tgtEl>
                                          <p:spTgt spid="40"/>
                                        </p:tgtEl>
                                        <p:attrNameLst>
                                          <p:attrName>style.visibility</p:attrName>
                                        </p:attrNameLst>
                                      </p:cBhvr>
                                      <p:to>
                                        <p:strVal val="visible"/>
                                      </p:to>
                                    </p:set>
                                    <p:animEffect transition="in" filter="dissolve">
                                      <p:cBhvr>
                                        <p:cTn id="123" dur="500"/>
                                        <p:tgtEl>
                                          <p:spTgt spid="40"/>
                                        </p:tgtEl>
                                      </p:cBhvr>
                                    </p:animEffect>
                                  </p:childTnLst>
                                </p:cTn>
                              </p:par>
                            </p:childTnLst>
                          </p:cTn>
                        </p:par>
                      </p:childTnLst>
                    </p:cTn>
                  </p:par>
                  <p:par>
                    <p:cTn id="124" fill="hold">
                      <p:stCondLst>
                        <p:cond delay="indefinite"/>
                      </p:stCondLst>
                      <p:childTnLst>
                        <p:par>
                          <p:cTn id="125" fill="hold">
                            <p:stCondLst>
                              <p:cond delay="0"/>
                            </p:stCondLst>
                            <p:childTnLst>
                              <p:par>
                                <p:cTn id="126" presetID="9" presetClass="entr" presetSubtype="0" fill="hold" grpId="0" nodeType="clickEffect">
                                  <p:stCondLst>
                                    <p:cond delay="0"/>
                                  </p:stCondLst>
                                  <p:childTnLst>
                                    <p:set>
                                      <p:cBhvr>
                                        <p:cTn id="127" dur="1" fill="hold">
                                          <p:stCondLst>
                                            <p:cond delay="0"/>
                                          </p:stCondLst>
                                        </p:cTn>
                                        <p:tgtEl>
                                          <p:spTgt spid="43"/>
                                        </p:tgtEl>
                                        <p:attrNameLst>
                                          <p:attrName>style.visibility</p:attrName>
                                        </p:attrNameLst>
                                      </p:cBhvr>
                                      <p:to>
                                        <p:strVal val="visible"/>
                                      </p:to>
                                    </p:set>
                                    <p:animEffect transition="in" filter="dissolve">
                                      <p:cBhvr>
                                        <p:cTn id="128" dur="500"/>
                                        <p:tgtEl>
                                          <p:spTgt spid="43"/>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42"/>
                                        </p:tgtEl>
                                        <p:attrNameLst>
                                          <p:attrName>style.visibility</p:attrName>
                                        </p:attrNameLst>
                                      </p:cBhvr>
                                      <p:to>
                                        <p:strVal val="visible"/>
                                      </p:to>
                                    </p:set>
                                    <p:animEffect transition="in" filter="dissolve">
                                      <p:cBhvr>
                                        <p:cTn id="131" dur="500"/>
                                        <p:tgtEl>
                                          <p:spTgt spid="42"/>
                                        </p:tgtEl>
                                      </p:cBhvr>
                                    </p:animEffect>
                                  </p:childTnLst>
                                </p:cTn>
                              </p:par>
                              <p:par>
                                <p:cTn id="132" presetID="22" presetClass="entr" presetSubtype="2" fill="hold" nodeType="withEffect">
                                  <p:stCondLst>
                                    <p:cond delay="0"/>
                                  </p:stCondLst>
                                  <p:childTnLst>
                                    <p:set>
                                      <p:cBhvr>
                                        <p:cTn id="133" dur="1" fill="hold">
                                          <p:stCondLst>
                                            <p:cond delay="0"/>
                                          </p:stCondLst>
                                        </p:cTn>
                                        <p:tgtEl>
                                          <p:spTgt spid="41"/>
                                        </p:tgtEl>
                                        <p:attrNameLst>
                                          <p:attrName>style.visibility</p:attrName>
                                        </p:attrNameLst>
                                      </p:cBhvr>
                                      <p:to>
                                        <p:strVal val="visible"/>
                                      </p:to>
                                    </p:set>
                                    <p:animEffect transition="in" filter="wipe(right)">
                                      <p:cBhvr>
                                        <p:cTn id="134" dur="500"/>
                                        <p:tgtEl>
                                          <p:spTgt spid="41"/>
                                        </p:tgtEl>
                                      </p:cBhvr>
                                    </p:animEffect>
                                  </p:childTnLst>
                                </p:cTn>
                              </p:par>
                            </p:childTnLst>
                          </p:cTn>
                        </p:par>
                      </p:childTnLst>
                    </p:cTn>
                  </p:par>
                  <p:par>
                    <p:cTn id="135" fill="hold">
                      <p:stCondLst>
                        <p:cond delay="indefinite"/>
                      </p:stCondLst>
                      <p:childTnLst>
                        <p:par>
                          <p:cTn id="136" fill="hold">
                            <p:stCondLst>
                              <p:cond delay="0"/>
                            </p:stCondLst>
                            <p:childTnLst>
                              <p:par>
                                <p:cTn id="137" presetID="9" presetClass="entr" presetSubtype="0" fill="hold" nodeType="clickEffect">
                                  <p:stCondLst>
                                    <p:cond delay="0"/>
                                  </p:stCondLst>
                                  <p:childTnLst>
                                    <p:set>
                                      <p:cBhvr>
                                        <p:cTn id="138" dur="1" fill="hold">
                                          <p:stCondLst>
                                            <p:cond delay="0"/>
                                          </p:stCondLst>
                                        </p:cTn>
                                        <p:tgtEl>
                                          <p:spTgt spid="46"/>
                                        </p:tgtEl>
                                        <p:attrNameLst>
                                          <p:attrName>style.visibility</p:attrName>
                                        </p:attrNameLst>
                                      </p:cBhvr>
                                      <p:to>
                                        <p:strVal val="visible"/>
                                      </p:to>
                                    </p:set>
                                    <p:animEffect transition="in" filter="dissolve">
                                      <p:cBhvr>
                                        <p:cTn id="139" dur="500"/>
                                        <p:tgtEl>
                                          <p:spTgt spid="46"/>
                                        </p:tgtEl>
                                      </p:cBhvr>
                                    </p:animEffect>
                                  </p:childTnLst>
                                </p:cTn>
                              </p:par>
                            </p:childTnLst>
                          </p:cTn>
                        </p:par>
                      </p:childTnLst>
                    </p:cTn>
                  </p:par>
                  <p:par>
                    <p:cTn id="140" fill="hold">
                      <p:stCondLst>
                        <p:cond delay="indefinite"/>
                      </p:stCondLst>
                      <p:childTnLst>
                        <p:par>
                          <p:cTn id="141" fill="hold">
                            <p:stCondLst>
                              <p:cond delay="0"/>
                            </p:stCondLst>
                            <p:childTnLst>
                              <p:par>
                                <p:cTn id="142" presetID="9" presetClass="entr" presetSubtype="0" fill="hold" nodeType="clickEffect">
                                  <p:stCondLst>
                                    <p:cond delay="0"/>
                                  </p:stCondLst>
                                  <p:childTnLst>
                                    <p:set>
                                      <p:cBhvr>
                                        <p:cTn id="143" dur="1" fill="hold">
                                          <p:stCondLst>
                                            <p:cond delay="0"/>
                                          </p:stCondLst>
                                        </p:cTn>
                                        <p:tgtEl>
                                          <p:spTgt spid="47"/>
                                        </p:tgtEl>
                                        <p:attrNameLst>
                                          <p:attrName>style.visibility</p:attrName>
                                        </p:attrNameLst>
                                      </p:cBhvr>
                                      <p:to>
                                        <p:strVal val="visible"/>
                                      </p:to>
                                    </p:set>
                                    <p:animEffect transition="in" filter="dissolve">
                                      <p:cBhvr>
                                        <p:cTn id="144" dur="500"/>
                                        <p:tgtEl>
                                          <p:spTgt spid="47"/>
                                        </p:tgtEl>
                                      </p:cBhvr>
                                    </p:animEffect>
                                  </p:childTnLst>
                                </p:cTn>
                              </p:par>
                            </p:childTnLst>
                          </p:cTn>
                        </p:par>
                      </p:childTnLst>
                    </p:cTn>
                  </p:par>
                  <p:par>
                    <p:cTn id="145" fill="hold">
                      <p:stCondLst>
                        <p:cond delay="indefinite"/>
                      </p:stCondLst>
                      <p:childTnLst>
                        <p:par>
                          <p:cTn id="146" fill="hold">
                            <p:stCondLst>
                              <p:cond delay="0"/>
                            </p:stCondLst>
                            <p:childTnLst>
                              <p:par>
                                <p:cTn id="147" presetID="9" presetClass="entr" presetSubtype="0" fill="hold" nodeType="clickEffect">
                                  <p:stCondLst>
                                    <p:cond delay="0"/>
                                  </p:stCondLst>
                                  <p:childTnLst>
                                    <p:set>
                                      <p:cBhvr>
                                        <p:cTn id="148" dur="1" fill="hold">
                                          <p:stCondLst>
                                            <p:cond delay="0"/>
                                          </p:stCondLst>
                                        </p:cTn>
                                        <p:tgtEl>
                                          <p:spTgt spid="2">
                                            <p:txEl>
                                              <p:pRg st="6" end="6"/>
                                            </p:txEl>
                                          </p:spTgt>
                                        </p:tgtEl>
                                        <p:attrNameLst>
                                          <p:attrName>style.visibility</p:attrName>
                                        </p:attrNameLst>
                                      </p:cBhvr>
                                      <p:to>
                                        <p:strVal val="visible"/>
                                      </p:to>
                                    </p:set>
                                    <p:animEffect transition="in" filter="dissolve">
                                      <p:cBhvr>
                                        <p:cTn id="149" dur="500"/>
                                        <p:tgtEl>
                                          <p:spTgt spid="2">
                                            <p:txEl>
                                              <p:pRg st="6" end="6"/>
                                            </p:txEl>
                                          </p:spTgt>
                                        </p:tgtEl>
                                      </p:cBhvr>
                                    </p:animEffect>
                                  </p:childTnLst>
                                </p:cTn>
                              </p:par>
                            </p:childTnLst>
                          </p:cTn>
                        </p:par>
                      </p:childTnLst>
                    </p:cTn>
                  </p:par>
                  <p:par>
                    <p:cTn id="150" fill="hold">
                      <p:stCondLst>
                        <p:cond delay="indefinite"/>
                      </p:stCondLst>
                      <p:childTnLst>
                        <p:par>
                          <p:cTn id="151" fill="hold">
                            <p:stCondLst>
                              <p:cond delay="0"/>
                            </p:stCondLst>
                            <p:childTnLst>
                              <p:par>
                                <p:cTn id="152" presetID="9" presetClass="entr" presetSubtype="0" fill="hold" nodeType="clickEffect">
                                  <p:stCondLst>
                                    <p:cond delay="0"/>
                                  </p:stCondLst>
                                  <p:childTnLst>
                                    <p:set>
                                      <p:cBhvr>
                                        <p:cTn id="153" dur="1" fill="hold">
                                          <p:stCondLst>
                                            <p:cond delay="0"/>
                                          </p:stCondLst>
                                        </p:cTn>
                                        <p:tgtEl>
                                          <p:spTgt spid="48"/>
                                        </p:tgtEl>
                                        <p:attrNameLst>
                                          <p:attrName>style.visibility</p:attrName>
                                        </p:attrNameLst>
                                      </p:cBhvr>
                                      <p:to>
                                        <p:strVal val="visible"/>
                                      </p:to>
                                    </p:set>
                                    <p:animEffect transition="in" filter="dissolve">
                                      <p:cBhvr>
                                        <p:cTn id="154" dur="500"/>
                                        <p:tgtEl>
                                          <p:spTgt spid="48"/>
                                        </p:tgtEl>
                                      </p:cBhvr>
                                    </p:animEffect>
                                  </p:childTnLst>
                                </p:cTn>
                              </p:par>
                            </p:childTnLst>
                          </p:cTn>
                        </p:par>
                      </p:childTnLst>
                    </p:cTn>
                  </p:par>
                  <p:par>
                    <p:cTn id="155" fill="hold">
                      <p:stCondLst>
                        <p:cond delay="indefinite"/>
                      </p:stCondLst>
                      <p:childTnLst>
                        <p:par>
                          <p:cTn id="156" fill="hold">
                            <p:stCondLst>
                              <p:cond delay="0"/>
                            </p:stCondLst>
                            <p:childTnLst>
                              <p:par>
                                <p:cTn id="157" presetID="9" presetClass="entr" presetSubtype="0" fill="hold" nodeType="clickEffect">
                                  <p:stCondLst>
                                    <p:cond delay="0"/>
                                  </p:stCondLst>
                                  <p:childTnLst>
                                    <p:set>
                                      <p:cBhvr>
                                        <p:cTn id="158" dur="1" fill="hold">
                                          <p:stCondLst>
                                            <p:cond delay="0"/>
                                          </p:stCondLst>
                                        </p:cTn>
                                        <p:tgtEl>
                                          <p:spTgt spid="49"/>
                                        </p:tgtEl>
                                        <p:attrNameLst>
                                          <p:attrName>style.visibility</p:attrName>
                                        </p:attrNameLst>
                                      </p:cBhvr>
                                      <p:to>
                                        <p:strVal val="visible"/>
                                      </p:to>
                                    </p:set>
                                    <p:animEffect transition="in" filter="dissolve">
                                      <p:cBhvr>
                                        <p:cTn id="15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9" grpId="0" animBg="1"/>
      <p:bldP spid="10" grpId="0" animBg="1"/>
      <p:bldP spid="13" grpId="0"/>
      <p:bldP spid="14" grpId="0"/>
      <p:bldP spid="19" grpId="0"/>
      <p:bldP spid="21" grpId="0" animBg="1"/>
      <p:bldP spid="31" grpId="0"/>
      <p:bldP spid="32" grpId="0"/>
      <p:bldP spid="34" grpId="0"/>
      <p:bldP spid="36" grpId="0"/>
      <p:bldP spid="38" grpId="0"/>
      <p:bldP spid="40" grpId="0"/>
      <p:bldP spid="42" grpId="0"/>
      <p:bldP spid="4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prstGeom prst="rect">
            <a:avLst/>
          </a:prstGeom>
        </p:spPr>
        <p:txBody>
          <a:bodyPr/>
          <a:lstStyle/>
          <a:p>
            <a:pPr marL="342900" indent="-342900"/>
            <a:r>
              <a:rPr lang="en-US" altLang="x-none" b="1" dirty="0"/>
              <a:t>Factor Graphs </a:t>
            </a:r>
          </a:p>
          <a:p>
            <a:pPr marL="614125" lvl="1" indent="-342900"/>
            <a:r>
              <a:rPr lang="en-US" altLang="x-none" sz="1200" dirty="0"/>
              <a:t>Generalization of Bayesian networks specifically designed for fast and easy inference</a:t>
            </a:r>
          </a:p>
          <a:p>
            <a:pPr marL="614125" lvl="1" indent="-342900"/>
            <a:r>
              <a:rPr lang="en-US" altLang="x-none" sz="1200" dirty="0"/>
              <a:t>Date back to coding algorithms</a:t>
            </a:r>
          </a:p>
          <a:p>
            <a:pPr marL="342900" indent="-342900"/>
            <a:r>
              <a:rPr lang="en-US" altLang="x-none" b="1" dirty="0"/>
              <a:t>Marginalization by Importance Sampling</a:t>
            </a:r>
          </a:p>
          <a:p>
            <a:pPr marL="614125" lvl="1" indent="-342900"/>
            <a:r>
              <a:rPr lang="en-US" altLang="x-none" sz="1200" dirty="0"/>
              <a:t>There exists an easy-to-implement sampling algorithm for the marginal distributions</a:t>
            </a:r>
          </a:p>
          <a:p>
            <a:pPr marL="614125" lvl="1" indent="-342900"/>
            <a:r>
              <a:rPr lang="en-US" altLang="x-none" sz="1200" dirty="0"/>
              <a:t>Sampling efficiency depends on the “match” of the proposal distributions with the marginal distributions</a:t>
            </a:r>
          </a:p>
          <a:p>
            <a:pPr marL="342900" indent="-342900"/>
            <a:r>
              <a:rPr lang="en-US" altLang="x-none" b="1" dirty="0"/>
              <a:t>Marginalization by the Sum-Product Algorithm</a:t>
            </a:r>
          </a:p>
          <a:p>
            <a:pPr marL="614125" lvl="1" indent="-342900"/>
            <a:r>
              <a:rPr lang="en-US" altLang="x-none" sz="1200" dirty="0"/>
              <a:t>Application of generalized distributive law</a:t>
            </a:r>
          </a:p>
          <a:p>
            <a:pPr marL="614125" lvl="1" indent="-342900"/>
            <a:r>
              <a:rPr lang="en-US" altLang="x-none" sz="1200" dirty="0"/>
              <a:t>Trades memory (“messages”) for computation (“sums”)</a:t>
            </a:r>
          </a:p>
          <a:p>
            <a:pPr marL="614125" lvl="1" indent="-342900"/>
            <a:r>
              <a:rPr lang="en-US" altLang="x-none" sz="1200" dirty="0"/>
              <a:t>Reduces the computational complexity to exponential in the largest out-degree of a factor rather than exponential in the number of variables!</a:t>
            </a:r>
          </a:p>
          <a:p>
            <a:pPr marL="614125" lvl="1" indent="-342900"/>
            <a:r>
              <a:rPr lang="en-US" altLang="x-none" sz="1200" dirty="0"/>
              <a:t>If messages can </a:t>
            </a:r>
            <a:r>
              <a:rPr lang="en-US" altLang="x-none" sz="1200"/>
              <a:t>be </a:t>
            </a:r>
            <a:r>
              <a:rPr lang="en-US" altLang="x-none" sz="1200" smtClean="0"/>
              <a:t>computed </a:t>
            </a:r>
            <a:r>
              <a:rPr lang="en-US" altLang="x-none" sz="1200" dirty="0"/>
              <a:t>efficiently, there is no faster, exact algorithm for marginalization!</a:t>
            </a:r>
          </a:p>
        </p:txBody>
      </p:sp>
      <p:sp>
        <p:nvSpPr>
          <p:cNvPr id="4" name="Title 3"/>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577818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dissolv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dissolv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dissolv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dissolv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dissolv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dissolv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dissolv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dissolv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dissolv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dissolv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295A78-AF1F-9919-6BD3-B514AC01C648}"/>
              </a:ext>
            </a:extLst>
          </p:cNvPr>
          <p:cNvSpPr>
            <a:spLocks noGrp="1"/>
          </p:cNvSpPr>
          <p:nvPr>
            <p:ph type="ctrTitle"/>
          </p:nvPr>
        </p:nvSpPr>
        <p:spPr/>
        <p:txBody>
          <a:bodyPr/>
          <a:lstStyle/>
          <a:p>
            <a:r>
              <a:rPr lang="en-US" dirty="0"/>
              <a:t>See you next week!</a:t>
            </a:r>
          </a:p>
        </p:txBody>
      </p:sp>
    </p:spTree>
    <p:extLst>
      <p:ext uri="{BB962C8B-B14F-4D97-AF65-F5344CB8AC3E}">
        <p14:creationId xmlns:p14="http://schemas.microsoft.com/office/powerpoint/2010/main" val="2254199682"/>
      </p:ext>
    </p:extLst>
  </p:cSld>
  <p:clrMapOvr>
    <a:masterClrMapping/>
  </p:clrMapOvr>
  <p:transition spd="slow">
    <p:wipe dir="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926F9A05-6091-813B-270C-3ABF46447429}"/>
            </a:ext>
          </a:extLst>
        </p:cNvPr>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271912C9-91F3-659E-BDDD-448B673121D1}"/>
              </a:ext>
            </a:extLst>
          </p:cNvPr>
          <p:cNvSpPr>
            <a:spLocks noGrp="1"/>
          </p:cNvSpPr>
          <p:nvPr>
            <p:ph type="body" sz="quarter" idx="10"/>
          </p:nvPr>
        </p:nvSpPr>
        <p:spPr>
          <a:prstGeom prst="rect">
            <a:avLst/>
          </a:prstGeom>
        </p:spPr>
        <p:txBody>
          <a:bodyPr/>
          <a:lstStyle/>
          <a:p>
            <a:pPr marL="342900" indent="-342900"/>
            <a:r>
              <a:rPr lang="en-US" altLang="x-none" b="1" dirty="0"/>
              <a:t>Factor Graphs</a:t>
            </a:r>
          </a:p>
          <a:p>
            <a:pPr marL="342900" indent="-342900"/>
            <a:r>
              <a:rPr lang="en-US" altLang="x-none" dirty="0"/>
              <a:t>Marginalization by Importance Sampling</a:t>
            </a:r>
          </a:p>
          <a:p>
            <a:pPr marL="342900" indent="-342900"/>
            <a:r>
              <a:rPr lang="en-US" altLang="x-none" dirty="0"/>
              <a:t>Marginalization by the Sum-Product Algorithm</a:t>
            </a:r>
          </a:p>
          <a:p>
            <a:pPr marL="342900" indent="-342900"/>
            <a:r>
              <a:rPr lang="en-US" altLang="x-none" dirty="0"/>
              <a:t>Practical Considerations in Message Passing</a:t>
            </a:r>
          </a:p>
        </p:txBody>
      </p:sp>
      <p:sp>
        <p:nvSpPr>
          <p:cNvPr id="4" name="Title 3">
            <a:extLst>
              <a:ext uri="{FF2B5EF4-FFF2-40B4-BE49-F238E27FC236}">
                <a16:creationId xmlns="" xmlns:a16="http://schemas.microsoft.com/office/drawing/2014/main" id="{94D1E809-B3A0-C580-B514-DDF5F2AEEF21}"/>
              </a:ext>
            </a:extLst>
          </p:cNvPr>
          <p:cNvSpPr>
            <a:spLocks noGrp="1"/>
          </p:cNvSpPr>
          <p:nvPr>
            <p:ph type="title"/>
          </p:nvPr>
        </p:nvSpPr>
        <p:spPr/>
        <p:txBody>
          <a:bodyPr/>
          <a:lstStyle/>
          <a:p>
            <a:r>
              <a:rPr lang="en-US" dirty="0"/>
              <a:t>Overview</a:t>
            </a:r>
          </a:p>
        </p:txBody>
      </p:sp>
    </p:spTree>
    <p:extLst>
      <p:ext uri="{BB962C8B-B14F-4D97-AF65-F5344CB8AC3E}">
        <p14:creationId xmlns:p14="http://schemas.microsoft.com/office/powerpoint/2010/main" val="938668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6601B269-0F47-9C15-0424-10221FB2F99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 Placeholder 4">
                <a:extLst>
                  <a:ext uri="{FF2B5EF4-FFF2-40B4-BE49-F238E27FC236}">
                    <a16:creationId xmlns="" xmlns:a16="http://schemas.microsoft.com/office/drawing/2014/main" id="{EB34D2DF-FEAC-1278-9D53-97CCE9E9E96B}"/>
                  </a:ext>
                </a:extLst>
              </p:cNvPr>
              <p:cNvSpPr>
                <a:spLocks noGrp="1"/>
              </p:cNvSpPr>
              <p:nvPr>
                <p:ph type="body" sz="quarter" idx="13"/>
              </p:nvPr>
            </p:nvSpPr>
            <p:spPr>
              <a:xfrm>
                <a:off x="358776" y="1239837"/>
                <a:ext cx="7092667" cy="3563938"/>
              </a:xfrm>
            </p:spPr>
            <p:txBody>
              <a:bodyPr/>
              <a:lstStyle/>
              <a:p>
                <a:r>
                  <a:rPr lang="x-none" b="1" dirty="0"/>
                  <a:t>Inference</a:t>
                </a:r>
                <a:r>
                  <a:rPr lang="x-none" dirty="0"/>
                  <a:t>: In order to learn from data </a:t>
                </a:r>
                <a14:m>
                  <m:oMath xmlns:m="http://schemas.openxmlformats.org/officeDocument/2006/math">
                    <m:r>
                      <a:rPr lang="en-US" i="1">
                        <a:latin typeface="Cambria Math" panose="02040503050406030204" pitchFamily="18" charset="0"/>
                      </a:rPr>
                      <m:t>𝐷</m:t>
                    </m:r>
                    <m:r>
                      <a:rPr lang="en-US" i="1">
                        <a:latin typeface="Cambria Math" panose="02040503050406030204" pitchFamily="18" charset="0"/>
                      </a:rPr>
                      <m:t> </m:t>
                    </m:r>
                  </m:oMath>
                </a14:m>
                <a:r>
                  <a:rPr lang="x-none" dirty="0"/>
                  <a:t>we follow a three-step procedure</a:t>
                </a:r>
              </a:p>
              <a:p>
                <a:pPr marL="611187" lvl="1" indent="-342900">
                  <a:buFont typeface="+mj-lt"/>
                  <a:buAutoNum type="arabicPeriod"/>
                </a:pPr>
                <a:r>
                  <a:rPr lang="x-none" sz="1200" b="1" dirty="0"/>
                  <a:t>Modelling</a:t>
                </a:r>
                <a:r>
                  <a:rPr lang="x-none" sz="1200" dirty="0"/>
                  <a:t>: Formulate a joint model </a:t>
                </a:r>
                <a14:m>
                  <m:oMath xmlns:m="http://schemas.openxmlformats.org/officeDocument/2006/math">
                    <m:r>
                      <a:rPr lang="en-US" sz="1200" b="0" i="1" smtClean="0">
                        <a:latin typeface="Cambria Math" panose="02040503050406030204" pitchFamily="18" charset="0"/>
                      </a:rPr>
                      <m:t>𝑝</m:t>
                    </m:r>
                    <m:d>
                      <m:dPr>
                        <m:ctrlPr>
                          <a:rPr lang="en-US" sz="1200" b="0" i="1" smtClean="0">
                            <a:latin typeface="Cambria Math"/>
                          </a:rPr>
                        </m:ctrlPr>
                      </m:dPr>
                      <m:e>
                        <m:r>
                          <a:rPr lang="en-US" sz="1200" b="1" i="1" smtClean="0">
                            <a:latin typeface="Cambria Math" panose="02040503050406030204" pitchFamily="18" charset="0"/>
                          </a:rPr>
                          <m:t>𝜽</m:t>
                        </m:r>
                        <m:r>
                          <a:rPr lang="en-US" sz="1200" i="1">
                            <a:latin typeface="Cambria Math" panose="02040503050406030204" pitchFamily="18" charset="0"/>
                          </a:rPr>
                          <m:t>,</m:t>
                        </m:r>
                        <m:r>
                          <a:rPr lang="en-US" sz="1200" i="1">
                            <a:latin typeface="Cambria Math" panose="02040503050406030204" pitchFamily="18" charset="0"/>
                          </a:rPr>
                          <m:t>𝐷</m:t>
                        </m:r>
                      </m:e>
                    </m:d>
                  </m:oMath>
                </a14:m>
                <a:r>
                  <a:rPr lang="x-none" sz="1200" dirty="0"/>
                  <a:t> of parameters </a:t>
                </a:r>
                <a14:m>
                  <m:oMath xmlns:m="http://schemas.openxmlformats.org/officeDocument/2006/math">
                    <m:r>
                      <a:rPr lang="en-US" sz="1200" b="1" i="1" smtClean="0">
                        <a:latin typeface="Cambria Math" panose="02040503050406030204" pitchFamily="18" charset="0"/>
                      </a:rPr>
                      <m:t>𝜽</m:t>
                    </m:r>
                    <m:r>
                      <a:rPr lang="en-US" sz="1200" b="0" i="1" smtClean="0">
                        <a:latin typeface="Cambria Math" panose="02040503050406030204" pitchFamily="18" charset="0"/>
                      </a:rPr>
                      <m:t>=</m:t>
                    </m:r>
                    <m:sSub>
                      <m:sSubPr>
                        <m:ctrlPr>
                          <a:rPr lang="en-US" sz="1200" b="0" i="1" smtClean="0">
                            <a:latin typeface="Cambria Math"/>
                          </a:rPr>
                        </m:ctrlPr>
                      </m:sSubPr>
                      <m:e>
                        <m:r>
                          <a:rPr lang="en-US" sz="1200" b="0" i="1" smtClean="0">
                            <a:latin typeface="Cambria Math" panose="02040503050406030204" pitchFamily="18" charset="0"/>
                          </a:rPr>
                          <m:t>𝜃</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a:rPr>
                        </m:ctrlPr>
                      </m:sSubPr>
                      <m:e>
                        <m:r>
                          <a:rPr lang="en-US" sz="1200" b="0" i="1" smtClean="0">
                            <a:latin typeface="Cambria Math" panose="02040503050406030204" pitchFamily="18" charset="0"/>
                          </a:rPr>
                          <m:t>𝜃</m:t>
                        </m:r>
                      </m:e>
                      <m:sub>
                        <m:r>
                          <a:rPr lang="en-US" sz="1200" b="0" i="1" smtClean="0">
                            <a:latin typeface="Cambria Math" panose="02040503050406030204" pitchFamily="18" charset="0"/>
                          </a:rPr>
                          <m:t>𝑛</m:t>
                        </m:r>
                      </m:sub>
                    </m:sSub>
                  </m:oMath>
                </a14:m>
                <a:r>
                  <a:rPr lang="en-US" sz="1200" b="0" dirty="0"/>
                  <a:t> and </a:t>
                </a:r>
                <a:r>
                  <a:rPr lang="x-none" sz="1200" dirty="0"/>
                  <a:t>data </a:t>
                </a:r>
                <a14:m>
                  <m:oMath xmlns:m="http://schemas.openxmlformats.org/officeDocument/2006/math">
                    <m:r>
                      <a:rPr lang="en-US" sz="1200" i="1">
                        <a:latin typeface="Cambria Math" panose="02040503050406030204" pitchFamily="18" charset="0"/>
                      </a:rPr>
                      <m:t>𝐷</m:t>
                    </m:r>
                  </m:oMath>
                </a14:m>
                <a:endParaRPr lang="en-US" sz="1200" b="0" dirty="0"/>
              </a:p>
              <a:p>
                <a:pPr marL="611187" lvl="1" indent="-342900">
                  <a:buFont typeface="+mj-lt"/>
                  <a:buAutoNum type="arabicPeriod"/>
                </a:pPr>
                <a:r>
                  <a:rPr lang="x-none" sz="1200" b="1" dirty="0"/>
                  <a:t>Conditioning</a:t>
                </a:r>
                <a:r>
                  <a:rPr lang="x-none" sz="1200" dirty="0"/>
                  <a:t>: Clamp the variables that represent data </a:t>
                </a:r>
                <a14:m>
                  <m:oMath xmlns:m="http://schemas.openxmlformats.org/officeDocument/2006/math">
                    <m:r>
                      <a:rPr lang="en-US" sz="1200" i="1">
                        <a:latin typeface="Cambria Math" panose="02040503050406030204" pitchFamily="18" charset="0"/>
                      </a:rPr>
                      <m:t>𝐷</m:t>
                    </m:r>
                  </m:oMath>
                </a14:m>
                <a:r>
                  <a:rPr lang="x-none" sz="1200" dirty="0"/>
                  <a:t> (as they are observed)</a:t>
                </a:r>
              </a:p>
              <a:p>
                <a:pPr marL="611187" lvl="1" indent="-342900">
                  <a:buFont typeface="+mj-lt"/>
                  <a:buAutoNum type="arabicPeriod"/>
                </a:pPr>
                <a:r>
                  <a:rPr lang="x-none" sz="1200" b="1" dirty="0"/>
                  <a:t>Marginalize</a:t>
                </a:r>
                <a:r>
                  <a:rPr lang="x-none" sz="1200" dirty="0"/>
                  <a:t>: </a:t>
                </a:r>
                <a:r>
                  <a:rPr lang="x-none" sz="1200" dirty="0">
                    <a:solidFill>
                      <a:srgbClr val="C00000"/>
                    </a:solidFill>
                  </a:rPr>
                  <a:t>Sum-out</a:t>
                </a:r>
                <a:r>
                  <a:rPr lang="x-none" sz="1200" dirty="0"/>
                  <a:t> all variables that we are not interested in (latent parameters)</a:t>
                </a:r>
                <a:endParaRPr lang="x-none" sz="1200" b="1" dirty="0"/>
              </a:p>
              <a:p>
                <a:r>
                  <a:rPr lang="x-none" b="1" dirty="0"/>
                  <a:t>Example</a:t>
                </a:r>
                <a:r>
                  <a:rPr lang="x-none" dirty="0"/>
                  <a:t>: Two player game with one winner</a:t>
                </a:r>
              </a:p>
              <a:p>
                <a:pPr marL="611187" lvl="1" indent="-342900">
                  <a:buFont typeface="+mj-lt"/>
                  <a:buAutoNum type="arabicPeriod"/>
                </a:pPr>
                <a:r>
                  <a:rPr lang="x-none" sz="1200" b="1" dirty="0"/>
                  <a:t>Modelling</a:t>
                </a:r>
                <a:r>
                  <a:rPr lang="x-none" sz="1200" dirty="0"/>
                  <a:t>: Parameters </a:t>
                </a:r>
                <a14:m>
                  <m:oMath xmlns:m="http://schemas.openxmlformats.org/officeDocument/2006/math">
                    <m:r>
                      <a:rPr lang="en-US" sz="1200" b="1" i="1" smtClean="0">
                        <a:latin typeface="Cambria Math" panose="02040503050406030204" pitchFamily="18" charset="0"/>
                      </a:rPr>
                      <m:t>𝜽</m:t>
                    </m:r>
                    <m:r>
                      <a:rPr lang="en-US" sz="1200" b="0" i="1" smtClean="0">
                        <a:latin typeface="Cambria Math" panose="02040503050406030204" pitchFamily="18" charset="0"/>
                      </a:rPr>
                      <m:t>=</m:t>
                    </m:r>
                    <m:d>
                      <m:dPr>
                        <m:ctrlPr>
                          <a:rPr lang="en-US" sz="1200" b="0" i="1" smtClean="0">
                            <a:latin typeface="Cambria Math"/>
                          </a:rPr>
                        </m:ctrlPr>
                      </m:dPr>
                      <m:e>
                        <m:sSub>
                          <m:sSubPr>
                            <m:ctrlPr>
                              <a:rPr lang="en-US" sz="1200" b="0" i="1" smtClean="0">
                                <a:latin typeface="Cambria Math"/>
                              </a:rPr>
                            </m:ctrlPr>
                          </m:sSubPr>
                          <m:e>
                            <m:r>
                              <a:rPr lang="en-US" sz="1200" b="0" i="1" smtClean="0">
                                <a:latin typeface="Cambria Math" panose="02040503050406030204" pitchFamily="18" charset="0"/>
                              </a:rPr>
                              <m:t>𝑠</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a:rPr>
                            </m:ctrlPr>
                          </m:sSubPr>
                          <m:e>
                            <m:r>
                              <a:rPr lang="en-US" sz="1200" b="0" i="1" smtClean="0">
                                <a:latin typeface="Cambria Math" panose="02040503050406030204" pitchFamily="18" charset="0"/>
                              </a:rPr>
                              <m:t>𝑠</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m:t>
                        </m:r>
                        <m:sSub>
                          <m:sSubPr>
                            <m:ctrlPr>
                              <a:rPr lang="en-US" sz="1200" b="0" i="1" smtClean="0">
                                <a:latin typeface="Cambria Math"/>
                              </a:rPr>
                            </m:ctrlPr>
                          </m:sSubPr>
                          <m:e>
                            <m:r>
                              <a:rPr lang="en-US" sz="1200" b="0" i="1" smtClean="0">
                                <a:latin typeface="Cambria Math" panose="02040503050406030204" pitchFamily="18" charset="0"/>
                              </a:rPr>
                              <m:t>𝑝</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a:rPr>
                            </m:ctrlPr>
                          </m:sSubPr>
                          <m:e>
                            <m:r>
                              <a:rPr lang="en-US" sz="1200" b="0" i="1" smtClean="0">
                                <a:latin typeface="Cambria Math" panose="02040503050406030204" pitchFamily="18" charset="0"/>
                              </a:rPr>
                              <m:t>𝑝</m:t>
                            </m:r>
                          </m:e>
                          <m:sub>
                            <m:r>
                              <a:rPr lang="en-US" sz="1200" b="0" i="1" smtClean="0">
                                <a:latin typeface="Cambria Math" panose="02040503050406030204" pitchFamily="18" charset="0"/>
                              </a:rPr>
                              <m:t>2</m:t>
                            </m:r>
                          </m:sub>
                        </m:sSub>
                      </m:e>
                    </m:d>
                  </m:oMath>
                </a14:m>
                <a:r>
                  <a:rPr lang="x-none" sz="1200" dirty="0"/>
                  <a:t> are skills and performances; data is </a:t>
                </a:r>
                <a14:m>
                  <m:oMath xmlns:m="http://schemas.openxmlformats.org/officeDocument/2006/math">
                    <m:r>
                      <a:rPr lang="en-US" sz="1200" i="1">
                        <a:latin typeface="Cambria Math" panose="02040503050406030204" pitchFamily="18" charset="0"/>
                        <a:ea typeface="Cambria Math" panose="02040503050406030204" pitchFamily="18" charset="0"/>
                      </a:rPr>
                      <m:t>𝑦</m:t>
                    </m:r>
                    <m:r>
                      <a:rPr lang="en-US" sz="1200" i="1">
                        <a:latin typeface="Cambria Math" panose="02040503050406030204" pitchFamily="18" charset="0"/>
                        <a:ea typeface="Cambria Math" panose="02040503050406030204" pitchFamily="18" charset="0"/>
                      </a:rPr>
                      <m:t>∈</m:t>
                    </m:r>
                    <m:d>
                      <m:dPr>
                        <m:begChr m:val="{"/>
                        <m:endChr m:val="}"/>
                        <m:ctrlPr>
                          <a:rPr lang="en-US" sz="1200" i="1">
                            <a:latin typeface="Cambria Math"/>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−1,+1</m:t>
                        </m:r>
                      </m:e>
                    </m:d>
                  </m:oMath>
                </a14:m>
                <a:endParaRPr lang="x-none" sz="1200" dirty="0"/>
              </a:p>
              <a:p>
                <a:pPr marL="611187" lvl="1" indent="-342900">
                  <a:buFont typeface="+mj-lt"/>
                  <a:buAutoNum type="arabicPeriod"/>
                </a:pPr>
                <a:endParaRPr lang="x-none" sz="1200" b="1" dirty="0"/>
              </a:p>
              <a:p>
                <a:pPr marL="611187" lvl="1" indent="-342900">
                  <a:buFont typeface="+mj-lt"/>
                  <a:buAutoNum type="arabicPeriod"/>
                </a:pPr>
                <a:endParaRPr lang="x-none" sz="1200" b="1" dirty="0"/>
              </a:p>
              <a:p>
                <a:pPr marL="611187" lvl="1" indent="-342900">
                  <a:buFont typeface="+mj-lt"/>
                  <a:buAutoNum type="arabicPeriod"/>
                </a:pPr>
                <a:r>
                  <a:rPr lang="x-none" sz="1200" b="1" dirty="0"/>
                  <a:t>Conditioning</a:t>
                </a:r>
                <a:r>
                  <a:rPr lang="x-none" sz="1200" dirty="0"/>
                  <a:t>: Player 1 wins (</a:t>
                </a:r>
                <a14:m>
                  <m:oMath xmlns:m="http://schemas.openxmlformats.org/officeDocument/2006/math">
                    <m:r>
                      <a:rPr lang="en-US" sz="1200" b="0" i="1" smtClean="0">
                        <a:latin typeface="Cambria Math" panose="02040503050406030204" pitchFamily="18" charset="0"/>
                      </a:rPr>
                      <m:t>𝑦</m:t>
                    </m:r>
                    <m:r>
                      <a:rPr lang="en-US" sz="1200" b="0" i="1" smtClean="0">
                        <a:latin typeface="Cambria Math" panose="02040503050406030204" pitchFamily="18" charset="0"/>
                      </a:rPr>
                      <m:t>=1</m:t>
                    </m:r>
                  </m:oMath>
                </a14:m>
                <a:r>
                  <a:rPr lang="x-none" sz="1200" dirty="0"/>
                  <a:t>)</a:t>
                </a:r>
              </a:p>
              <a:p>
                <a:pPr marL="611187" lvl="1" indent="-342900">
                  <a:buFont typeface="+mj-lt"/>
                  <a:buAutoNum type="arabicPeriod"/>
                </a:pPr>
                <a:endParaRPr lang="x-none" sz="1200" b="1" dirty="0"/>
              </a:p>
              <a:p>
                <a:pPr marL="611187" lvl="1" indent="-342900">
                  <a:buFont typeface="+mj-lt"/>
                  <a:buAutoNum type="arabicPeriod"/>
                </a:pPr>
                <a:endParaRPr lang="x-none" sz="1200" b="1" dirty="0"/>
              </a:p>
              <a:p>
                <a:pPr marL="611187" lvl="1" indent="-342900">
                  <a:buFont typeface="+mj-lt"/>
                  <a:buAutoNum type="arabicPeriod"/>
                </a:pPr>
                <a:r>
                  <a:rPr lang="x-none" sz="1200" b="1" dirty="0"/>
                  <a:t>Marginalize</a:t>
                </a:r>
                <a:r>
                  <a:rPr lang="x-none" sz="1200" dirty="0"/>
                  <a:t>: We are only interested in the skills and need to </a:t>
                </a:r>
                <a:r>
                  <a:rPr lang="x-none" sz="1200" dirty="0">
                    <a:solidFill>
                      <a:srgbClr val="C00000"/>
                    </a:solidFill>
                  </a:rPr>
                  <a:t>sum-out</a:t>
                </a:r>
                <a:r>
                  <a:rPr lang="x-none" sz="1200" dirty="0"/>
                  <a:t> </a:t>
                </a:r>
                <a14:m>
                  <m:oMath xmlns:m="http://schemas.openxmlformats.org/officeDocument/2006/math">
                    <m:sSub>
                      <m:sSubPr>
                        <m:ctrlPr>
                          <a:rPr lang="en-US" sz="1200" i="1">
                            <a:latin typeface="Cambria Math"/>
                          </a:rPr>
                        </m:ctrlPr>
                      </m:sSubPr>
                      <m:e>
                        <m:r>
                          <a:rPr lang="en-US" sz="1200" i="1">
                            <a:latin typeface="Cambria Math" panose="02040503050406030204" pitchFamily="18" charset="0"/>
                          </a:rPr>
                          <m:t>𝑝</m:t>
                        </m:r>
                      </m:e>
                      <m:sub>
                        <m:r>
                          <a:rPr lang="en-US" sz="1200" i="1">
                            <a:latin typeface="Cambria Math" panose="02040503050406030204" pitchFamily="18" charset="0"/>
                          </a:rPr>
                          <m:t>1</m:t>
                        </m:r>
                      </m:sub>
                    </m:sSub>
                  </m:oMath>
                </a14:m>
                <a:r>
                  <a:rPr lang="x-none" sz="1200" dirty="0"/>
                  <a:t> and </a:t>
                </a:r>
                <a14:m>
                  <m:oMath xmlns:m="http://schemas.openxmlformats.org/officeDocument/2006/math">
                    <m:sSub>
                      <m:sSubPr>
                        <m:ctrlPr>
                          <a:rPr lang="en-US" sz="1200" i="1">
                            <a:latin typeface="Cambria Math"/>
                          </a:rPr>
                        </m:ctrlPr>
                      </m:sSubPr>
                      <m:e>
                        <m:r>
                          <a:rPr lang="en-US" sz="1200" i="1">
                            <a:latin typeface="Cambria Math" panose="02040503050406030204" pitchFamily="18" charset="0"/>
                          </a:rPr>
                          <m:t>𝑝</m:t>
                        </m:r>
                      </m:e>
                      <m:sub>
                        <m:r>
                          <a:rPr lang="en-US" sz="1200" i="1">
                            <a:latin typeface="Cambria Math" panose="02040503050406030204" pitchFamily="18" charset="0"/>
                          </a:rPr>
                          <m:t>2</m:t>
                        </m:r>
                      </m:sub>
                    </m:sSub>
                  </m:oMath>
                </a14:m>
                <a:endParaRPr lang="x-none" sz="1200" dirty="0"/>
              </a:p>
              <a:p>
                <a:pPr marL="611187" lvl="1" indent="-342900">
                  <a:buFont typeface="+mj-lt"/>
                  <a:buAutoNum type="arabicPeriod"/>
                </a:pPr>
                <a:endParaRPr lang="x-none" sz="1200" dirty="0"/>
              </a:p>
              <a:p>
                <a:pPr marL="611187" lvl="1" indent="-342900">
                  <a:buFont typeface="+mj-lt"/>
                  <a:buAutoNum type="arabicPeriod"/>
                </a:pPr>
                <a:endParaRPr lang="x-none" sz="1200" dirty="0"/>
              </a:p>
              <a:p>
                <a:pPr marL="268287" lvl="1" indent="0">
                  <a:buNone/>
                </a:pPr>
                <a:endParaRPr lang="x-none" sz="1200" b="1" dirty="0"/>
              </a:p>
            </p:txBody>
          </p:sp>
        </mc:Choice>
        <mc:Fallback xmlns="">
          <p:sp>
            <p:nvSpPr>
              <p:cNvPr id="5" name="Text Placeholder 4">
                <a:extLst>
                  <a:ext uri="{FF2B5EF4-FFF2-40B4-BE49-F238E27FC236}">
                    <a16:creationId xmlns:a16="http://schemas.microsoft.com/office/drawing/2014/main" id="{EB34D2DF-FEAC-1278-9D53-97CCE9E9E96B}"/>
                  </a:ext>
                </a:extLst>
              </p:cNvPr>
              <p:cNvSpPr>
                <a:spLocks noGrp="1" noRot="1" noChangeAspect="1" noMove="1" noResize="1" noEditPoints="1" noAdjustHandles="1" noChangeArrowheads="1" noChangeShapeType="1" noTextEdit="1"/>
              </p:cNvSpPr>
              <p:nvPr>
                <p:ph type="body" sz="quarter" idx="13"/>
              </p:nvPr>
            </p:nvSpPr>
            <p:spPr>
              <a:xfrm>
                <a:off x="358776" y="1239837"/>
                <a:ext cx="7092667" cy="3563938"/>
              </a:xfrm>
              <a:blipFill>
                <a:blip r:embed="rId2"/>
                <a:stretch>
                  <a:fillRect t="-355"/>
                </a:stretch>
              </a:blipFill>
            </p:spPr>
            <p:txBody>
              <a:bodyPr/>
              <a:lstStyle/>
              <a:p>
                <a:r>
                  <a:rPr lang="en-US">
                    <a:noFill/>
                  </a:rPr>
                  <a:t> </a:t>
                </a:r>
              </a:p>
            </p:txBody>
          </p:sp>
        </mc:Fallback>
      </mc:AlternateContent>
      <p:sp>
        <p:nvSpPr>
          <p:cNvPr id="4" name="Title 3">
            <a:extLst>
              <a:ext uri="{FF2B5EF4-FFF2-40B4-BE49-F238E27FC236}">
                <a16:creationId xmlns="" xmlns:a16="http://schemas.microsoft.com/office/drawing/2014/main" id="{4D8662BE-B280-D738-6603-B69B0FC9F1DE}"/>
              </a:ext>
            </a:extLst>
          </p:cNvPr>
          <p:cNvSpPr>
            <a:spLocks noGrp="1"/>
          </p:cNvSpPr>
          <p:nvPr>
            <p:ph type="title"/>
          </p:nvPr>
        </p:nvSpPr>
        <p:spPr/>
        <p:txBody>
          <a:bodyPr/>
          <a:lstStyle/>
          <a:p>
            <a:r>
              <a:rPr lang="x-none" dirty="0"/>
              <a:t>Inference in Probabilistic Models</a:t>
            </a:r>
          </a:p>
        </p:txBody>
      </p:sp>
      <mc:AlternateContent xmlns:mc="http://schemas.openxmlformats.org/markup-compatibility/2006" xmlns:a14="http://schemas.microsoft.com/office/drawing/2010/main">
        <mc:Choice Requires="a14">
          <p:sp>
            <p:nvSpPr>
              <p:cNvPr id="6" name="Oval 5">
                <a:extLst>
                  <a:ext uri="{FF2B5EF4-FFF2-40B4-BE49-F238E27FC236}">
                    <a16:creationId xmlns="" xmlns:a16="http://schemas.microsoft.com/office/drawing/2014/main" id="{A9B798FC-1C30-830E-972A-58DA47C13201}"/>
                  </a:ext>
                </a:extLst>
              </p:cNvPr>
              <p:cNvSpPr/>
              <p:nvPr/>
            </p:nvSpPr>
            <p:spPr bwMode="gray">
              <a:xfrm>
                <a:off x="7811947" y="1779662"/>
                <a:ext cx="216000" cy="216000"/>
              </a:xfrm>
              <a:prstGeom prst="ellips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a:rPr>
                          </m:ctrlPr>
                        </m:sSubPr>
                        <m:e>
                          <m:r>
                            <a:rPr lang="en-US" sz="1000" b="0" i="1" dirty="0" smtClean="0">
                              <a:solidFill>
                                <a:schemeClr val="tx1"/>
                              </a:solidFill>
                              <a:latin typeface="Cambria Math" panose="02040503050406030204" pitchFamily="18" charset="0"/>
                            </a:rPr>
                            <m:t>𝑆</m:t>
                          </m:r>
                        </m:e>
                        <m:sub>
                          <m:r>
                            <a:rPr lang="en-US" sz="1000" b="0" i="1" dirty="0" smtClean="0">
                              <a:solidFill>
                                <a:schemeClr val="tx1"/>
                              </a:solidFill>
                              <a:latin typeface="Cambria Math" panose="02040503050406030204" pitchFamily="18" charset="0"/>
                            </a:rPr>
                            <m:t>1</m:t>
                          </m:r>
                        </m:sub>
                      </m:sSub>
                    </m:oMath>
                  </m:oMathPara>
                </a14:m>
                <a:endParaRPr lang="x-none" sz="1000" dirty="0">
                  <a:solidFill>
                    <a:schemeClr val="tx1"/>
                  </a:solidFill>
                </a:endParaRPr>
              </a:p>
            </p:txBody>
          </p:sp>
        </mc:Choice>
        <mc:Fallback xmlns="">
          <p:sp>
            <p:nvSpPr>
              <p:cNvPr id="6" name="Oval 5">
                <a:extLst>
                  <a:ext uri="{FF2B5EF4-FFF2-40B4-BE49-F238E27FC236}">
                    <a16:creationId xmlns:a16="http://schemas.microsoft.com/office/drawing/2014/main" id="{A9B798FC-1C30-830E-972A-58DA47C13201}"/>
                  </a:ext>
                </a:extLst>
              </p:cNvPr>
              <p:cNvSpPr>
                <a:spLocks noRot="1" noChangeAspect="1" noMove="1" noResize="1" noEditPoints="1" noAdjustHandles="1" noChangeArrowheads="1" noChangeShapeType="1" noTextEdit="1"/>
              </p:cNvSpPr>
              <p:nvPr/>
            </p:nvSpPr>
            <p:spPr bwMode="gray">
              <a:xfrm>
                <a:off x="7811947" y="1779662"/>
                <a:ext cx="216000" cy="216000"/>
              </a:xfrm>
              <a:prstGeom prst="ellipse">
                <a:avLst/>
              </a:prstGeom>
              <a:blipFill>
                <a:blip r:embed="rId3"/>
                <a:stretch>
                  <a:fillRect l="-5263"/>
                </a:stretch>
              </a:blipFill>
              <a:ln w="9525"/>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 xmlns:a16="http://schemas.microsoft.com/office/drawing/2014/main" id="{2EBD9C1F-37E9-3CA4-B51F-D919B9CE1AE2}"/>
                  </a:ext>
                </a:extLst>
              </p:cNvPr>
              <p:cNvSpPr/>
              <p:nvPr/>
            </p:nvSpPr>
            <p:spPr bwMode="gray">
              <a:xfrm>
                <a:off x="8388448" y="1779662"/>
                <a:ext cx="216000" cy="216000"/>
              </a:xfrm>
              <a:prstGeom prst="ellips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a:rPr>
                          </m:ctrlPr>
                        </m:sSubPr>
                        <m:e>
                          <m:r>
                            <a:rPr lang="en-US" sz="1000" b="0" i="1" dirty="0" smtClean="0">
                              <a:solidFill>
                                <a:schemeClr val="tx1"/>
                              </a:solidFill>
                              <a:latin typeface="Cambria Math" panose="02040503050406030204" pitchFamily="18" charset="0"/>
                            </a:rPr>
                            <m:t>𝑆</m:t>
                          </m:r>
                        </m:e>
                        <m:sub>
                          <m:r>
                            <a:rPr lang="en-US" sz="1000" b="0" i="1" dirty="0" smtClean="0">
                              <a:solidFill>
                                <a:schemeClr val="tx1"/>
                              </a:solidFill>
                              <a:latin typeface="Cambria Math" panose="02040503050406030204" pitchFamily="18" charset="0"/>
                            </a:rPr>
                            <m:t>2</m:t>
                          </m:r>
                        </m:sub>
                      </m:sSub>
                    </m:oMath>
                  </m:oMathPara>
                </a14:m>
                <a:endParaRPr lang="x-none" sz="1000" dirty="0">
                  <a:solidFill>
                    <a:schemeClr val="tx1"/>
                  </a:solidFill>
                </a:endParaRPr>
              </a:p>
            </p:txBody>
          </p:sp>
        </mc:Choice>
        <mc:Fallback xmlns="">
          <p:sp>
            <p:nvSpPr>
              <p:cNvPr id="7" name="Oval 6">
                <a:extLst>
                  <a:ext uri="{FF2B5EF4-FFF2-40B4-BE49-F238E27FC236}">
                    <a16:creationId xmlns:a16="http://schemas.microsoft.com/office/drawing/2014/main" id="{2EBD9C1F-37E9-3CA4-B51F-D919B9CE1AE2}"/>
                  </a:ext>
                </a:extLst>
              </p:cNvPr>
              <p:cNvSpPr>
                <a:spLocks noRot="1" noChangeAspect="1" noMove="1" noResize="1" noEditPoints="1" noAdjustHandles="1" noChangeArrowheads="1" noChangeShapeType="1" noTextEdit="1"/>
              </p:cNvSpPr>
              <p:nvPr/>
            </p:nvSpPr>
            <p:spPr bwMode="gray">
              <a:xfrm>
                <a:off x="8388448" y="1779662"/>
                <a:ext cx="216000" cy="216000"/>
              </a:xfrm>
              <a:prstGeom prst="ellipse">
                <a:avLst/>
              </a:prstGeom>
              <a:blipFill>
                <a:blip r:embed="rId4"/>
                <a:stretch>
                  <a:fillRect l="-5556"/>
                </a:stretch>
              </a:blipFill>
              <a:ln w="9525"/>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 xmlns:a16="http://schemas.microsoft.com/office/drawing/2014/main" id="{BBEC452D-66AD-B366-0DBF-97572D096BD2}"/>
                  </a:ext>
                </a:extLst>
              </p:cNvPr>
              <p:cNvSpPr/>
              <p:nvPr/>
            </p:nvSpPr>
            <p:spPr bwMode="gray">
              <a:xfrm>
                <a:off x="7811947" y="2139710"/>
                <a:ext cx="216000" cy="216000"/>
              </a:xfrm>
              <a:prstGeom prst="ellips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a:rPr>
                          </m:ctrlPr>
                        </m:sSubPr>
                        <m:e>
                          <m:r>
                            <a:rPr lang="en-US" sz="1000" b="0" i="1" dirty="0" smtClean="0">
                              <a:solidFill>
                                <a:schemeClr val="tx1"/>
                              </a:solidFill>
                              <a:latin typeface="Cambria Math" panose="02040503050406030204" pitchFamily="18" charset="0"/>
                            </a:rPr>
                            <m:t>𝑃</m:t>
                          </m:r>
                        </m:e>
                        <m:sub>
                          <m:r>
                            <a:rPr lang="en-US" sz="1000" b="0" i="1" dirty="0" smtClean="0">
                              <a:solidFill>
                                <a:schemeClr val="tx1"/>
                              </a:solidFill>
                              <a:latin typeface="Cambria Math" panose="02040503050406030204" pitchFamily="18" charset="0"/>
                            </a:rPr>
                            <m:t>1</m:t>
                          </m:r>
                        </m:sub>
                      </m:sSub>
                    </m:oMath>
                  </m:oMathPara>
                </a14:m>
                <a:endParaRPr lang="x-none" sz="1000" dirty="0">
                  <a:solidFill>
                    <a:schemeClr val="tx1"/>
                  </a:solidFill>
                </a:endParaRPr>
              </a:p>
            </p:txBody>
          </p:sp>
        </mc:Choice>
        <mc:Fallback xmlns="">
          <p:sp>
            <p:nvSpPr>
              <p:cNvPr id="8" name="Oval 7">
                <a:extLst>
                  <a:ext uri="{FF2B5EF4-FFF2-40B4-BE49-F238E27FC236}">
                    <a16:creationId xmlns:a16="http://schemas.microsoft.com/office/drawing/2014/main" id="{BBEC452D-66AD-B366-0DBF-97572D096BD2}"/>
                  </a:ext>
                </a:extLst>
              </p:cNvPr>
              <p:cNvSpPr>
                <a:spLocks noRot="1" noChangeAspect="1" noMove="1" noResize="1" noEditPoints="1" noAdjustHandles="1" noChangeArrowheads="1" noChangeShapeType="1" noTextEdit="1"/>
              </p:cNvSpPr>
              <p:nvPr/>
            </p:nvSpPr>
            <p:spPr bwMode="gray">
              <a:xfrm>
                <a:off x="7811947" y="2139710"/>
                <a:ext cx="216000" cy="216000"/>
              </a:xfrm>
              <a:prstGeom prst="ellipse">
                <a:avLst/>
              </a:prstGeom>
              <a:blipFill>
                <a:blip r:embed="rId5"/>
                <a:stretch>
                  <a:fillRect l="-5263"/>
                </a:stretch>
              </a:blipFill>
              <a:ln w="9525"/>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 xmlns:a16="http://schemas.microsoft.com/office/drawing/2014/main" id="{D0526B60-D93B-3E56-6AEB-0EED366E05FB}"/>
                  </a:ext>
                </a:extLst>
              </p:cNvPr>
              <p:cNvSpPr/>
              <p:nvPr/>
            </p:nvSpPr>
            <p:spPr bwMode="gray">
              <a:xfrm>
                <a:off x="8388448" y="2139710"/>
                <a:ext cx="216000" cy="216000"/>
              </a:xfrm>
              <a:prstGeom prst="ellips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a:rPr>
                          </m:ctrlPr>
                        </m:sSubPr>
                        <m:e>
                          <m:r>
                            <a:rPr lang="en-US" sz="1000" b="0" i="1" dirty="0" smtClean="0">
                              <a:solidFill>
                                <a:schemeClr val="tx1"/>
                              </a:solidFill>
                              <a:latin typeface="Cambria Math" panose="02040503050406030204" pitchFamily="18" charset="0"/>
                            </a:rPr>
                            <m:t>𝑃</m:t>
                          </m:r>
                        </m:e>
                        <m:sub>
                          <m:r>
                            <a:rPr lang="en-US" sz="1000" b="0" i="1" dirty="0" smtClean="0">
                              <a:solidFill>
                                <a:schemeClr val="tx1"/>
                              </a:solidFill>
                              <a:latin typeface="Cambria Math" panose="02040503050406030204" pitchFamily="18" charset="0"/>
                            </a:rPr>
                            <m:t>2</m:t>
                          </m:r>
                        </m:sub>
                      </m:sSub>
                    </m:oMath>
                  </m:oMathPara>
                </a14:m>
                <a:endParaRPr lang="x-none" sz="1000" dirty="0">
                  <a:solidFill>
                    <a:schemeClr val="tx1"/>
                  </a:solidFill>
                </a:endParaRPr>
              </a:p>
            </p:txBody>
          </p:sp>
        </mc:Choice>
        <mc:Fallback xmlns="">
          <p:sp>
            <p:nvSpPr>
              <p:cNvPr id="9" name="Oval 8">
                <a:extLst>
                  <a:ext uri="{FF2B5EF4-FFF2-40B4-BE49-F238E27FC236}">
                    <a16:creationId xmlns:a16="http://schemas.microsoft.com/office/drawing/2014/main" id="{D0526B60-D93B-3E56-6AEB-0EED366E05FB}"/>
                  </a:ext>
                </a:extLst>
              </p:cNvPr>
              <p:cNvSpPr>
                <a:spLocks noRot="1" noChangeAspect="1" noMove="1" noResize="1" noEditPoints="1" noAdjustHandles="1" noChangeArrowheads="1" noChangeShapeType="1" noTextEdit="1"/>
              </p:cNvSpPr>
              <p:nvPr/>
            </p:nvSpPr>
            <p:spPr bwMode="gray">
              <a:xfrm>
                <a:off x="8388448" y="2139710"/>
                <a:ext cx="216000" cy="216000"/>
              </a:xfrm>
              <a:prstGeom prst="ellipse">
                <a:avLst/>
              </a:prstGeom>
              <a:blipFill>
                <a:blip r:embed="rId6"/>
                <a:stretch>
                  <a:fillRect l="-5556"/>
                </a:stretch>
              </a:blipFill>
              <a:ln w="9525"/>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 xmlns:a16="http://schemas.microsoft.com/office/drawing/2014/main" id="{D7A52A03-0233-5503-30A0-9C0AA0AE099D}"/>
                  </a:ext>
                </a:extLst>
              </p:cNvPr>
              <p:cNvSpPr/>
              <p:nvPr/>
            </p:nvSpPr>
            <p:spPr bwMode="gray">
              <a:xfrm>
                <a:off x="8100448" y="2499766"/>
                <a:ext cx="216000" cy="216000"/>
              </a:xfrm>
              <a:prstGeom prst="ellipse">
                <a:avLst/>
              </a:prstGeom>
              <a:solidFill>
                <a:schemeClr val="bg1"/>
              </a:solidFill>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r>
                        <a:rPr lang="en-US" sz="1000" b="0" i="1" dirty="0" smtClean="0">
                          <a:solidFill>
                            <a:schemeClr val="tx1"/>
                          </a:solidFill>
                          <a:latin typeface="Cambria Math" panose="02040503050406030204" pitchFamily="18" charset="0"/>
                        </a:rPr>
                        <m:t>𝑌</m:t>
                      </m:r>
                    </m:oMath>
                  </m:oMathPara>
                </a14:m>
                <a:endParaRPr lang="x-none" sz="1000" dirty="0">
                  <a:solidFill>
                    <a:schemeClr val="tx1"/>
                  </a:solidFill>
                </a:endParaRPr>
              </a:p>
            </p:txBody>
          </p:sp>
        </mc:Choice>
        <mc:Fallback xmlns="">
          <p:sp>
            <p:nvSpPr>
              <p:cNvPr id="10" name="Oval 9">
                <a:extLst>
                  <a:ext uri="{FF2B5EF4-FFF2-40B4-BE49-F238E27FC236}">
                    <a16:creationId xmlns:a16="http://schemas.microsoft.com/office/drawing/2014/main" id="{D7A52A03-0233-5503-30A0-9C0AA0AE099D}"/>
                  </a:ext>
                </a:extLst>
              </p:cNvPr>
              <p:cNvSpPr>
                <a:spLocks noRot="1" noChangeAspect="1" noMove="1" noResize="1" noEditPoints="1" noAdjustHandles="1" noChangeArrowheads="1" noChangeShapeType="1" noTextEdit="1"/>
              </p:cNvSpPr>
              <p:nvPr/>
            </p:nvSpPr>
            <p:spPr bwMode="gray">
              <a:xfrm>
                <a:off x="8100448" y="2499766"/>
                <a:ext cx="216000" cy="216000"/>
              </a:xfrm>
              <a:prstGeom prst="ellipse">
                <a:avLst/>
              </a:prstGeom>
              <a:blipFill>
                <a:blip r:embed="rId7"/>
                <a:stretch>
                  <a:fillRect/>
                </a:stretch>
              </a:blipFill>
              <a:ln w="9525"/>
            </p:spPr>
            <p:txBody>
              <a:bodyPr/>
              <a:lstStyle/>
              <a:p>
                <a:r>
                  <a:rPr lang="en-US">
                    <a:noFill/>
                  </a:rPr>
                  <a:t> </a:t>
                </a:r>
              </a:p>
            </p:txBody>
          </p:sp>
        </mc:Fallback>
      </mc:AlternateContent>
      <p:cxnSp>
        <p:nvCxnSpPr>
          <p:cNvPr id="11" name="Straight Arrow Connector 10">
            <a:extLst>
              <a:ext uri="{FF2B5EF4-FFF2-40B4-BE49-F238E27FC236}">
                <a16:creationId xmlns="" xmlns:a16="http://schemas.microsoft.com/office/drawing/2014/main" id="{E4E7ACD1-13BC-7D6F-F6C5-9A5ACB3A7404}"/>
              </a:ext>
            </a:extLst>
          </p:cNvPr>
          <p:cNvCxnSpPr>
            <a:stCxn id="6" idx="4"/>
            <a:endCxn id="8" idx="0"/>
          </p:cNvCxnSpPr>
          <p:nvPr/>
        </p:nvCxnSpPr>
        <p:spPr bwMode="gray">
          <a:xfrm>
            <a:off x="7919947" y="1995662"/>
            <a:ext cx="0" cy="144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 xmlns:a16="http://schemas.microsoft.com/office/drawing/2014/main" id="{6F42C769-C9B2-152D-0691-15FFFD8CA99C}"/>
              </a:ext>
            </a:extLst>
          </p:cNvPr>
          <p:cNvCxnSpPr>
            <a:cxnSpLocks/>
            <a:stCxn id="7" idx="4"/>
            <a:endCxn id="9" idx="0"/>
          </p:cNvCxnSpPr>
          <p:nvPr/>
        </p:nvCxnSpPr>
        <p:spPr bwMode="gray">
          <a:xfrm>
            <a:off x="8496448" y="1995662"/>
            <a:ext cx="0" cy="144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 xmlns:a16="http://schemas.microsoft.com/office/drawing/2014/main" id="{76A36BB2-3653-2B17-4C3B-D07CB1CE664E}"/>
              </a:ext>
            </a:extLst>
          </p:cNvPr>
          <p:cNvCxnSpPr>
            <a:cxnSpLocks/>
            <a:stCxn id="9" idx="4"/>
            <a:endCxn id="10" idx="7"/>
          </p:cNvCxnSpPr>
          <p:nvPr/>
        </p:nvCxnSpPr>
        <p:spPr bwMode="gray">
          <a:xfrm flipH="1">
            <a:off x="8284816" y="2355710"/>
            <a:ext cx="211632" cy="1756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 xmlns:a16="http://schemas.microsoft.com/office/drawing/2014/main" id="{54E4CB4F-7DDB-1D69-E72B-E4DE641EFE1A}"/>
              </a:ext>
            </a:extLst>
          </p:cNvPr>
          <p:cNvCxnSpPr>
            <a:cxnSpLocks/>
            <a:stCxn id="8" idx="4"/>
            <a:endCxn id="10" idx="1"/>
          </p:cNvCxnSpPr>
          <p:nvPr/>
        </p:nvCxnSpPr>
        <p:spPr bwMode="gray">
          <a:xfrm>
            <a:off x="7919947" y="2355710"/>
            <a:ext cx="212133" cy="1756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 xmlns:a16="http://schemas.microsoft.com/office/drawing/2014/main" id="{C33B4D51-C397-E352-F71A-3BE7619A6CB2}"/>
                  </a:ext>
                </a:extLst>
              </p:cNvPr>
              <p:cNvSpPr txBox="1"/>
              <p:nvPr/>
            </p:nvSpPr>
            <p:spPr bwMode="gray">
              <a:xfrm>
                <a:off x="467545" y="2933073"/>
                <a:ext cx="2232248" cy="276999"/>
              </a:xfrm>
              <a:prstGeom prst="rect">
                <a:avLst/>
              </a:prstGeom>
              <a:noFill/>
            </p:spPr>
            <p:txBody>
              <a:bodyPr wrap="square">
                <a:spAutoFit/>
              </a:bodyPr>
              <a:lstStyle/>
              <a:p>
                <a:pPr marL="538162" lvl="2" indent="0">
                  <a:buNone/>
                </a:pPr>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𝑝</m:t>
                      </m:r>
                      <m:d>
                        <m:dPr>
                          <m:ctrlPr>
                            <a:rPr lang="en-US" sz="1200" i="1">
                              <a:latin typeface="Cambria Math"/>
                            </a:rPr>
                          </m:ctrlPr>
                        </m:dPr>
                        <m:e>
                          <m:sSub>
                            <m:sSubPr>
                              <m:ctrlPr>
                                <a:rPr lang="en-US" sz="1200" b="0" i="1" smtClean="0">
                                  <a:latin typeface="Cambria Math"/>
                                </a:rPr>
                              </m:ctrlPr>
                            </m:sSubPr>
                            <m:e>
                              <m:r>
                                <a:rPr lang="en-US" sz="1200" b="0" i="1" smtClean="0">
                                  <a:latin typeface="Cambria Math" panose="02040503050406030204" pitchFamily="18" charset="0"/>
                                </a:rPr>
                                <m:t>𝑠</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a:rPr>
                              </m:ctrlPr>
                            </m:sSubPr>
                            <m:e>
                              <m:r>
                                <a:rPr lang="en-US" sz="1200" b="0" i="1" smtClean="0">
                                  <a:latin typeface="Cambria Math" panose="02040503050406030204" pitchFamily="18" charset="0"/>
                                </a:rPr>
                                <m:t>𝑠</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m:t>
                          </m:r>
                          <m:sSub>
                            <m:sSubPr>
                              <m:ctrlPr>
                                <a:rPr lang="en-US" sz="1200" b="0" i="1" smtClean="0">
                                  <a:latin typeface="Cambria Math"/>
                                </a:rPr>
                              </m:ctrlPr>
                            </m:sSubPr>
                            <m:e>
                              <m:r>
                                <a:rPr lang="en-US" sz="1200" b="0" i="1" smtClean="0">
                                  <a:latin typeface="Cambria Math" panose="02040503050406030204" pitchFamily="18" charset="0"/>
                                </a:rPr>
                                <m:t>𝑝</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a:rPr>
                              </m:ctrlPr>
                            </m:sSubPr>
                            <m:e>
                              <m:r>
                                <a:rPr lang="en-US" sz="1200" b="0" i="1" smtClean="0">
                                  <a:latin typeface="Cambria Math" panose="02040503050406030204" pitchFamily="18" charset="0"/>
                                </a:rPr>
                                <m:t>𝑝</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m:t>
                          </m:r>
                          <m:r>
                            <a:rPr lang="en-US" sz="1200" b="0" i="1" smtClean="0">
                              <a:latin typeface="Cambria Math" panose="02040503050406030204" pitchFamily="18" charset="0"/>
                            </a:rPr>
                            <m:t>𝑦</m:t>
                          </m:r>
                        </m:e>
                      </m:d>
                      <m:r>
                        <a:rPr lang="en-US" sz="1200" b="0" i="1" smtClean="0">
                          <a:latin typeface="Cambria Math" panose="02040503050406030204" pitchFamily="18" charset="0"/>
                        </a:rPr>
                        <m:t>=</m:t>
                      </m:r>
                    </m:oMath>
                  </m:oMathPara>
                </a14:m>
                <a:endParaRPr lang="x-none" sz="1200" dirty="0"/>
              </a:p>
            </p:txBody>
          </p:sp>
        </mc:Choice>
        <mc:Fallback xmlns="">
          <p:sp>
            <p:nvSpPr>
              <p:cNvPr id="3" name="TextBox 2">
                <a:extLst>
                  <a:ext uri="{FF2B5EF4-FFF2-40B4-BE49-F238E27FC236}">
                    <a16:creationId xmlns:a16="http://schemas.microsoft.com/office/drawing/2014/main" id="{C33B4D51-C397-E352-F71A-3BE7619A6CB2}"/>
                  </a:ext>
                </a:extLst>
              </p:cNvPr>
              <p:cNvSpPr txBox="1">
                <a:spLocks noRot="1" noChangeAspect="1" noMove="1" noResize="1" noEditPoints="1" noAdjustHandles="1" noChangeArrowheads="1" noChangeShapeType="1" noTextEdit="1"/>
              </p:cNvSpPr>
              <p:nvPr/>
            </p:nvSpPr>
            <p:spPr bwMode="gray">
              <a:xfrm>
                <a:off x="467545" y="2933073"/>
                <a:ext cx="2232248" cy="276999"/>
              </a:xfrm>
              <a:prstGeom prst="rect">
                <a:avLst/>
              </a:prstGeom>
              <a:blipFill>
                <a:blip r:embed="rId8"/>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 xmlns:a16="http://schemas.microsoft.com/office/drawing/2014/main" id="{F4F7F285-830A-2CC7-2D32-1D47F1C981E4}"/>
                  </a:ext>
                </a:extLst>
              </p:cNvPr>
              <p:cNvSpPr txBox="1"/>
              <p:nvPr/>
            </p:nvSpPr>
            <p:spPr bwMode="gray">
              <a:xfrm>
                <a:off x="232931" y="3662335"/>
                <a:ext cx="7344355" cy="279564"/>
              </a:xfrm>
              <a:prstGeom prst="rect">
                <a:avLst/>
              </a:prstGeom>
              <a:noFill/>
            </p:spPr>
            <p:txBody>
              <a:bodyPr wrap="square">
                <a:spAutoFit/>
              </a:bodyPr>
              <a:lstStyle/>
              <a:p>
                <a:pPr marL="538162" lvl="2" indent="0">
                  <a:buNone/>
                </a:pPr>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𝑝</m:t>
                      </m:r>
                      <m:d>
                        <m:dPr>
                          <m:ctrlPr>
                            <a:rPr lang="en-US" sz="1200" i="1">
                              <a:latin typeface="Cambria Math"/>
                            </a:rPr>
                          </m:ctrlPr>
                        </m:dPr>
                        <m:e>
                          <m:sSub>
                            <m:sSubPr>
                              <m:ctrlPr>
                                <a:rPr lang="en-US" sz="1200" b="0" i="1" smtClean="0">
                                  <a:latin typeface="Cambria Math"/>
                                </a:rPr>
                              </m:ctrlPr>
                            </m:sSubPr>
                            <m:e>
                              <m:r>
                                <a:rPr lang="en-US" sz="1200" b="0" i="1" smtClean="0">
                                  <a:latin typeface="Cambria Math" panose="02040503050406030204" pitchFamily="18" charset="0"/>
                                </a:rPr>
                                <m:t>𝑠</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a:rPr>
                              </m:ctrlPr>
                            </m:sSubPr>
                            <m:e>
                              <m:r>
                                <a:rPr lang="en-US" sz="1200" b="0" i="1" smtClean="0">
                                  <a:latin typeface="Cambria Math" panose="02040503050406030204" pitchFamily="18" charset="0"/>
                                </a:rPr>
                                <m:t>𝑠</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m:t>
                          </m:r>
                          <m:sSub>
                            <m:sSubPr>
                              <m:ctrlPr>
                                <a:rPr lang="en-US" sz="1200" b="0" i="1" smtClean="0">
                                  <a:latin typeface="Cambria Math"/>
                                </a:rPr>
                              </m:ctrlPr>
                            </m:sSubPr>
                            <m:e>
                              <m:r>
                                <a:rPr lang="en-US" sz="1200" b="0" i="1" smtClean="0">
                                  <a:latin typeface="Cambria Math" panose="02040503050406030204" pitchFamily="18" charset="0"/>
                                </a:rPr>
                                <m:t>𝑝</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a:rPr>
                              </m:ctrlPr>
                            </m:sSubPr>
                            <m:e>
                              <m:r>
                                <a:rPr lang="en-US" sz="1200" b="0" i="1" smtClean="0">
                                  <a:latin typeface="Cambria Math" panose="02040503050406030204" pitchFamily="18" charset="0"/>
                                </a:rPr>
                                <m:t>𝑝</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m:t>
                          </m:r>
                          <m:r>
                            <a:rPr lang="en-US" sz="1200" b="0" i="1" smtClean="0">
                              <a:latin typeface="Cambria Math" panose="02040503050406030204" pitchFamily="18" charset="0"/>
                            </a:rPr>
                            <m:t>𝑦</m:t>
                          </m:r>
                          <m:r>
                            <a:rPr lang="en-US" sz="1200" b="0" i="1" smtClean="0">
                              <a:latin typeface="Cambria Math" panose="02040503050406030204" pitchFamily="18" charset="0"/>
                            </a:rPr>
                            <m:t>=1</m:t>
                          </m:r>
                        </m:e>
                      </m:d>
                      <m:r>
                        <a:rPr lang="en-US" sz="1200" b="0" i="1" smtClean="0">
                          <a:latin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a:ea typeface="Cambria Math" panose="02040503050406030204" pitchFamily="18" charset="0"/>
                            </a:rPr>
                          </m:ctrlPr>
                        </m:dPr>
                        <m:e>
                          <m:sSub>
                            <m:sSubPr>
                              <m:ctrlPr>
                                <a:rPr lang="en-US" sz="1200" i="1">
                                  <a:latin typeface="Cambria Math"/>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𝑠</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𝜇</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Sup>
                            <m:sSubSupPr>
                              <m:ctrlPr>
                                <a:rPr lang="en-US" sz="1200" i="1">
                                  <a:latin typeface="Cambria Math"/>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d>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a:ea typeface="Cambria Math" panose="02040503050406030204" pitchFamily="18" charset="0"/>
                            </a:rPr>
                          </m:ctrlPr>
                        </m:dPr>
                        <m:e>
                          <m:sSub>
                            <m:sSubPr>
                              <m:ctrlPr>
                                <a:rPr lang="en-US" sz="1200" i="1">
                                  <a:latin typeface="Cambria Math"/>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𝑠</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𝜇</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Sup>
                            <m:sSubSupPr>
                              <m:ctrlPr>
                                <a:rPr lang="en-US" sz="1200" i="1">
                                  <a:latin typeface="Cambria Math"/>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2</m:t>
                              </m:r>
                            </m:sub>
                            <m:sup>
                              <m:r>
                                <a:rPr lang="en-US" sz="1200" i="1">
                                  <a:latin typeface="Cambria Math" panose="02040503050406030204" pitchFamily="18" charset="0"/>
                                  <a:ea typeface="Cambria Math" panose="02040503050406030204" pitchFamily="18" charset="0"/>
                                </a:rPr>
                                <m:t>2</m:t>
                              </m:r>
                            </m:sup>
                          </m:sSubSup>
                        </m:e>
                      </m:d>
                      <m:r>
                        <a:rPr lang="en-US" sz="1200" b="0" i="1" smtClean="0">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a:ea typeface="Cambria Math" panose="02040503050406030204" pitchFamily="18" charset="0"/>
                            </a:rPr>
                          </m:ctrlPr>
                        </m:dPr>
                        <m:e>
                          <m:sSub>
                            <m:sSubPr>
                              <m:ctrlPr>
                                <a:rPr lang="en-US" sz="1200" i="1">
                                  <a:latin typeface="Cambria Math"/>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𝑝</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𝑠</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p>
                            <m:sSupPr>
                              <m:ctrlPr>
                                <a:rPr lang="en-US" sz="1200" i="1">
                                  <a:latin typeface="Cambria Math"/>
                                  <a:ea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𝛽</m:t>
                              </m:r>
                            </m:e>
                            <m:sup>
                              <m:r>
                                <a:rPr lang="en-US" sz="1200" i="1">
                                  <a:latin typeface="Cambria Math" panose="02040503050406030204" pitchFamily="18" charset="0"/>
                                  <a:ea typeface="Cambria Math" panose="02040503050406030204" pitchFamily="18" charset="0"/>
                                </a:rPr>
                                <m:t>2</m:t>
                              </m:r>
                            </m:sup>
                          </m:sSup>
                        </m:e>
                      </m:d>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a:ea typeface="Cambria Math" panose="02040503050406030204" pitchFamily="18" charset="0"/>
                            </a:rPr>
                          </m:ctrlPr>
                        </m:dPr>
                        <m:e>
                          <m:sSub>
                            <m:sSubPr>
                              <m:ctrlPr>
                                <a:rPr lang="en-US" sz="1200" i="1">
                                  <a:latin typeface="Cambria Math"/>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𝑝</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𝑠</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p>
                            <m:sSupPr>
                              <m:ctrlPr>
                                <a:rPr lang="en-US" sz="1200" i="1">
                                  <a:latin typeface="Cambria Math"/>
                                  <a:ea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𝛽</m:t>
                              </m:r>
                            </m:e>
                            <m:sup>
                              <m:r>
                                <a:rPr lang="en-US" sz="1200" i="1">
                                  <a:latin typeface="Cambria Math" panose="02040503050406030204" pitchFamily="18" charset="0"/>
                                  <a:ea typeface="Cambria Math" panose="02040503050406030204" pitchFamily="18" charset="0"/>
                                </a:rPr>
                                <m:t>2</m:t>
                              </m:r>
                            </m:sup>
                          </m:sSup>
                        </m:e>
                      </m:d>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𝕀</m:t>
                      </m:r>
                      <m:d>
                        <m:dPr>
                          <m:ctrlPr>
                            <a:rPr lang="en-US" sz="1200" i="1">
                              <a:latin typeface="Cambria Math"/>
                              <a:ea typeface="Cambria Math" panose="02040503050406030204" pitchFamily="18" charset="0"/>
                            </a:rPr>
                          </m:ctrlPr>
                        </m:dPr>
                        <m:e>
                          <m:sSub>
                            <m:sSubPr>
                              <m:ctrlPr>
                                <a:rPr lang="en-US" sz="1200" i="1">
                                  <a:latin typeface="Cambria Math"/>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𝑝</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𝑝</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&gt;0</m:t>
                          </m:r>
                        </m:e>
                      </m:d>
                    </m:oMath>
                  </m:oMathPara>
                </a14:m>
                <a:endParaRPr lang="x-none" sz="1200" dirty="0"/>
              </a:p>
            </p:txBody>
          </p:sp>
        </mc:Choice>
        <mc:Fallback xmlns="">
          <p:sp>
            <p:nvSpPr>
              <p:cNvPr id="15" name="TextBox 14">
                <a:extLst>
                  <a:ext uri="{FF2B5EF4-FFF2-40B4-BE49-F238E27FC236}">
                    <a16:creationId xmlns:a16="http://schemas.microsoft.com/office/drawing/2014/main" id="{F4F7F285-830A-2CC7-2D32-1D47F1C981E4}"/>
                  </a:ext>
                </a:extLst>
              </p:cNvPr>
              <p:cNvSpPr txBox="1">
                <a:spLocks noRot="1" noChangeAspect="1" noMove="1" noResize="1" noEditPoints="1" noAdjustHandles="1" noChangeArrowheads="1" noChangeShapeType="1" noTextEdit="1"/>
              </p:cNvSpPr>
              <p:nvPr/>
            </p:nvSpPr>
            <p:spPr bwMode="gray">
              <a:xfrm>
                <a:off x="232931" y="3662335"/>
                <a:ext cx="7344355" cy="279564"/>
              </a:xfrm>
              <a:prstGeom prst="rect">
                <a:avLst/>
              </a:prstGeom>
              <a:blipFill>
                <a:blip r:embed="rId9"/>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 xmlns:a16="http://schemas.microsoft.com/office/drawing/2014/main" id="{430B2E4A-2127-78C4-8E34-4F91AD5B01E0}"/>
                  </a:ext>
                </a:extLst>
              </p:cNvPr>
              <p:cNvSpPr txBox="1"/>
              <p:nvPr/>
            </p:nvSpPr>
            <p:spPr bwMode="gray">
              <a:xfrm>
                <a:off x="990071" y="4371950"/>
                <a:ext cx="6533816" cy="641842"/>
              </a:xfrm>
              <a:prstGeom prst="rect">
                <a:avLst/>
              </a:prstGeom>
              <a:noFill/>
            </p:spPr>
            <p:txBody>
              <a:bodyPr wrap="square">
                <a:spAutoFit/>
              </a:bodyPr>
              <a:lstStyle/>
              <a:p>
                <a:pPr marL="538162" lvl="2" indent="0">
                  <a:buNone/>
                </a:pPr>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𝑝</m:t>
                      </m:r>
                      <m:d>
                        <m:dPr>
                          <m:ctrlPr>
                            <a:rPr lang="en-US" sz="1200" i="1">
                              <a:latin typeface="Cambria Math"/>
                            </a:rPr>
                          </m:ctrlPr>
                        </m:dPr>
                        <m:e>
                          <m:sSub>
                            <m:sSubPr>
                              <m:ctrlPr>
                                <a:rPr lang="en-US" sz="1200" b="0" i="1" smtClean="0">
                                  <a:latin typeface="Cambria Math"/>
                                </a:rPr>
                              </m:ctrlPr>
                            </m:sSubPr>
                            <m:e>
                              <m:r>
                                <a:rPr lang="en-US" sz="1200" b="0" i="1" smtClean="0">
                                  <a:latin typeface="Cambria Math" panose="02040503050406030204" pitchFamily="18" charset="0"/>
                                </a:rPr>
                                <m:t>𝑠</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a:rPr>
                              </m:ctrlPr>
                            </m:sSubPr>
                            <m:e>
                              <m:r>
                                <a:rPr lang="en-US" sz="1200" b="0" i="1" smtClean="0">
                                  <a:latin typeface="Cambria Math" panose="02040503050406030204" pitchFamily="18" charset="0"/>
                                </a:rPr>
                                <m:t>𝑠</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m:t>
                          </m:r>
                          <m:r>
                            <a:rPr lang="en-US" sz="1200" b="0" i="1" smtClean="0">
                              <a:latin typeface="Cambria Math" panose="02040503050406030204" pitchFamily="18" charset="0"/>
                            </a:rPr>
                            <m:t>𝑦</m:t>
                          </m:r>
                          <m:r>
                            <a:rPr lang="en-US" sz="1200" b="0" i="1" smtClean="0">
                              <a:latin typeface="Cambria Math" panose="02040503050406030204" pitchFamily="18" charset="0"/>
                            </a:rPr>
                            <m:t>=1</m:t>
                          </m:r>
                        </m:e>
                      </m:d>
                      <m:r>
                        <a:rPr lang="en-US" sz="1200" b="0" i="1" smtClean="0">
                          <a:latin typeface="Cambria Math" panose="02040503050406030204" pitchFamily="18" charset="0"/>
                        </a:rPr>
                        <m:t>∝</m:t>
                      </m:r>
                      <m:r>
                        <a:rPr lang="en-US" sz="1200" i="1">
                          <a:latin typeface="Cambria Math" panose="02040503050406030204" pitchFamily="18" charset="0"/>
                        </a:rPr>
                        <m:t>𝑝</m:t>
                      </m:r>
                      <m:d>
                        <m:dPr>
                          <m:ctrlPr>
                            <a:rPr lang="en-US" sz="1200" i="1">
                              <a:latin typeface="Cambria Math"/>
                            </a:rPr>
                          </m:ctrlPr>
                        </m:dPr>
                        <m:e>
                          <m:sSub>
                            <m:sSubPr>
                              <m:ctrlPr>
                                <a:rPr lang="en-US" sz="1200" i="1">
                                  <a:latin typeface="Cambria Math"/>
                                </a:rPr>
                              </m:ctrlPr>
                            </m:sSubPr>
                            <m:e>
                              <m:r>
                                <a:rPr lang="en-US" sz="1200" i="1">
                                  <a:latin typeface="Cambria Math" panose="02040503050406030204" pitchFamily="18" charset="0"/>
                                </a:rPr>
                                <m:t>𝑠</m:t>
                              </m:r>
                            </m:e>
                            <m:sub>
                              <m:r>
                                <a:rPr lang="en-US" sz="1200" i="1">
                                  <a:latin typeface="Cambria Math" panose="02040503050406030204" pitchFamily="18" charset="0"/>
                                </a:rPr>
                                <m:t>1</m:t>
                              </m:r>
                            </m:sub>
                          </m:sSub>
                          <m:r>
                            <a:rPr lang="en-US" sz="1200" i="1">
                              <a:latin typeface="Cambria Math" panose="02040503050406030204" pitchFamily="18" charset="0"/>
                            </a:rPr>
                            <m:t>,</m:t>
                          </m:r>
                          <m:sSub>
                            <m:sSubPr>
                              <m:ctrlPr>
                                <a:rPr lang="en-US" sz="1200" i="1">
                                  <a:latin typeface="Cambria Math"/>
                                </a:rPr>
                              </m:ctrlPr>
                            </m:sSubPr>
                            <m:e>
                              <m:r>
                                <a:rPr lang="en-US" sz="1200" i="1">
                                  <a:latin typeface="Cambria Math" panose="02040503050406030204" pitchFamily="18" charset="0"/>
                                </a:rPr>
                                <m:t>𝑠</m:t>
                              </m:r>
                            </m:e>
                            <m:sub>
                              <m:r>
                                <a:rPr lang="en-US" sz="1200" i="1">
                                  <a:latin typeface="Cambria Math" panose="02040503050406030204" pitchFamily="18" charset="0"/>
                                </a:rPr>
                                <m:t>2</m:t>
                              </m:r>
                            </m:sub>
                          </m:sSub>
                        </m:e>
                      </m:d>
                      <m:r>
                        <a:rPr lang="en-US" sz="1200" i="1">
                          <a:latin typeface="Cambria Math" panose="02040503050406030204" pitchFamily="18" charset="0"/>
                          <a:ea typeface="Cambria Math" panose="02040503050406030204" pitchFamily="18" charset="0"/>
                        </a:rPr>
                        <m:t>⋅</m:t>
                      </m:r>
                      <m:nary>
                        <m:naryPr>
                          <m:limLoc m:val="undOvr"/>
                          <m:ctrlPr>
                            <a:rPr lang="en-US" sz="1200" b="0" i="1" smtClean="0">
                              <a:solidFill>
                                <a:srgbClr val="C00000"/>
                              </a:solidFill>
                              <a:latin typeface="Cambria Math"/>
                            </a:rPr>
                          </m:ctrlPr>
                        </m:naryPr>
                        <m:sub>
                          <m:r>
                            <m:rPr>
                              <m:brk m:alnAt="24"/>
                            </m:rPr>
                            <a:rPr lang="en-US" sz="1200" b="0" i="1" smtClean="0">
                              <a:solidFill>
                                <a:srgbClr val="C00000"/>
                              </a:solidFill>
                              <a:latin typeface="Cambria Math" panose="02040503050406030204" pitchFamily="18" charset="0"/>
                            </a:rPr>
                            <m:t>−</m:t>
                          </m:r>
                          <m:r>
                            <a:rPr lang="en-US" sz="1200" b="0" i="1" smtClean="0">
                              <a:solidFill>
                                <a:srgbClr val="C00000"/>
                              </a:solidFill>
                              <a:latin typeface="Cambria Math" panose="02040503050406030204" pitchFamily="18" charset="0"/>
                            </a:rPr>
                            <m:t>∞</m:t>
                          </m:r>
                        </m:sub>
                        <m:sup>
                          <m:r>
                            <a:rPr lang="en-US" sz="1200" b="0" i="1" smtClean="0">
                              <a:solidFill>
                                <a:srgbClr val="C00000"/>
                              </a:solidFill>
                              <a:latin typeface="Cambria Math" panose="02040503050406030204" pitchFamily="18" charset="0"/>
                            </a:rPr>
                            <m:t>+∞</m:t>
                          </m:r>
                        </m:sup>
                        <m:e>
                          <m:nary>
                            <m:naryPr>
                              <m:limLoc m:val="undOvr"/>
                              <m:ctrlPr>
                                <a:rPr lang="en-US" sz="1200" b="0" i="1" smtClean="0">
                                  <a:solidFill>
                                    <a:srgbClr val="C00000"/>
                                  </a:solidFill>
                                  <a:latin typeface="Cambria Math"/>
                                </a:rPr>
                              </m:ctrlPr>
                            </m:naryPr>
                            <m:sub>
                              <m:r>
                                <m:rPr>
                                  <m:brk m:alnAt="24"/>
                                </m:rPr>
                                <a:rPr lang="en-US" sz="1200" b="0" i="1" smtClean="0">
                                  <a:solidFill>
                                    <a:srgbClr val="C00000"/>
                                  </a:solidFill>
                                  <a:latin typeface="Cambria Math" panose="02040503050406030204" pitchFamily="18" charset="0"/>
                                </a:rPr>
                                <m:t>−</m:t>
                              </m:r>
                              <m:r>
                                <a:rPr lang="en-US" sz="1200" b="0" i="1" smtClean="0">
                                  <a:solidFill>
                                    <a:srgbClr val="C00000"/>
                                  </a:solidFill>
                                  <a:latin typeface="Cambria Math" panose="02040503050406030204" pitchFamily="18" charset="0"/>
                                </a:rPr>
                                <m:t>∞</m:t>
                              </m:r>
                            </m:sub>
                            <m:sup>
                              <m:r>
                                <a:rPr lang="en-US" sz="1200" b="0" i="1" smtClean="0">
                                  <a:solidFill>
                                    <a:srgbClr val="C00000"/>
                                  </a:solidFill>
                                  <a:latin typeface="Cambria Math" panose="02040503050406030204" pitchFamily="18" charset="0"/>
                                </a:rPr>
                                <m:t>+∞</m:t>
                              </m:r>
                            </m:sup>
                            <m:e>
                              <m:r>
                                <a:rPr lang="en-US" sz="1200" i="1">
                                  <a:solidFill>
                                    <a:srgbClr val="C00000"/>
                                  </a:solidFill>
                                  <a:latin typeface="Cambria Math" panose="02040503050406030204" pitchFamily="18" charset="0"/>
                                  <a:ea typeface="Cambria Math" panose="02040503050406030204" pitchFamily="18" charset="0"/>
                                </a:rPr>
                                <m:t>𝒩</m:t>
                              </m:r>
                              <m:d>
                                <m:dPr>
                                  <m:ctrlPr>
                                    <a:rPr lang="en-US" sz="1200" i="1">
                                      <a:solidFill>
                                        <a:srgbClr val="C00000"/>
                                      </a:solidFill>
                                      <a:latin typeface="Cambria Math"/>
                                      <a:ea typeface="Cambria Math" panose="02040503050406030204" pitchFamily="18" charset="0"/>
                                    </a:rPr>
                                  </m:ctrlPr>
                                </m:dPr>
                                <m:e>
                                  <m:sSub>
                                    <m:sSubPr>
                                      <m:ctrlPr>
                                        <a:rPr lang="en-US" sz="1200" i="1">
                                          <a:solidFill>
                                            <a:srgbClr val="C00000"/>
                                          </a:solidFill>
                                          <a:latin typeface="Cambria Math"/>
                                          <a:ea typeface="Cambria Math" panose="02040503050406030204" pitchFamily="18" charset="0"/>
                                        </a:rPr>
                                      </m:ctrlPr>
                                    </m:sSubPr>
                                    <m:e>
                                      <m:r>
                                        <a:rPr lang="en-US" sz="1200" i="1">
                                          <a:solidFill>
                                            <a:srgbClr val="C00000"/>
                                          </a:solidFill>
                                          <a:latin typeface="Cambria Math" panose="02040503050406030204" pitchFamily="18" charset="0"/>
                                          <a:ea typeface="Cambria Math" panose="02040503050406030204" pitchFamily="18" charset="0"/>
                                        </a:rPr>
                                        <m:t>𝑝</m:t>
                                      </m:r>
                                    </m:e>
                                    <m:sub>
                                      <m:r>
                                        <a:rPr lang="en-US" sz="1200" i="1">
                                          <a:solidFill>
                                            <a:srgbClr val="C00000"/>
                                          </a:solidFill>
                                          <a:latin typeface="Cambria Math" panose="02040503050406030204" pitchFamily="18" charset="0"/>
                                          <a:ea typeface="Cambria Math" panose="02040503050406030204" pitchFamily="18" charset="0"/>
                                        </a:rPr>
                                        <m:t>1</m:t>
                                      </m:r>
                                    </m:sub>
                                  </m:sSub>
                                  <m:r>
                                    <a:rPr lang="en-US" sz="1200" i="1">
                                      <a:solidFill>
                                        <a:srgbClr val="C00000"/>
                                      </a:solidFill>
                                      <a:latin typeface="Cambria Math" panose="02040503050406030204" pitchFamily="18" charset="0"/>
                                      <a:ea typeface="Cambria Math" panose="02040503050406030204" pitchFamily="18" charset="0"/>
                                    </a:rPr>
                                    <m:t>;</m:t>
                                  </m:r>
                                  <m:sSub>
                                    <m:sSubPr>
                                      <m:ctrlPr>
                                        <a:rPr lang="en-US" sz="1200" i="1">
                                          <a:solidFill>
                                            <a:srgbClr val="C00000"/>
                                          </a:solidFill>
                                          <a:latin typeface="Cambria Math"/>
                                          <a:ea typeface="Cambria Math" panose="02040503050406030204" pitchFamily="18" charset="0"/>
                                        </a:rPr>
                                      </m:ctrlPr>
                                    </m:sSubPr>
                                    <m:e>
                                      <m:r>
                                        <a:rPr lang="en-US" sz="1200" i="1">
                                          <a:solidFill>
                                            <a:srgbClr val="C00000"/>
                                          </a:solidFill>
                                          <a:latin typeface="Cambria Math" panose="02040503050406030204" pitchFamily="18" charset="0"/>
                                          <a:ea typeface="Cambria Math" panose="02040503050406030204" pitchFamily="18" charset="0"/>
                                        </a:rPr>
                                        <m:t>𝑠</m:t>
                                      </m:r>
                                    </m:e>
                                    <m:sub>
                                      <m:r>
                                        <a:rPr lang="en-US" sz="1200" i="1">
                                          <a:solidFill>
                                            <a:srgbClr val="C00000"/>
                                          </a:solidFill>
                                          <a:latin typeface="Cambria Math" panose="02040503050406030204" pitchFamily="18" charset="0"/>
                                          <a:ea typeface="Cambria Math" panose="02040503050406030204" pitchFamily="18" charset="0"/>
                                        </a:rPr>
                                        <m:t>1</m:t>
                                      </m:r>
                                    </m:sub>
                                  </m:sSub>
                                  <m:r>
                                    <a:rPr lang="en-US" sz="1200" i="1">
                                      <a:solidFill>
                                        <a:srgbClr val="C00000"/>
                                      </a:solidFill>
                                      <a:latin typeface="Cambria Math" panose="02040503050406030204" pitchFamily="18" charset="0"/>
                                      <a:ea typeface="Cambria Math" panose="02040503050406030204" pitchFamily="18" charset="0"/>
                                    </a:rPr>
                                    <m:t>,</m:t>
                                  </m:r>
                                  <m:sSup>
                                    <m:sSupPr>
                                      <m:ctrlPr>
                                        <a:rPr lang="en-US" sz="1200" i="1">
                                          <a:solidFill>
                                            <a:srgbClr val="C00000"/>
                                          </a:solidFill>
                                          <a:latin typeface="Cambria Math"/>
                                          <a:ea typeface="Cambria Math" panose="02040503050406030204" pitchFamily="18" charset="0"/>
                                        </a:rPr>
                                      </m:ctrlPr>
                                    </m:sSupPr>
                                    <m:e>
                                      <m:r>
                                        <a:rPr lang="en-US" sz="1200" i="1">
                                          <a:solidFill>
                                            <a:srgbClr val="C00000"/>
                                          </a:solidFill>
                                          <a:latin typeface="Cambria Math" panose="02040503050406030204" pitchFamily="18" charset="0"/>
                                          <a:ea typeface="Cambria Math" panose="02040503050406030204" pitchFamily="18" charset="0"/>
                                        </a:rPr>
                                        <m:t>𝛽</m:t>
                                      </m:r>
                                    </m:e>
                                    <m:sup>
                                      <m:r>
                                        <a:rPr lang="en-US" sz="1200" i="1">
                                          <a:solidFill>
                                            <a:srgbClr val="C00000"/>
                                          </a:solidFill>
                                          <a:latin typeface="Cambria Math" panose="02040503050406030204" pitchFamily="18" charset="0"/>
                                          <a:ea typeface="Cambria Math" panose="02040503050406030204" pitchFamily="18" charset="0"/>
                                        </a:rPr>
                                        <m:t>2</m:t>
                                      </m:r>
                                    </m:sup>
                                  </m:sSup>
                                </m:e>
                              </m:d>
                              <m:r>
                                <a:rPr lang="en-US" sz="1200" i="1">
                                  <a:solidFill>
                                    <a:srgbClr val="C00000"/>
                                  </a:solidFill>
                                  <a:latin typeface="Cambria Math" panose="02040503050406030204" pitchFamily="18" charset="0"/>
                                  <a:ea typeface="Cambria Math" panose="02040503050406030204" pitchFamily="18" charset="0"/>
                                </a:rPr>
                                <m:t>⋅</m:t>
                              </m:r>
                              <m:r>
                                <a:rPr lang="en-US" sz="1200" i="1">
                                  <a:solidFill>
                                    <a:srgbClr val="C00000"/>
                                  </a:solidFill>
                                  <a:latin typeface="Cambria Math" panose="02040503050406030204" pitchFamily="18" charset="0"/>
                                  <a:ea typeface="Cambria Math" panose="02040503050406030204" pitchFamily="18" charset="0"/>
                                </a:rPr>
                                <m:t>𝒩</m:t>
                              </m:r>
                              <m:d>
                                <m:dPr>
                                  <m:ctrlPr>
                                    <a:rPr lang="en-US" sz="1200" i="1">
                                      <a:solidFill>
                                        <a:srgbClr val="C00000"/>
                                      </a:solidFill>
                                      <a:latin typeface="Cambria Math"/>
                                      <a:ea typeface="Cambria Math" panose="02040503050406030204" pitchFamily="18" charset="0"/>
                                    </a:rPr>
                                  </m:ctrlPr>
                                </m:dPr>
                                <m:e>
                                  <m:sSub>
                                    <m:sSubPr>
                                      <m:ctrlPr>
                                        <a:rPr lang="en-US" sz="1200" i="1">
                                          <a:solidFill>
                                            <a:srgbClr val="C00000"/>
                                          </a:solidFill>
                                          <a:latin typeface="Cambria Math"/>
                                          <a:ea typeface="Cambria Math" panose="02040503050406030204" pitchFamily="18" charset="0"/>
                                        </a:rPr>
                                      </m:ctrlPr>
                                    </m:sSubPr>
                                    <m:e>
                                      <m:r>
                                        <a:rPr lang="en-US" sz="1200" i="1">
                                          <a:solidFill>
                                            <a:srgbClr val="C00000"/>
                                          </a:solidFill>
                                          <a:latin typeface="Cambria Math" panose="02040503050406030204" pitchFamily="18" charset="0"/>
                                          <a:ea typeface="Cambria Math" panose="02040503050406030204" pitchFamily="18" charset="0"/>
                                        </a:rPr>
                                        <m:t>𝑝</m:t>
                                      </m:r>
                                    </m:e>
                                    <m:sub>
                                      <m:r>
                                        <a:rPr lang="en-US" sz="1200" i="1">
                                          <a:solidFill>
                                            <a:srgbClr val="C00000"/>
                                          </a:solidFill>
                                          <a:latin typeface="Cambria Math" panose="02040503050406030204" pitchFamily="18" charset="0"/>
                                          <a:ea typeface="Cambria Math" panose="02040503050406030204" pitchFamily="18" charset="0"/>
                                        </a:rPr>
                                        <m:t>2</m:t>
                                      </m:r>
                                    </m:sub>
                                  </m:sSub>
                                  <m:r>
                                    <a:rPr lang="en-US" sz="1200" i="1">
                                      <a:solidFill>
                                        <a:srgbClr val="C00000"/>
                                      </a:solidFill>
                                      <a:latin typeface="Cambria Math" panose="02040503050406030204" pitchFamily="18" charset="0"/>
                                      <a:ea typeface="Cambria Math" panose="02040503050406030204" pitchFamily="18" charset="0"/>
                                    </a:rPr>
                                    <m:t>;</m:t>
                                  </m:r>
                                  <m:sSub>
                                    <m:sSubPr>
                                      <m:ctrlPr>
                                        <a:rPr lang="en-US" sz="1200" i="1">
                                          <a:solidFill>
                                            <a:srgbClr val="C00000"/>
                                          </a:solidFill>
                                          <a:latin typeface="Cambria Math"/>
                                          <a:ea typeface="Cambria Math" panose="02040503050406030204" pitchFamily="18" charset="0"/>
                                        </a:rPr>
                                      </m:ctrlPr>
                                    </m:sSubPr>
                                    <m:e>
                                      <m:r>
                                        <a:rPr lang="en-US" sz="1200" i="1">
                                          <a:solidFill>
                                            <a:srgbClr val="C00000"/>
                                          </a:solidFill>
                                          <a:latin typeface="Cambria Math" panose="02040503050406030204" pitchFamily="18" charset="0"/>
                                          <a:ea typeface="Cambria Math" panose="02040503050406030204" pitchFamily="18" charset="0"/>
                                        </a:rPr>
                                        <m:t>𝑠</m:t>
                                      </m:r>
                                    </m:e>
                                    <m:sub>
                                      <m:r>
                                        <a:rPr lang="en-US" sz="1200" i="1">
                                          <a:solidFill>
                                            <a:srgbClr val="C00000"/>
                                          </a:solidFill>
                                          <a:latin typeface="Cambria Math" panose="02040503050406030204" pitchFamily="18" charset="0"/>
                                          <a:ea typeface="Cambria Math" panose="02040503050406030204" pitchFamily="18" charset="0"/>
                                        </a:rPr>
                                        <m:t>2</m:t>
                                      </m:r>
                                    </m:sub>
                                  </m:sSub>
                                  <m:r>
                                    <a:rPr lang="en-US" sz="1200" i="1">
                                      <a:solidFill>
                                        <a:srgbClr val="C00000"/>
                                      </a:solidFill>
                                      <a:latin typeface="Cambria Math" panose="02040503050406030204" pitchFamily="18" charset="0"/>
                                      <a:ea typeface="Cambria Math" panose="02040503050406030204" pitchFamily="18" charset="0"/>
                                    </a:rPr>
                                    <m:t>,</m:t>
                                  </m:r>
                                  <m:sSup>
                                    <m:sSupPr>
                                      <m:ctrlPr>
                                        <a:rPr lang="en-US" sz="1200" i="1">
                                          <a:solidFill>
                                            <a:srgbClr val="C00000"/>
                                          </a:solidFill>
                                          <a:latin typeface="Cambria Math"/>
                                          <a:ea typeface="Cambria Math" panose="02040503050406030204" pitchFamily="18" charset="0"/>
                                        </a:rPr>
                                      </m:ctrlPr>
                                    </m:sSupPr>
                                    <m:e>
                                      <m:r>
                                        <a:rPr lang="en-US" sz="1200" i="1">
                                          <a:solidFill>
                                            <a:srgbClr val="C00000"/>
                                          </a:solidFill>
                                          <a:latin typeface="Cambria Math" panose="02040503050406030204" pitchFamily="18" charset="0"/>
                                          <a:ea typeface="Cambria Math" panose="02040503050406030204" pitchFamily="18" charset="0"/>
                                        </a:rPr>
                                        <m:t>𝛽</m:t>
                                      </m:r>
                                    </m:e>
                                    <m:sup>
                                      <m:r>
                                        <a:rPr lang="en-US" sz="1200" i="1">
                                          <a:solidFill>
                                            <a:srgbClr val="C00000"/>
                                          </a:solidFill>
                                          <a:latin typeface="Cambria Math" panose="02040503050406030204" pitchFamily="18" charset="0"/>
                                          <a:ea typeface="Cambria Math" panose="02040503050406030204" pitchFamily="18" charset="0"/>
                                        </a:rPr>
                                        <m:t>2</m:t>
                                      </m:r>
                                    </m:sup>
                                  </m:sSup>
                                </m:e>
                              </m:d>
                              <m:r>
                                <a:rPr lang="en-US" sz="1200" i="1">
                                  <a:solidFill>
                                    <a:srgbClr val="C00000"/>
                                  </a:solidFill>
                                  <a:latin typeface="Cambria Math" panose="02040503050406030204" pitchFamily="18" charset="0"/>
                                  <a:ea typeface="Cambria Math" panose="02040503050406030204" pitchFamily="18" charset="0"/>
                                </a:rPr>
                                <m:t>⋅</m:t>
                              </m:r>
                              <m:r>
                                <a:rPr lang="en-US" sz="1200" i="1">
                                  <a:solidFill>
                                    <a:srgbClr val="C00000"/>
                                  </a:solidFill>
                                  <a:latin typeface="Cambria Math" panose="02040503050406030204" pitchFamily="18" charset="0"/>
                                  <a:ea typeface="Cambria Math" panose="02040503050406030204" pitchFamily="18" charset="0"/>
                                </a:rPr>
                                <m:t>𝕀</m:t>
                              </m:r>
                              <m:d>
                                <m:dPr>
                                  <m:ctrlPr>
                                    <a:rPr lang="en-US" sz="1200" i="1">
                                      <a:solidFill>
                                        <a:srgbClr val="C00000"/>
                                      </a:solidFill>
                                      <a:latin typeface="Cambria Math"/>
                                      <a:ea typeface="Cambria Math" panose="02040503050406030204" pitchFamily="18" charset="0"/>
                                    </a:rPr>
                                  </m:ctrlPr>
                                </m:dPr>
                                <m:e>
                                  <m:sSub>
                                    <m:sSubPr>
                                      <m:ctrlPr>
                                        <a:rPr lang="en-US" sz="1200" i="1">
                                          <a:solidFill>
                                            <a:srgbClr val="C00000"/>
                                          </a:solidFill>
                                          <a:latin typeface="Cambria Math"/>
                                          <a:ea typeface="Cambria Math" panose="02040503050406030204" pitchFamily="18" charset="0"/>
                                        </a:rPr>
                                      </m:ctrlPr>
                                    </m:sSubPr>
                                    <m:e>
                                      <m:r>
                                        <a:rPr lang="en-US" sz="1200" i="1">
                                          <a:solidFill>
                                            <a:srgbClr val="C00000"/>
                                          </a:solidFill>
                                          <a:latin typeface="Cambria Math" panose="02040503050406030204" pitchFamily="18" charset="0"/>
                                          <a:ea typeface="Cambria Math" panose="02040503050406030204" pitchFamily="18" charset="0"/>
                                        </a:rPr>
                                        <m:t>𝑝</m:t>
                                      </m:r>
                                    </m:e>
                                    <m:sub>
                                      <m:r>
                                        <a:rPr lang="en-US" sz="1200" i="1">
                                          <a:solidFill>
                                            <a:srgbClr val="C00000"/>
                                          </a:solidFill>
                                          <a:latin typeface="Cambria Math" panose="02040503050406030204" pitchFamily="18" charset="0"/>
                                          <a:ea typeface="Cambria Math" panose="02040503050406030204" pitchFamily="18" charset="0"/>
                                        </a:rPr>
                                        <m:t>1</m:t>
                                      </m:r>
                                    </m:sub>
                                  </m:sSub>
                                  <m:r>
                                    <a:rPr lang="en-US" sz="1200" i="1">
                                      <a:solidFill>
                                        <a:srgbClr val="C00000"/>
                                      </a:solidFill>
                                      <a:latin typeface="Cambria Math" panose="02040503050406030204" pitchFamily="18" charset="0"/>
                                      <a:ea typeface="Cambria Math" panose="02040503050406030204" pitchFamily="18" charset="0"/>
                                    </a:rPr>
                                    <m:t>−</m:t>
                                  </m:r>
                                  <m:sSub>
                                    <m:sSubPr>
                                      <m:ctrlPr>
                                        <a:rPr lang="en-US" sz="1200" i="1">
                                          <a:solidFill>
                                            <a:srgbClr val="C00000"/>
                                          </a:solidFill>
                                          <a:latin typeface="Cambria Math"/>
                                          <a:ea typeface="Cambria Math" panose="02040503050406030204" pitchFamily="18" charset="0"/>
                                        </a:rPr>
                                      </m:ctrlPr>
                                    </m:sSubPr>
                                    <m:e>
                                      <m:r>
                                        <a:rPr lang="en-US" sz="1200" i="1">
                                          <a:solidFill>
                                            <a:srgbClr val="C00000"/>
                                          </a:solidFill>
                                          <a:latin typeface="Cambria Math" panose="02040503050406030204" pitchFamily="18" charset="0"/>
                                          <a:ea typeface="Cambria Math" panose="02040503050406030204" pitchFamily="18" charset="0"/>
                                        </a:rPr>
                                        <m:t>𝑝</m:t>
                                      </m:r>
                                    </m:e>
                                    <m:sub>
                                      <m:r>
                                        <a:rPr lang="en-US" sz="1200" i="1">
                                          <a:solidFill>
                                            <a:srgbClr val="C00000"/>
                                          </a:solidFill>
                                          <a:latin typeface="Cambria Math" panose="02040503050406030204" pitchFamily="18" charset="0"/>
                                          <a:ea typeface="Cambria Math" panose="02040503050406030204" pitchFamily="18" charset="0"/>
                                        </a:rPr>
                                        <m:t>2</m:t>
                                      </m:r>
                                    </m:sub>
                                  </m:sSub>
                                  <m:r>
                                    <a:rPr lang="en-US" sz="1200" i="1">
                                      <a:solidFill>
                                        <a:srgbClr val="C00000"/>
                                      </a:solidFill>
                                      <a:latin typeface="Cambria Math" panose="02040503050406030204" pitchFamily="18" charset="0"/>
                                      <a:ea typeface="Cambria Math" panose="02040503050406030204" pitchFamily="18" charset="0"/>
                                    </a:rPr>
                                    <m:t>&gt;0</m:t>
                                  </m:r>
                                </m:e>
                              </m:d>
                              <m:r>
                                <a:rPr lang="en-US" sz="1200" b="0" i="1" smtClean="0">
                                  <a:solidFill>
                                    <a:srgbClr val="C00000"/>
                                  </a:solidFill>
                                  <a:latin typeface="Cambria Math" panose="02040503050406030204" pitchFamily="18" charset="0"/>
                                  <a:ea typeface="Cambria Math" panose="02040503050406030204" pitchFamily="18" charset="0"/>
                                </a:rPr>
                                <m:t> </m:t>
                              </m:r>
                              <m:r>
                                <m:rPr>
                                  <m:sty m:val="p"/>
                                </m:rPr>
                                <a:rPr lang="en-US" sz="1200" b="0" i="0" smtClean="0">
                                  <a:solidFill>
                                    <a:srgbClr val="C00000"/>
                                  </a:solidFill>
                                  <a:latin typeface="Cambria Math" panose="02040503050406030204" pitchFamily="18" charset="0"/>
                                  <a:ea typeface="Cambria Math" panose="02040503050406030204" pitchFamily="18" charset="0"/>
                                </a:rPr>
                                <m:t>d</m:t>
                              </m:r>
                              <m:sSub>
                                <m:sSubPr>
                                  <m:ctrlPr>
                                    <a:rPr lang="en-US" sz="1200" b="0" i="1" smtClean="0">
                                      <a:solidFill>
                                        <a:srgbClr val="C00000"/>
                                      </a:solidFill>
                                      <a:latin typeface="Cambria Math"/>
                                      <a:ea typeface="Cambria Math" panose="02040503050406030204" pitchFamily="18" charset="0"/>
                                    </a:rPr>
                                  </m:ctrlPr>
                                </m:sSubPr>
                                <m:e>
                                  <m:r>
                                    <a:rPr lang="en-US" sz="1200" b="0" i="1" smtClean="0">
                                      <a:solidFill>
                                        <a:srgbClr val="C00000"/>
                                      </a:solidFill>
                                      <a:latin typeface="Cambria Math" panose="02040503050406030204" pitchFamily="18" charset="0"/>
                                      <a:ea typeface="Cambria Math" panose="02040503050406030204" pitchFamily="18" charset="0"/>
                                    </a:rPr>
                                    <m:t>𝑝</m:t>
                                  </m:r>
                                </m:e>
                                <m:sub>
                                  <m:r>
                                    <a:rPr lang="en-US" sz="1200" b="0" i="1" smtClean="0">
                                      <a:solidFill>
                                        <a:srgbClr val="C00000"/>
                                      </a:solidFill>
                                      <a:latin typeface="Cambria Math" panose="02040503050406030204" pitchFamily="18" charset="0"/>
                                      <a:ea typeface="Cambria Math" panose="02040503050406030204" pitchFamily="18" charset="0"/>
                                    </a:rPr>
                                    <m:t>1</m:t>
                                  </m:r>
                                </m:sub>
                              </m:sSub>
                              <m:r>
                                <m:rPr>
                                  <m:sty m:val="p"/>
                                </m:rPr>
                                <a:rPr lang="en-US" sz="1200" b="0" i="0" smtClean="0">
                                  <a:solidFill>
                                    <a:srgbClr val="C00000"/>
                                  </a:solidFill>
                                  <a:latin typeface="Cambria Math" panose="02040503050406030204" pitchFamily="18" charset="0"/>
                                  <a:ea typeface="Cambria Math" panose="02040503050406030204" pitchFamily="18" charset="0"/>
                                </a:rPr>
                                <m:t>d</m:t>
                              </m:r>
                              <m:sSub>
                                <m:sSubPr>
                                  <m:ctrlPr>
                                    <a:rPr lang="en-US" sz="1200" b="0" i="1" smtClean="0">
                                      <a:solidFill>
                                        <a:srgbClr val="C00000"/>
                                      </a:solidFill>
                                      <a:latin typeface="Cambria Math"/>
                                      <a:ea typeface="Cambria Math" panose="02040503050406030204" pitchFamily="18" charset="0"/>
                                    </a:rPr>
                                  </m:ctrlPr>
                                </m:sSubPr>
                                <m:e>
                                  <m:r>
                                    <a:rPr lang="en-US" sz="1200" b="0" i="1" smtClean="0">
                                      <a:solidFill>
                                        <a:srgbClr val="C00000"/>
                                      </a:solidFill>
                                      <a:latin typeface="Cambria Math" panose="02040503050406030204" pitchFamily="18" charset="0"/>
                                      <a:ea typeface="Cambria Math" panose="02040503050406030204" pitchFamily="18" charset="0"/>
                                    </a:rPr>
                                    <m:t>𝑝</m:t>
                                  </m:r>
                                </m:e>
                                <m:sub>
                                  <m:r>
                                    <a:rPr lang="en-US" sz="1200" b="0" i="1" smtClean="0">
                                      <a:solidFill>
                                        <a:srgbClr val="C00000"/>
                                      </a:solidFill>
                                      <a:latin typeface="Cambria Math" panose="02040503050406030204" pitchFamily="18" charset="0"/>
                                      <a:ea typeface="Cambria Math" panose="02040503050406030204" pitchFamily="18" charset="0"/>
                                    </a:rPr>
                                    <m:t>2</m:t>
                                  </m:r>
                                </m:sub>
                              </m:sSub>
                            </m:e>
                          </m:nary>
                        </m:e>
                      </m:nary>
                    </m:oMath>
                  </m:oMathPara>
                </a14:m>
                <a:endParaRPr lang="x-none" sz="1200" dirty="0"/>
              </a:p>
            </p:txBody>
          </p:sp>
        </mc:Choice>
        <mc:Fallback xmlns="">
          <p:sp>
            <p:nvSpPr>
              <p:cNvPr id="19" name="TextBox 18">
                <a:extLst>
                  <a:ext uri="{FF2B5EF4-FFF2-40B4-BE49-F238E27FC236}">
                    <a16:creationId xmlns:a16="http://schemas.microsoft.com/office/drawing/2014/main" id="{430B2E4A-2127-78C4-8E34-4F91AD5B01E0}"/>
                  </a:ext>
                </a:extLst>
              </p:cNvPr>
              <p:cNvSpPr txBox="1">
                <a:spLocks noRot="1" noChangeAspect="1" noMove="1" noResize="1" noEditPoints="1" noAdjustHandles="1" noChangeArrowheads="1" noChangeShapeType="1" noTextEdit="1"/>
              </p:cNvSpPr>
              <p:nvPr/>
            </p:nvSpPr>
            <p:spPr bwMode="gray">
              <a:xfrm>
                <a:off x="990071" y="4371950"/>
                <a:ext cx="6533816" cy="641842"/>
              </a:xfrm>
              <a:prstGeom prst="rect">
                <a:avLst/>
              </a:prstGeom>
              <a:blipFill>
                <a:blip r:embed="rId10"/>
                <a:stretch>
                  <a:fillRect t="-101961" b="-15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 xmlns:a16="http://schemas.microsoft.com/office/drawing/2014/main" id="{F8532EBC-4F98-E4D2-E6F6-E15A5C528CE6}"/>
                  </a:ext>
                </a:extLst>
              </p:cNvPr>
              <p:cNvSpPr txBox="1"/>
              <p:nvPr/>
            </p:nvSpPr>
            <p:spPr bwMode="gray">
              <a:xfrm>
                <a:off x="1763261" y="2931790"/>
                <a:ext cx="2771835" cy="279564"/>
              </a:xfrm>
              <a:prstGeom prst="rect">
                <a:avLst/>
              </a:prstGeom>
              <a:noFill/>
            </p:spPr>
            <p:txBody>
              <a:bodyPr wrap="square">
                <a:spAutoFit/>
              </a:bodyPr>
              <a:lstStyle/>
              <a:p>
                <a:pPr marL="538162" lvl="2" indent="0">
                  <a:buNone/>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ea typeface="Cambria Math" panose="02040503050406030204" pitchFamily="18" charset="0"/>
                        </a:rPr>
                        <m:t>𝒩</m:t>
                      </m:r>
                      <m:d>
                        <m:dPr>
                          <m:ctrlPr>
                            <a:rPr lang="en-US" sz="1200" i="1">
                              <a:latin typeface="Cambria Math"/>
                              <a:ea typeface="Cambria Math" panose="02040503050406030204" pitchFamily="18" charset="0"/>
                            </a:rPr>
                          </m:ctrlPr>
                        </m:dPr>
                        <m:e>
                          <m:sSub>
                            <m:sSubPr>
                              <m:ctrlPr>
                                <a:rPr lang="en-US" sz="1200" i="1">
                                  <a:latin typeface="Cambria Math"/>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𝑠</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𝜇</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Sup>
                            <m:sSubSupPr>
                              <m:ctrlPr>
                                <a:rPr lang="en-US" sz="1200" i="1">
                                  <a:latin typeface="Cambria Math"/>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d>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a:ea typeface="Cambria Math" panose="02040503050406030204" pitchFamily="18" charset="0"/>
                            </a:rPr>
                          </m:ctrlPr>
                        </m:dPr>
                        <m:e>
                          <m:sSub>
                            <m:sSubPr>
                              <m:ctrlPr>
                                <a:rPr lang="en-US" sz="1200" i="1">
                                  <a:latin typeface="Cambria Math"/>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𝑠</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𝜇</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Sup>
                            <m:sSubSupPr>
                              <m:ctrlPr>
                                <a:rPr lang="en-US" sz="1200" i="1">
                                  <a:latin typeface="Cambria Math"/>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2</m:t>
                              </m:r>
                            </m:sub>
                            <m:sup>
                              <m:r>
                                <a:rPr lang="en-US" sz="1200" i="1">
                                  <a:latin typeface="Cambria Math" panose="02040503050406030204" pitchFamily="18" charset="0"/>
                                  <a:ea typeface="Cambria Math" panose="02040503050406030204" pitchFamily="18" charset="0"/>
                                </a:rPr>
                                <m:t>2</m:t>
                              </m:r>
                            </m:sup>
                          </m:sSubSup>
                        </m:e>
                      </m:d>
                    </m:oMath>
                  </m:oMathPara>
                </a14:m>
                <a:endParaRPr lang="x-none" sz="1200" dirty="0"/>
              </a:p>
            </p:txBody>
          </p:sp>
        </mc:Choice>
        <mc:Fallback xmlns="">
          <p:sp>
            <p:nvSpPr>
              <p:cNvPr id="2" name="TextBox 1">
                <a:extLst>
                  <a:ext uri="{FF2B5EF4-FFF2-40B4-BE49-F238E27FC236}">
                    <a16:creationId xmlns:a16="http://schemas.microsoft.com/office/drawing/2014/main" id="{F8532EBC-4F98-E4D2-E6F6-E15A5C528CE6}"/>
                  </a:ext>
                </a:extLst>
              </p:cNvPr>
              <p:cNvSpPr txBox="1">
                <a:spLocks noRot="1" noChangeAspect="1" noMove="1" noResize="1" noEditPoints="1" noAdjustHandles="1" noChangeArrowheads="1" noChangeShapeType="1" noTextEdit="1"/>
              </p:cNvSpPr>
              <p:nvPr/>
            </p:nvSpPr>
            <p:spPr bwMode="gray">
              <a:xfrm>
                <a:off x="1763261" y="2931790"/>
                <a:ext cx="2771835" cy="27956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 xmlns:a16="http://schemas.microsoft.com/office/drawing/2014/main" id="{B75DC36D-FA29-A90F-6947-B7FED2BA1F13}"/>
                  </a:ext>
                </a:extLst>
              </p:cNvPr>
              <p:cNvSpPr txBox="1"/>
              <p:nvPr/>
            </p:nvSpPr>
            <p:spPr bwMode="gray">
              <a:xfrm>
                <a:off x="3628878" y="2931791"/>
                <a:ext cx="2771835" cy="279563"/>
              </a:xfrm>
              <a:prstGeom prst="rect">
                <a:avLst/>
              </a:prstGeom>
              <a:noFill/>
            </p:spPr>
            <p:txBody>
              <a:bodyPr wrap="square">
                <a:spAutoFit/>
              </a:bodyPr>
              <a:lstStyle/>
              <a:p>
                <a:pPr marL="538162" lvl="2" indent="0">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a:ea typeface="Cambria Math" panose="02040503050406030204" pitchFamily="18" charset="0"/>
                            </a:rPr>
                          </m:ctrlPr>
                        </m:dPr>
                        <m:e>
                          <m:sSub>
                            <m:sSubPr>
                              <m:ctrlPr>
                                <a:rPr lang="en-US" sz="1200" i="1">
                                  <a:latin typeface="Cambria Math"/>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𝑝</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𝑠</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p>
                            <m:sSupPr>
                              <m:ctrlPr>
                                <a:rPr lang="en-US" sz="1200" i="1">
                                  <a:latin typeface="Cambria Math"/>
                                  <a:ea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𝛽</m:t>
                              </m:r>
                            </m:e>
                            <m:sup>
                              <m:r>
                                <a:rPr lang="en-US" sz="1200" i="1">
                                  <a:latin typeface="Cambria Math" panose="02040503050406030204" pitchFamily="18" charset="0"/>
                                  <a:ea typeface="Cambria Math" panose="02040503050406030204" pitchFamily="18" charset="0"/>
                                </a:rPr>
                                <m:t>2</m:t>
                              </m:r>
                            </m:sup>
                          </m:sSup>
                        </m:e>
                      </m:d>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a:ea typeface="Cambria Math" panose="02040503050406030204" pitchFamily="18" charset="0"/>
                            </a:rPr>
                          </m:ctrlPr>
                        </m:dPr>
                        <m:e>
                          <m:sSub>
                            <m:sSubPr>
                              <m:ctrlPr>
                                <a:rPr lang="en-US" sz="1200" i="1">
                                  <a:latin typeface="Cambria Math"/>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𝑝</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𝑠</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p>
                            <m:sSupPr>
                              <m:ctrlPr>
                                <a:rPr lang="en-US" sz="1200" i="1">
                                  <a:latin typeface="Cambria Math"/>
                                  <a:ea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𝛽</m:t>
                              </m:r>
                            </m:e>
                            <m:sup>
                              <m:r>
                                <a:rPr lang="en-US" sz="1200" i="1">
                                  <a:latin typeface="Cambria Math" panose="02040503050406030204" pitchFamily="18" charset="0"/>
                                  <a:ea typeface="Cambria Math" panose="02040503050406030204" pitchFamily="18" charset="0"/>
                                </a:rPr>
                                <m:t>2</m:t>
                              </m:r>
                            </m:sup>
                          </m:sSup>
                        </m:e>
                      </m:d>
                    </m:oMath>
                  </m:oMathPara>
                </a14:m>
                <a:endParaRPr lang="x-none" sz="1200" dirty="0"/>
              </a:p>
            </p:txBody>
          </p:sp>
        </mc:Choice>
        <mc:Fallback xmlns="">
          <p:sp>
            <p:nvSpPr>
              <p:cNvPr id="16" name="TextBox 15">
                <a:extLst>
                  <a:ext uri="{FF2B5EF4-FFF2-40B4-BE49-F238E27FC236}">
                    <a16:creationId xmlns:a16="http://schemas.microsoft.com/office/drawing/2014/main" id="{B75DC36D-FA29-A90F-6947-B7FED2BA1F13}"/>
                  </a:ext>
                </a:extLst>
              </p:cNvPr>
              <p:cNvSpPr txBox="1">
                <a:spLocks noRot="1" noChangeAspect="1" noMove="1" noResize="1" noEditPoints="1" noAdjustHandles="1" noChangeArrowheads="1" noChangeShapeType="1" noTextEdit="1"/>
              </p:cNvSpPr>
              <p:nvPr/>
            </p:nvSpPr>
            <p:spPr bwMode="gray">
              <a:xfrm>
                <a:off x="3628878" y="2931791"/>
                <a:ext cx="2771835" cy="279563"/>
              </a:xfrm>
              <a:prstGeom prst="rect">
                <a:avLst/>
              </a:prstGeom>
              <a:blipFill>
                <a:blip r:embed="rId12"/>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 xmlns:a16="http://schemas.microsoft.com/office/drawing/2014/main" id="{D308080A-CDB0-B84C-2CF1-1CAF0518C940}"/>
                  </a:ext>
                </a:extLst>
              </p:cNvPr>
              <p:cNvSpPr txBox="1"/>
              <p:nvPr/>
            </p:nvSpPr>
            <p:spPr bwMode="gray">
              <a:xfrm>
                <a:off x="5544085" y="2931791"/>
                <a:ext cx="2916347" cy="279563"/>
              </a:xfrm>
              <a:prstGeom prst="rect">
                <a:avLst/>
              </a:prstGeom>
              <a:noFill/>
            </p:spPr>
            <p:txBody>
              <a:bodyPr wrap="square">
                <a:spAutoFit/>
              </a:bodyPr>
              <a:lstStyle/>
              <a:p>
                <a:pPr marL="538162" lvl="2" indent="0">
                  <a:buNone/>
                </a:pPr>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ea typeface="Cambria Math" panose="02040503050406030204" pitchFamily="18" charset="0"/>
                        </a:rPr>
                        <m:t>⋅</m:t>
                      </m:r>
                      <m:r>
                        <a:rPr lang="en-US" sz="1200" i="1" smtClean="0">
                          <a:latin typeface="Cambria Math" panose="02040503050406030204" pitchFamily="18" charset="0"/>
                          <a:ea typeface="Cambria Math" panose="02040503050406030204" pitchFamily="18" charset="0"/>
                        </a:rPr>
                        <m:t>𝕀</m:t>
                      </m:r>
                      <m:d>
                        <m:dPr>
                          <m:ctrlPr>
                            <a:rPr lang="en-US" sz="1200" i="1">
                              <a:latin typeface="Cambria Math"/>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𝑦</m:t>
                          </m:r>
                          <m:d>
                            <m:dPr>
                              <m:ctrlPr>
                                <a:rPr lang="en-US" sz="1200" i="1">
                                  <a:latin typeface="Cambria Math"/>
                                  <a:ea typeface="Cambria Math" panose="02040503050406030204" pitchFamily="18" charset="0"/>
                                </a:rPr>
                              </m:ctrlPr>
                            </m:dPr>
                            <m:e>
                              <m:sSub>
                                <m:sSubPr>
                                  <m:ctrlPr>
                                    <a:rPr lang="en-US" sz="1200" i="1">
                                      <a:latin typeface="Cambria Math"/>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𝑝</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𝑝</m:t>
                                  </m:r>
                                </m:e>
                                <m:sub>
                                  <m:r>
                                    <a:rPr lang="en-US" sz="1200" i="1">
                                      <a:latin typeface="Cambria Math" panose="02040503050406030204" pitchFamily="18" charset="0"/>
                                      <a:ea typeface="Cambria Math" panose="02040503050406030204" pitchFamily="18" charset="0"/>
                                    </a:rPr>
                                    <m:t>2</m:t>
                                  </m:r>
                                </m:sub>
                              </m:sSub>
                            </m:e>
                          </m:d>
                          <m:r>
                            <a:rPr lang="en-US" sz="1200" i="1">
                              <a:latin typeface="Cambria Math" panose="02040503050406030204" pitchFamily="18" charset="0"/>
                              <a:ea typeface="Cambria Math" panose="02040503050406030204" pitchFamily="18" charset="0"/>
                            </a:rPr>
                            <m:t>&gt;0</m:t>
                          </m:r>
                        </m:e>
                      </m:d>
                    </m:oMath>
                  </m:oMathPara>
                </a14:m>
                <a:endParaRPr lang="x-none" sz="1200" dirty="0"/>
              </a:p>
            </p:txBody>
          </p:sp>
        </mc:Choice>
        <mc:Fallback xmlns="">
          <p:sp>
            <p:nvSpPr>
              <p:cNvPr id="17" name="TextBox 16">
                <a:extLst>
                  <a:ext uri="{FF2B5EF4-FFF2-40B4-BE49-F238E27FC236}">
                    <a16:creationId xmlns:a16="http://schemas.microsoft.com/office/drawing/2014/main" id="{D308080A-CDB0-B84C-2CF1-1CAF0518C940}"/>
                  </a:ext>
                </a:extLst>
              </p:cNvPr>
              <p:cNvSpPr txBox="1">
                <a:spLocks noRot="1" noChangeAspect="1" noMove="1" noResize="1" noEditPoints="1" noAdjustHandles="1" noChangeArrowheads="1" noChangeShapeType="1" noTextEdit="1"/>
              </p:cNvSpPr>
              <p:nvPr/>
            </p:nvSpPr>
            <p:spPr bwMode="gray">
              <a:xfrm>
                <a:off x="5544085" y="2931791"/>
                <a:ext cx="2916347" cy="279563"/>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077517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4" end="4"/>
                                            </p:txEl>
                                          </p:spTgt>
                                        </p:tgtEl>
                                        <p:attrNameLst>
                                          <p:attrName>style.visibility</p:attrName>
                                        </p:attrNameLst>
                                      </p:cBhvr>
                                      <p:to>
                                        <p:strVal val="visible"/>
                                      </p:to>
                                    </p:set>
                                    <p:animEffect transition="in" filter="dissolve">
                                      <p:cBhvr>
                                        <p:cTn id="12" dur="500"/>
                                        <p:tgtEl>
                                          <p:spTgt spid="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dissolv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dissolve">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dissolve">
                                      <p:cBhvr>
                                        <p:cTn id="30" dur="500"/>
                                        <p:tgtEl>
                                          <p:spTgt spid="7"/>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dissolve">
                                      <p:cBhvr>
                                        <p:cTn id="33" dur="500"/>
                                        <p:tgtEl>
                                          <p:spTgt spid="8"/>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dissolve">
                                      <p:cBhvr>
                                        <p:cTn id="36" dur="500"/>
                                        <p:tgtEl>
                                          <p:spTgt spid="9"/>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dissolv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dissolve">
                                      <p:cBhvr>
                                        <p:cTn id="44" dur="500"/>
                                        <p:tgtEl>
                                          <p:spTgt spid="3"/>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1" nodeType="click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dissolve">
                                      <p:cBhvr>
                                        <p:cTn id="49" dur="500"/>
                                        <p:tgtEl>
                                          <p:spTgt spid="2"/>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up)">
                                      <p:cBhvr>
                                        <p:cTn id="54" dur="500"/>
                                        <p:tgtEl>
                                          <p:spTgt spid="11"/>
                                        </p:tgtEl>
                                      </p:cBhvr>
                                    </p:animEffect>
                                  </p:childTnLst>
                                </p:cTn>
                              </p:par>
                              <p:par>
                                <p:cTn id="55" presetID="22" presetClass="entr" presetSubtype="1" fill="hold"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ipe(up)">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dissolve">
                                      <p:cBhvr>
                                        <p:cTn id="62" dur="500"/>
                                        <p:tgtEl>
                                          <p:spTgt spid="1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wipe(up)">
                                      <p:cBhvr>
                                        <p:cTn id="67" dur="500"/>
                                        <p:tgtEl>
                                          <p:spTgt spid="13"/>
                                        </p:tgtEl>
                                      </p:cBhvr>
                                    </p:animEffect>
                                  </p:childTnLst>
                                </p:cTn>
                              </p:par>
                              <p:par>
                                <p:cTn id="68" presetID="22" presetClass="entr" presetSubtype="1" fill="hold" nodeType="with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wipe(up)">
                                      <p:cBhvr>
                                        <p:cTn id="70" dur="500"/>
                                        <p:tgtEl>
                                          <p:spTgt spid="14"/>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grpId="0" nodeType="clickEffect">
                                  <p:stCondLst>
                                    <p:cond delay="0"/>
                                  </p:stCondLst>
                                  <p:childTnLst>
                                    <p:set>
                                      <p:cBhvr>
                                        <p:cTn id="74" dur="1" fill="hold">
                                          <p:stCondLst>
                                            <p:cond delay="0"/>
                                          </p:stCondLst>
                                        </p:cTn>
                                        <p:tgtEl>
                                          <p:spTgt spid="17"/>
                                        </p:tgtEl>
                                        <p:attrNameLst>
                                          <p:attrName>style.visibility</p:attrName>
                                        </p:attrNameLst>
                                      </p:cBhvr>
                                      <p:to>
                                        <p:strVal val="visible"/>
                                      </p:to>
                                    </p:set>
                                    <p:animEffect transition="in" filter="dissolve">
                                      <p:cBhvr>
                                        <p:cTn id="75" dur="500"/>
                                        <p:tgtEl>
                                          <p:spTgt spid="17"/>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nodeType="clickEffect">
                                  <p:stCondLst>
                                    <p:cond delay="0"/>
                                  </p:stCondLst>
                                  <p:childTnLst>
                                    <p:set>
                                      <p:cBhvr>
                                        <p:cTn id="79" dur="1" fill="hold">
                                          <p:stCondLst>
                                            <p:cond delay="0"/>
                                          </p:stCondLst>
                                        </p:cTn>
                                        <p:tgtEl>
                                          <p:spTgt spid="5">
                                            <p:txEl>
                                              <p:pRg st="2" end="2"/>
                                            </p:txEl>
                                          </p:spTgt>
                                        </p:tgtEl>
                                        <p:attrNameLst>
                                          <p:attrName>style.visibility</p:attrName>
                                        </p:attrNameLst>
                                      </p:cBhvr>
                                      <p:to>
                                        <p:strVal val="visible"/>
                                      </p:to>
                                    </p:set>
                                    <p:animEffect transition="in" filter="dissolve">
                                      <p:cBhvr>
                                        <p:cTn id="80" dur="500"/>
                                        <p:tgtEl>
                                          <p:spTgt spid="5">
                                            <p:txEl>
                                              <p:pRg st="2" end="2"/>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5">
                                            <p:txEl>
                                              <p:pRg st="8" end="8"/>
                                            </p:txEl>
                                          </p:spTgt>
                                        </p:tgtEl>
                                        <p:attrNameLst>
                                          <p:attrName>style.visibility</p:attrName>
                                        </p:attrNameLst>
                                      </p:cBhvr>
                                      <p:to>
                                        <p:strVal val="visible"/>
                                      </p:to>
                                    </p:set>
                                    <p:animEffect transition="in" filter="dissolve">
                                      <p:cBhvr>
                                        <p:cTn id="85" dur="500"/>
                                        <p:tgtEl>
                                          <p:spTgt spid="5">
                                            <p:txEl>
                                              <p:pRg st="8" end="8"/>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mph" presetSubtype="2" fill="hold" nodeType="clickEffect">
                                  <p:stCondLst>
                                    <p:cond delay="0"/>
                                  </p:stCondLst>
                                  <p:childTnLst>
                                    <p:animClr clrSpc="rgb" dir="cw">
                                      <p:cBhvr>
                                        <p:cTn id="89" dur="500" fill="hold"/>
                                        <p:tgtEl>
                                          <p:spTgt spid="10"/>
                                        </p:tgtEl>
                                        <p:attrNameLst>
                                          <p:attrName>fillcolor</p:attrName>
                                        </p:attrNameLst>
                                      </p:cBhvr>
                                      <p:to>
                                        <a:schemeClr val="tx2"/>
                                      </p:to>
                                    </p:animClr>
                                    <p:set>
                                      <p:cBhvr>
                                        <p:cTn id="90" dur="500" fill="hold"/>
                                        <p:tgtEl>
                                          <p:spTgt spid="10"/>
                                        </p:tgtEl>
                                        <p:attrNameLst>
                                          <p:attrName>fill.type</p:attrName>
                                        </p:attrNameLst>
                                      </p:cBhvr>
                                      <p:to>
                                        <p:strVal val="solid"/>
                                      </p:to>
                                    </p:set>
                                    <p:set>
                                      <p:cBhvr>
                                        <p:cTn id="91" dur="500" fill="hold"/>
                                        <p:tgtEl>
                                          <p:spTgt spid="10"/>
                                        </p:tgtEl>
                                        <p:attrNameLst>
                                          <p:attrName>fill.on</p:attrName>
                                        </p:attrNameLst>
                                      </p:cBhvr>
                                      <p:to>
                                        <p:strVal val="true"/>
                                      </p:to>
                                    </p:set>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grpId="0" nodeType="clickEffect">
                                  <p:stCondLst>
                                    <p:cond delay="0"/>
                                  </p:stCondLst>
                                  <p:childTnLst>
                                    <p:set>
                                      <p:cBhvr>
                                        <p:cTn id="95" dur="1" fill="hold">
                                          <p:stCondLst>
                                            <p:cond delay="0"/>
                                          </p:stCondLst>
                                        </p:cTn>
                                        <p:tgtEl>
                                          <p:spTgt spid="15"/>
                                        </p:tgtEl>
                                        <p:attrNameLst>
                                          <p:attrName>style.visibility</p:attrName>
                                        </p:attrNameLst>
                                      </p:cBhvr>
                                      <p:to>
                                        <p:strVal val="visible"/>
                                      </p:to>
                                    </p:set>
                                    <p:animEffect transition="in" filter="dissolve">
                                      <p:cBhvr>
                                        <p:cTn id="96" dur="500"/>
                                        <p:tgtEl>
                                          <p:spTgt spid="15"/>
                                        </p:tgtEl>
                                      </p:cBhvr>
                                    </p:animEffect>
                                  </p:childTnLst>
                                </p:cTn>
                              </p:par>
                            </p:childTnLst>
                          </p:cTn>
                        </p:par>
                      </p:childTnLst>
                    </p:cTn>
                  </p:par>
                  <p:par>
                    <p:cTn id="97" fill="hold">
                      <p:stCondLst>
                        <p:cond delay="indefinite"/>
                      </p:stCondLst>
                      <p:childTnLst>
                        <p:par>
                          <p:cTn id="98" fill="hold">
                            <p:stCondLst>
                              <p:cond delay="0"/>
                            </p:stCondLst>
                            <p:childTnLst>
                              <p:par>
                                <p:cTn id="99" presetID="9" presetClass="entr" presetSubtype="0" fill="hold" nodeType="clickEffect">
                                  <p:stCondLst>
                                    <p:cond delay="0"/>
                                  </p:stCondLst>
                                  <p:childTnLst>
                                    <p:set>
                                      <p:cBhvr>
                                        <p:cTn id="100" dur="1" fill="hold">
                                          <p:stCondLst>
                                            <p:cond delay="0"/>
                                          </p:stCondLst>
                                        </p:cTn>
                                        <p:tgtEl>
                                          <p:spTgt spid="5">
                                            <p:txEl>
                                              <p:pRg st="3" end="3"/>
                                            </p:txEl>
                                          </p:spTgt>
                                        </p:tgtEl>
                                        <p:attrNameLst>
                                          <p:attrName>style.visibility</p:attrName>
                                        </p:attrNameLst>
                                      </p:cBhvr>
                                      <p:to>
                                        <p:strVal val="visible"/>
                                      </p:to>
                                    </p:set>
                                    <p:animEffect transition="in" filter="dissolve">
                                      <p:cBhvr>
                                        <p:cTn id="101" dur="500"/>
                                        <p:tgtEl>
                                          <p:spTgt spid="5">
                                            <p:txEl>
                                              <p:pRg st="3" end="3"/>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9" presetClass="entr" presetSubtype="0" fill="hold" nodeType="clickEffect">
                                  <p:stCondLst>
                                    <p:cond delay="0"/>
                                  </p:stCondLst>
                                  <p:childTnLst>
                                    <p:set>
                                      <p:cBhvr>
                                        <p:cTn id="105" dur="1" fill="hold">
                                          <p:stCondLst>
                                            <p:cond delay="0"/>
                                          </p:stCondLst>
                                        </p:cTn>
                                        <p:tgtEl>
                                          <p:spTgt spid="5">
                                            <p:txEl>
                                              <p:pRg st="11" end="11"/>
                                            </p:txEl>
                                          </p:spTgt>
                                        </p:tgtEl>
                                        <p:attrNameLst>
                                          <p:attrName>style.visibility</p:attrName>
                                        </p:attrNameLst>
                                      </p:cBhvr>
                                      <p:to>
                                        <p:strVal val="visible"/>
                                      </p:to>
                                    </p:set>
                                    <p:animEffect transition="in" filter="dissolve">
                                      <p:cBhvr>
                                        <p:cTn id="106" dur="500"/>
                                        <p:tgtEl>
                                          <p:spTgt spid="5">
                                            <p:txEl>
                                              <p:pRg st="11" end="11"/>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9" presetClass="entr" presetSubtype="0" fill="hold" grpId="0" nodeType="clickEffect">
                                  <p:stCondLst>
                                    <p:cond delay="0"/>
                                  </p:stCondLst>
                                  <p:childTnLst>
                                    <p:set>
                                      <p:cBhvr>
                                        <p:cTn id="110" dur="1" fill="hold">
                                          <p:stCondLst>
                                            <p:cond delay="0"/>
                                          </p:stCondLst>
                                        </p:cTn>
                                        <p:tgtEl>
                                          <p:spTgt spid="19"/>
                                        </p:tgtEl>
                                        <p:attrNameLst>
                                          <p:attrName>style.visibility</p:attrName>
                                        </p:attrNameLst>
                                      </p:cBhvr>
                                      <p:to>
                                        <p:strVal val="visible"/>
                                      </p:to>
                                    </p:set>
                                    <p:animEffect transition="in" filter="dissolve">
                                      <p:cBhvr>
                                        <p:cTn id="1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3" grpId="0"/>
      <p:bldP spid="15" grpId="0"/>
      <p:bldP spid="19" grpId="0"/>
      <p:bldP spid="2" grpId="1"/>
      <p:bldP spid="16"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AA553154-84C3-B403-CE72-B4DCF3A85136}"/>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 Placeholder 4">
                <a:extLst>
                  <a:ext uri="{FF2B5EF4-FFF2-40B4-BE49-F238E27FC236}">
                    <a16:creationId xmlns="" xmlns:a16="http://schemas.microsoft.com/office/drawing/2014/main" id="{C3D0470A-55AC-21EF-4C7C-BB218D9D467E}"/>
                  </a:ext>
                </a:extLst>
              </p:cNvPr>
              <p:cNvSpPr>
                <a:spLocks noGrp="1"/>
              </p:cNvSpPr>
              <p:nvPr>
                <p:ph type="body" sz="quarter" idx="13"/>
              </p:nvPr>
            </p:nvSpPr>
            <p:spPr/>
            <p:txBody>
              <a:bodyPr/>
              <a:lstStyle/>
              <a:p>
                <a:r>
                  <a:rPr lang="x-none" b="1" dirty="0"/>
                  <a:t>Observation I</a:t>
                </a:r>
                <a:r>
                  <a:rPr lang="x-none" dirty="0"/>
                  <a:t>: The joint probability model of data and parameters is a </a:t>
                </a:r>
                <a:r>
                  <a:rPr lang="x-none" i="1" dirty="0"/>
                  <a:t>product</a:t>
                </a:r>
                <a:r>
                  <a:rPr lang="x-none" dirty="0"/>
                  <a:t> of conditional probabilities and has many </a:t>
                </a:r>
                <a:r>
                  <a:rPr lang="x-none" dirty="0">
                    <a:solidFill>
                      <a:srgbClr val="C00000"/>
                    </a:solidFill>
                  </a:rPr>
                  <a:t>factors</a:t>
                </a:r>
                <a:r>
                  <a:rPr lang="x-none" dirty="0"/>
                  <a:t> with (few) variables!</a:t>
                </a:r>
                <a:endParaRPr lang="x-none" b="1" dirty="0"/>
              </a:p>
              <a:p>
                <a:r>
                  <a:rPr lang="x-none" b="1" dirty="0"/>
                  <a:t>Observation II</a:t>
                </a:r>
                <a:r>
                  <a:rPr lang="x-none" dirty="0"/>
                  <a:t>: Conditioning does not reduce factors; it removes variables!</a:t>
                </a:r>
                <a:endParaRPr lang="x-none" b="1" dirty="0"/>
              </a:p>
              <a:p>
                <a:r>
                  <a:rPr lang="x-none" b="1" dirty="0"/>
                  <a:t>Problem</a:t>
                </a:r>
                <a:r>
                  <a:rPr lang="x-none" dirty="0"/>
                  <a:t>: Na</a:t>
                </a:r>
                <a:r>
                  <a:rPr lang="en-GB" dirty="0" err="1"/>
                  <a:t>ï</a:t>
                </a:r>
                <a:r>
                  <a:rPr lang="x-none" dirty="0"/>
                  <a:t>ve summation scales exponentially because we have a sum of products (i.e., product of conditional disitrubtions of all latent variables)!</a:t>
                </a:r>
              </a:p>
              <a:p>
                <a:pPr lvl="1"/>
                <a:r>
                  <a:rPr lang="x-none" sz="1200" b="1" dirty="0"/>
                  <a:t>Example</a:t>
                </a:r>
                <a:r>
                  <a:rPr lang="x-none" sz="1200" dirty="0"/>
                  <a:t>: Consider an example of </a:t>
                </a:r>
                <a14:m>
                  <m:oMath xmlns:m="http://schemas.openxmlformats.org/officeDocument/2006/math">
                    <m:r>
                      <a:rPr lang="en-US" sz="1200" b="0" i="1" smtClean="0">
                        <a:latin typeface="Cambria Math" panose="02040503050406030204" pitchFamily="18" charset="0"/>
                      </a:rPr>
                      <m:t>𝑛</m:t>
                    </m:r>
                  </m:oMath>
                </a14:m>
                <a:r>
                  <a:rPr lang="x-none" sz="1200" dirty="0"/>
                  <a:t> Bernoulli variables </a:t>
                </a:r>
                <a14:m>
                  <m:oMath xmlns:m="http://schemas.openxmlformats.org/officeDocument/2006/math">
                    <m:sSub>
                      <m:sSubPr>
                        <m:ctrlPr>
                          <a:rPr lang="en-US" sz="1200" b="0" i="1" smtClean="0">
                            <a:latin typeface="Cambria Math"/>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𝑛</m:t>
                        </m:r>
                      </m:sub>
                    </m:sSub>
                  </m:oMath>
                </a14:m>
                <a:endParaRPr lang="x-none" sz="1200" dirty="0"/>
              </a:p>
              <a:p>
                <a:pPr marL="268287" lvl="1" indent="0">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𝑝</m:t>
                      </m:r>
                      <m:d>
                        <m:dPr>
                          <m:ctrlPr>
                            <a:rPr lang="en-US" sz="1200" b="0" i="1" smtClean="0">
                              <a:latin typeface="Cambria Math"/>
                            </a:rPr>
                          </m:ctrlPr>
                        </m:dPr>
                        <m:e>
                          <m:sSub>
                            <m:sSubPr>
                              <m:ctrlPr>
                                <a:rPr lang="en-US" sz="1200" b="0" i="1" smtClean="0">
                                  <a:latin typeface="Cambria Math"/>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e>
                      </m:d>
                      <m:r>
                        <a:rPr lang="en-US" sz="1200" b="0" i="1" smtClean="0">
                          <a:latin typeface="Cambria Math" panose="02040503050406030204" pitchFamily="18" charset="0"/>
                        </a:rPr>
                        <m:t>=</m:t>
                      </m:r>
                      <m:nary>
                        <m:naryPr>
                          <m:chr m:val="∑"/>
                          <m:ctrlPr>
                            <a:rPr lang="en-US" sz="1200" b="0" i="1" smtClean="0">
                              <a:latin typeface="Cambria Math"/>
                            </a:rPr>
                          </m:ctrlPr>
                        </m:naryPr>
                        <m:sub>
                          <m:sSub>
                            <m:sSubPr>
                              <m:ctrlPr>
                                <a:rPr lang="en-US" sz="1200" b="0" i="1" smtClean="0">
                                  <a:latin typeface="Cambria Math"/>
                                </a:rPr>
                              </m:ctrlPr>
                            </m:sSubPr>
                            <m:e>
                              <m:r>
                                <m:rPr>
                                  <m:brk m:alnAt="23"/>
                                </m:rP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r>
                            <m:rPr>
                              <m:brk m:alnAt="23"/>
                            </m:rPr>
                            <a:rPr lang="en-US" sz="1200" b="0" i="1" smtClean="0">
                              <a:latin typeface="Cambria Math" panose="02040503050406030204" pitchFamily="18" charset="0"/>
                            </a:rPr>
                            <m:t>=</m:t>
                          </m:r>
                          <m:r>
                            <a:rPr lang="en-US" sz="1200" b="0" i="1" smtClean="0">
                              <a:latin typeface="Cambria Math" panose="02040503050406030204" pitchFamily="18" charset="0"/>
                            </a:rPr>
                            <m:t>0</m:t>
                          </m:r>
                        </m:sub>
                        <m:sup>
                          <m:r>
                            <a:rPr lang="en-US" sz="1200" b="0" i="1" smtClean="0">
                              <a:latin typeface="Cambria Math" panose="02040503050406030204" pitchFamily="18" charset="0"/>
                            </a:rPr>
                            <m:t>1</m:t>
                          </m:r>
                        </m:sup>
                        <m:e>
                          <m:nary>
                            <m:naryPr>
                              <m:chr m:val="∑"/>
                              <m:ctrlPr>
                                <a:rPr lang="en-US" sz="1200" i="1">
                                  <a:latin typeface="Cambria Math"/>
                                </a:rPr>
                              </m:ctrlPr>
                            </m:naryPr>
                            <m:sub>
                              <m:sSub>
                                <m:sSubPr>
                                  <m:ctrlPr>
                                    <a:rPr lang="en-US" sz="1200" i="1">
                                      <a:latin typeface="Cambria Math"/>
                                    </a:rPr>
                                  </m:ctrlPr>
                                </m:sSubPr>
                                <m:e>
                                  <m:r>
                                    <m:rPr>
                                      <m:brk m:alnAt="23"/>
                                    </m:rPr>
                                    <a:rPr lang="en-US" sz="1200" i="1">
                                      <a:latin typeface="Cambria Math" panose="02040503050406030204" pitchFamily="18" charset="0"/>
                                    </a:rPr>
                                    <m:t>𝑥</m:t>
                                  </m:r>
                                </m:e>
                                <m:sub>
                                  <m:r>
                                    <a:rPr lang="en-US" sz="1200" b="0" i="1" smtClean="0">
                                      <a:latin typeface="Cambria Math" panose="02040503050406030204" pitchFamily="18" charset="0"/>
                                    </a:rPr>
                                    <m:t>3</m:t>
                                  </m:r>
                                </m:sub>
                              </m:sSub>
                              <m:r>
                                <m:rPr>
                                  <m:brk m:alnAt="23"/>
                                </m:rPr>
                                <a:rPr lang="en-US" sz="1200" i="1">
                                  <a:latin typeface="Cambria Math" panose="02040503050406030204" pitchFamily="18" charset="0"/>
                                </a:rPr>
                                <m:t>=</m:t>
                              </m:r>
                              <m:r>
                                <a:rPr lang="en-US" sz="1200" i="1">
                                  <a:latin typeface="Cambria Math" panose="02040503050406030204" pitchFamily="18" charset="0"/>
                                </a:rPr>
                                <m:t>0</m:t>
                              </m:r>
                            </m:sub>
                            <m:sup>
                              <m:r>
                                <a:rPr lang="en-US" sz="1200" i="1">
                                  <a:latin typeface="Cambria Math" panose="02040503050406030204" pitchFamily="18" charset="0"/>
                                </a:rPr>
                                <m:t>1</m:t>
                              </m:r>
                            </m:sup>
                            <m:e>
                              <m:r>
                                <a:rPr lang="en-US" sz="1200" b="0" i="1" smtClean="0">
                                  <a:latin typeface="Cambria Math" panose="02040503050406030204" pitchFamily="18" charset="0"/>
                                </a:rPr>
                                <m:t>⋯</m:t>
                              </m:r>
                              <m:nary>
                                <m:naryPr>
                                  <m:chr m:val="∑"/>
                                  <m:ctrlPr>
                                    <a:rPr lang="en-US" sz="1200" i="1">
                                      <a:latin typeface="Cambria Math"/>
                                    </a:rPr>
                                  </m:ctrlPr>
                                </m:naryPr>
                                <m:sub>
                                  <m:sSub>
                                    <m:sSubPr>
                                      <m:ctrlPr>
                                        <a:rPr lang="en-US" sz="1200" i="1">
                                          <a:latin typeface="Cambria Math"/>
                                        </a:rPr>
                                      </m:ctrlPr>
                                    </m:sSubPr>
                                    <m:e>
                                      <m:r>
                                        <m:rPr>
                                          <m:brk m:alnAt="23"/>
                                        </m:rPr>
                                        <a:rPr lang="en-US" sz="1200" i="1">
                                          <a:latin typeface="Cambria Math" panose="02040503050406030204" pitchFamily="18" charset="0"/>
                                        </a:rPr>
                                        <m:t>𝑥</m:t>
                                      </m:r>
                                    </m:e>
                                    <m:sub>
                                      <m:r>
                                        <a:rPr lang="en-US" sz="1200" b="0" i="1" smtClean="0">
                                          <a:latin typeface="Cambria Math" panose="02040503050406030204" pitchFamily="18" charset="0"/>
                                        </a:rPr>
                                        <m:t>𝑛</m:t>
                                      </m:r>
                                    </m:sub>
                                  </m:sSub>
                                  <m:r>
                                    <m:rPr>
                                      <m:brk m:alnAt="23"/>
                                    </m:rPr>
                                    <a:rPr lang="en-US" sz="1200" i="1">
                                      <a:latin typeface="Cambria Math" panose="02040503050406030204" pitchFamily="18" charset="0"/>
                                    </a:rPr>
                                    <m:t>=</m:t>
                                  </m:r>
                                  <m:r>
                                    <a:rPr lang="en-US" sz="1200" i="1">
                                      <a:latin typeface="Cambria Math" panose="02040503050406030204" pitchFamily="18" charset="0"/>
                                    </a:rPr>
                                    <m:t>0</m:t>
                                  </m:r>
                                </m:sub>
                                <m:sup>
                                  <m:r>
                                    <a:rPr lang="en-US" sz="1200" i="1">
                                      <a:latin typeface="Cambria Math" panose="02040503050406030204" pitchFamily="18" charset="0"/>
                                    </a:rPr>
                                    <m:t>1</m:t>
                                  </m:r>
                                </m:sup>
                                <m:e>
                                  <m:r>
                                    <a:rPr lang="en-US" sz="1200" b="0" i="1" smtClean="0">
                                      <a:latin typeface="Cambria Math" panose="02040503050406030204" pitchFamily="18" charset="0"/>
                                    </a:rPr>
                                    <m:t>𝑝</m:t>
                                  </m:r>
                                  <m:d>
                                    <m:dPr>
                                      <m:ctrlPr>
                                        <a:rPr lang="en-US" sz="1200" b="0" i="1" smtClean="0">
                                          <a:latin typeface="Cambria Math"/>
                                        </a:rPr>
                                      </m:ctrlPr>
                                    </m:dPr>
                                    <m:e>
                                      <m:sSub>
                                        <m:sSubPr>
                                          <m:ctrlPr>
                                            <a:rPr lang="en-US" sz="1200" b="0" i="1" smtClean="0">
                                              <a:latin typeface="Cambria Math"/>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m:t>
                                      </m:r>
                                      <m:sSub>
                                        <m:sSubPr>
                                          <m:ctrlPr>
                                            <a:rPr lang="en-US" sz="1200" b="0" i="1" smtClean="0">
                                              <a:latin typeface="Cambria Math"/>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𝑛</m:t>
                                          </m:r>
                                        </m:sub>
                                      </m:sSub>
                                    </m:e>
                                  </m:d>
                                </m:e>
                              </m:nary>
                            </m:e>
                          </m:nary>
                        </m:e>
                      </m:nary>
                    </m:oMath>
                  </m:oMathPara>
                </a14:m>
                <a:endParaRPr lang="x-none" sz="1200" dirty="0"/>
              </a:p>
              <a:p>
                <a:r>
                  <a:rPr lang="x-none" b="1" dirty="0"/>
                  <a:t>Idea</a:t>
                </a:r>
                <a:r>
                  <a:rPr lang="x-none" dirty="0"/>
                  <a:t>: We exploit the product structure of the probabilisitic model of our data and parameters because not every variable depends on all other variables</a:t>
                </a:r>
              </a:p>
              <a:p>
                <a:pPr lvl="1"/>
                <a:r>
                  <a:rPr lang="x-none" sz="1200" b="1" dirty="0"/>
                  <a:t>Example (ctd)</a:t>
                </a:r>
                <a:r>
                  <a:rPr lang="x-none" sz="1200" dirty="0"/>
                  <a:t>. Consider </a:t>
                </a:r>
                <a14:m>
                  <m:oMath xmlns:m="http://schemas.openxmlformats.org/officeDocument/2006/math">
                    <m:r>
                      <a:rPr lang="en-US" sz="1200" b="0" i="1" smtClean="0">
                        <a:latin typeface="Cambria Math" panose="02040503050406030204" pitchFamily="18" charset="0"/>
                      </a:rPr>
                      <m:t>𝑝</m:t>
                    </m:r>
                    <m:d>
                      <m:dPr>
                        <m:ctrlPr>
                          <a:rPr lang="en-US" sz="1200" b="0" i="1" smtClean="0">
                            <a:latin typeface="Cambria Math"/>
                          </a:rPr>
                        </m:ctrlPr>
                      </m:dPr>
                      <m:e>
                        <m:sSub>
                          <m:sSubPr>
                            <m:ctrlPr>
                              <a:rPr lang="en-US" sz="1200" i="1">
                                <a:latin typeface="Cambria Math"/>
                              </a:rPr>
                            </m:ctrlPr>
                          </m:sSubPr>
                          <m:e>
                            <m:r>
                              <a:rPr lang="en-US" sz="1200" i="1">
                                <a:latin typeface="Cambria Math" panose="02040503050406030204" pitchFamily="18" charset="0"/>
                              </a:rPr>
                              <m:t>𝑥</m:t>
                            </m:r>
                          </m:e>
                          <m:sub>
                            <m:r>
                              <a:rPr lang="en-US" sz="1200" i="1">
                                <a:latin typeface="Cambria Math" panose="02040503050406030204" pitchFamily="18" charset="0"/>
                              </a:rPr>
                              <m:t>1</m:t>
                            </m:r>
                          </m:sub>
                        </m:sSub>
                        <m:r>
                          <a:rPr lang="en-US" sz="1200" i="1">
                            <a:latin typeface="Cambria Math" panose="02040503050406030204" pitchFamily="18" charset="0"/>
                          </a:rPr>
                          <m:t>,</m:t>
                        </m:r>
                        <m:sSub>
                          <m:sSubPr>
                            <m:ctrlPr>
                              <a:rPr lang="en-US" sz="1200" b="0" i="1" smtClean="0">
                                <a:latin typeface="Cambria Math"/>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m:t>
                        </m:r>
                        <m:r>
                          <a:rPr lang="en-US" sz="1200" i="1">
                            <a:latin typeface="Cambria Math" panose="02040503050406030204" pitchFamily="18" charset="0"/>
                          </a:rPr>
                          <m:t>…,</m:t>
                        </m:r>
                        <m:sSub>
                          <m:sSubPr>
                            <m:ctrlPr>
                              <a:rPr lang="en-US" sz="1200" i="1">
                                <a:latin typeface="Cambria Math"/>
                              </a:rPr>
                            </m:ctrlPr>
                          </m:sSubPr>
                          <m:e>
                            <m:r>
                              <a:rPr lang="en-US" sz="1200" i="1">
                                <a:latin typeface="Cambria Math" panose="02040503050406030204" pitchFamily="18" charset="0"/>
                              </a:rPr>
                              <m:t>𝑥</m:t>
                            </m:r>
                          </m:e>
                          <m:sub>
                            <m:r>
                              <a:rPr lang="en-US" sz="1200" i="1">
                                <a:latin typeface="Cambria Math" panose="02040503050406030204" pitchFamily="18" charset="0"/>
                              </a:rPr>
                              <m:t>𝑛</m:t>
                            </m:r>
                          </m:sub>
                        </m:sSub>
                      </m:e>
                    </m:d>
                    <m:r>
                      <a:rPr lang="en-US" sz="1200" b="0" i="1" smtClean="0">
                        <a:latin typeface="Cambria Math" panose="02040503050406030204" pitchFamily="18" charset="0"/>
                      </a:rPr>
                      <m:t>=</m:t>
                    </m:r>
                    <m:nary>
                      <m:naryPr>
                        <m:chr m:val="∏"/>
                        <m:limLoc m:val="subSup"/>
                        <m:supHide m:val="on"/>
                        <m:ctrlPr>
                          <a:rPr lang="en-US" sz="1200" b="0" i="1" smtClean="0">
                            <a:latin typeface="Cambria Math"/>
                          </a:rPr>
                        </m:ctrlPr>
                      </m:naryPr>
                      <m:sub>
                        <m:r>
                          <m:rPr>
                            <m:brk m:alnAt="9"/>
                          </m:rPr>
                          <a:rPr lang="en-US" sz="1200" b="0" i="1" smtClean="0">
                            <a:latin typeface="Cambria Math" panose="02040503050406030204" pitchFamily="18" charset="0"/>
                          </a:rPr>
                          <m:t>𝑖</m:t>
                        </m:r>
                      </m:sub>
                      <m:sup/>
                      <m:e>
                        <m:r>
                          <a:rPr lang="en-US" sz="1200" b="0" i="1" smtClean="0">
                            <a:latin typeface="Cambria Math" panose="02040503050406030204" pitchFamily="18" charset="0"/>
                          </a:rPr>
                          <m:t>𝑝</m:t>
                        </m:r>
                        <m:d>
                          <m:dPr>
                            <m:ctrlPr>
                              <a:rPr lang="en-US" sz="1200" b="0" i="1" smtClean="0">
                                <a:latin typeface="Cambria Math"/>
                              </a:rPr>
                            </m:ctrlPr>
                          </m:dPr>
                          <m:e>
                            <m:sSub>
                              <m:sSubPr>
                                <m:ctrlPr>
                                  <a:rPr lang="en-US" sz="1200" b="0" i="1" smtClean="0">
                                    <a:latin typeface="Cambria Math"/>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sub>
                            </m:sSub>
                          </m:e>
                        </m:d>
                      </m:e>
                    </m:nary>
                  </m:oMath>
                </a14:m>
                <a:r>
                  <a:rPr lang="x-none" sz="1200" dirty="0"/>
                  <a:t>: then there are only </a:t>
                </a:r>
                <a14:m>
                  <m:oMath xmlns:m="http://schemas.openxmlformats.org/officeDocument/2006/math">
                    <m:r>
                      <a:rPr lang="en-US" sz="1200" b="0" i="1" smtClean="0">
                        <a:latin typeface="Cambria Math" panose="02040503050406030204" pitchFamily="18" charset="0"/>
                      </a:rPr>
                      <m:t>𝑂</m:t>
                    </m:r>
                    <m:d>
                      <m:dPr>
                        <m:ctrlPr>
                          <a:rPr lang="en-US" sz="1200" b="0" i="1" smtClean="0">
                            <a:latin typeface="Cambria Math"/>
                          </a:rPr>
                        </m:ctrlPr>
                      </m:dPr>
                      <m:e>
                        <m:r>
                          <a:rPr lang="en-US" sz="1200" b="0" i="1" smtClean="0">
                            <a:latin typeface="Cambria Math" panose="02040503050406030204" pitchFamily="18" charset="0"/>
                          </a:rPr>
                          <m:t>𝑛</m:t>
                        </m:r>
                      </m:e>
                    </m:d>
                  </m:oMath>
                </a14:m>
                <a:r>
                  <a:rPr lang="x-none" sz="1200" dirty="0"/>
                  <a:t> sums and </a:t>
                </a:r>
                <a14:m>
                  <m:oMath xmlns:m="http://schemas.openxmlformats.org/officeDocument/2006/math">
                    <m:r>
                      <a:rPr lang="en-US" sz="1200" i="1">
                        <a:latin typeface="Cambria Math" panose="02040503050406030204" pitchFamily="18" charset="0"/>
                      </a:rPr>
                      <m:t>𝑛</m:t>
                    </m:r>
                    <m:r>
                      <a:rPr lang="en-US" sz="1200" i="1">
                        <a:latin typeface="Cambria Math" panose="02040503050406030204" pitchFamily="18" charset="0"/>
                      </a:rPr>
                      <m:t>−1</m:t>
                    </m:r>
                  </m:oMath>
                </a14:m>
                <a:r>
                  <a:rPr lang="x-none" sz="1200" dirty="0"/>
                  <a:t> sum to one!</a:t>
                </a:r>
              </a:p>
            </p:txBody>
          </p:sp>
        </mc:Choice>
        <mc:Fallback xmlns="">
          <p:sp>
            <p:nvSpPr>
              <p:cNvPr id="5" name="Text Placeholder 4">
                <a:extLst>
                  <a:ext uri="{FF2B5EF4-FFF2-40B4-BE49-F238E27FC236}">
                    <a16:creationId xmlns:a16="http://schemas.microsoft.com/office/drawing/2014/main" id="{C3D0470A-55AC-21EF-4C7C-BB218D9D467E}"/>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a:stretch>
              </a:blipFill>
            </p:spPr>
            <p:txBody>
              <a:bodyPr/>
              <a:lstStyle/>
              <a:p>
                <a:r>
                  <a:rPr lang="en-US">
                    <a:noFill/>
                  </a:rPr>
                  <a:t> </a:t>
                </a:r>
              </a:p>
            </p:txBody>
          </p:sp>
        </mc:Fallback>
      </mc:AlternateContent>
      <p:sp>
        <p:nvSpPr>
          <p:cNvPr id="4" name="Title 3">
            <a:extLst>
              <a:ext uri="{FF2B5EF4-FFF2-40B4-BE49-F238E27FC236}">
                <a16:creationId xmlns="" xmlns:a16="http://schemas.microsoft.com/office/drawing/2014/main" id="{EF07E313-66C3-39F7-C512-AE768A5A7A82}"/>
              </a:ext>
            </a:extLst>
          </p:cNvPr>
          <p:cNvSpPr>
            <a:spLocks noGrp="1"/>
          </p:cNvSpPr>
          <p:nvPr>
            <p:ph type="title"/>
          </p:nvPr>
        </p:nvSpPr>
        <p:spPr/>
        <p:txBody>
          <a:bodyPr/>
          <a:lstStyle/>
          <a:p>
            <a:r>
              <a:rPr lang="x-none" dirty="0"/>
              <a:t>Factors, Variables and Probabilistic Inference</a:t>
            </a:r>
          </a:p>
        </p:txBody>
      </p:sp>
      <p:sp>
        <p:nvSpPr>
          <p:cNvPr id="16" name="Rounded Rectangle 15">
            <a:extLst>
              <a:ext uri="{FF2B5EF4-FFF2-40B4-BE49-F238E27FC236}">
                <a16:creationId xmlns="" xmlns:a16="http://schemas.microsoft.com/office/drawing/2014/main" id="{ACF98105-9D90-ACAE-121A-08A208176490}"/>
              </a:ext>
            </a:extLst>
          </p:cNvPr>
          <p:cNvSpPr/>
          <p:nvPr/>
        </p:nvSpPr>
        <p:spPr bwMode="gray">
          <a:xfrm>
            <a:off x="2896034" y="2787774"/>
            <a:ext cx="1080120" cy="576064"/>
          </a:xfrm>
          <a:prstGeom prst="roundRect">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x-none" sz="1200" b="1" dirty="0" err="1">
              <a:solidFill>
                <a:schemeClr val="bg1"/>
              </a:solidFill>
            </a:endParaRPr>
          </a:p>
        </p:txBody>
      </p:sp>
      <p:cxnSp>
        <p:nvCxnSpPr>
          <p:cNvPr id="17" name="Straight Arrow Connector 16">
            <a:extLst>
              <a:ext uri="{FF2B5EF4-FFF2-40B4-BE49-F238E27FC236}">
                <a16:creationId xmlns="" xmlns:a16="http://schemas.microsoft.com/office/drawing/2014/main" id="{BE4D1A05-7464-42B7-05D4-27F34BD4A813}"/>
              </a:ext>
            </a:extLst>
          </p:cNvPr>
          <p:cNvCxnSpPr>
            <a:cxnSpLocks/>
          </p:cNvCxnSpPr>
          <p:nvPr/>
        </p:nvCxnSpPr>
        <p:spPr bwMode="gray">
          <a:xfrm flipH="1">
            <a:off x="3976154" y="3255826"/>
            <a:ext cx="1963998"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 xmlns:a16="http://schemas.microsoft.com/office/drawing/2014/main" id="{A675F891-B331-3D79-7464-C9C219DAC0D7}"/>
                  </a:ext>
                </a:extLst>
              </p:cNvPr>
              <p:cNvSpPr txBox="1"/>
              <p:nvPr/>
            </p:nvSpPr>
            <p:spPr bwMode="gray">
              <a:xfrm>
                <a:off x="5876656" y="3109362"/>
                <a:ext cx="1287632" cy="252020"/>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14:m>
                  <m:oMath xmlns:m="http://schemas.openxmlformats.org/officeDocument/2006/math">
                    <m:sSup>
                      <m:sSupPr>
                        <m:ctrlPr>
                          <a:rPr lang="en-US" sz="1000" b="0" i="1" dirty="0" smtClean="0">
                            <a:solidFill>
                              <a:srgbClr val="C00000"/>
                            </a:solidFill>
                            <a:latin typeface="Cambria Math"/>
                          </a:rPr>
                        </m:ctrlPr>
                      </m:sSupPr>
                      <m:e>
                        <m:r>
                          <a:rPr lang="en-US" sz="1000" b="0" i="1" dirty="0" smtClean="0">
                            <a:solidFill>
                              <a:srgbClr val="C00000"/>
                            </a:solidFill>
                            <a:latin typeface="Cambria Math" panose="02040503050406030204" pitchFamily="18" charset="0"/>
                          </a:rPr>
                          <m:t>2</m:t>
                        </m:r>
                      </m:e>
                      <m:sup>
                        <m:r>
                          <a:rPr lang="en-US" sz="1000" b="0" i="1" dirty="0" smtClean="0">
                            <a:solidFill>
                              <a:srgbClr val="C00000"/>
                            </a:solidFill>
                            <a:latin typeface="Cambria Math" panose="02040503050406030204" pitchFamily="18" charset="0"/>
                          </a:rPr>
                          <m:t>𝑛</m:t>
                        </m:r>
                        <m:r>
                          <a:rPr lang="en-US" sz="1000" b="0" i="1" dirty="0" smtClean="0">
                            <a:solidFill>
                              <a:srgbClr val="C00000"/>
                            </a:solidFill>
                            <a:latin typeface="Cambria Math" panose="02040503050406030204" pitchFamily="18" charset="0"/>
                          </a:rPr>
                          <m:t>−1</m:t>
                        </m:r>
                      </m:sup>
                    </m:sSup>
                  </m:oMath>
                </a14:m>
                <a:r>
                  <a:rPr lang="x-none" sz="1000" dirty="0">
                    <a:solidFill>
                      <a:srgbClr val="C00000"/>
                    </a:solidFill>
                  </a:rPr>
                  <a:t> summations</a:t>
                </a:r>
                <a:endParaRPr lang="x-none" sz="1000" dirty="0" err="1">
                  <a:solidFill>
                    <a:srgbClr val="C00000"/>
                  </a:solidFill>
                </a:endParaRPr>
              </a:p>
            </p:txBody>
          </p:sp>
        </mc:Choice>
        <mc:Fallback xmlns="">
          <p:sp>
            <p:nvSpPr>
              <p:cNvPr id="18" name="TextBox 17">
                <a:extLst>
                  <a:ext uri="{FF2B5EF4-FFF2-40B4-BE49-F238E27FC236}">
                    <a16:creationId xmlns:a16="http://schemas.microsoft.com/office/drawing/2014/main" id="{A675F891-B331-3D79-7464-C9C219DAC0D7}"/>
                  </a:ext>
                </a:extLst>
              </p:cNvPr>
              <p:cNvSpPr txBox="1">
                <a:spLocks noRot="1" noChangeAspect="1" noMove="1" noResize="1" noEditPoints="1" noAdjustHandles="1" noChangeArrowheads="1" noChangeShapeType="1" noTextEdit="1"/>
              </p:cNvSpPr>
              <p:nvPr/>
            </p:nvSpPr>
            <p:spPr bwMode="gray">
              <a:xfrm>
                <a:off x="5876656" y="3109362"/>
                <a:ext cx="1287632" cy="252020"/>
              </a:xfrm>
              <a:prstGeom prst="rect">
                <a:avLst/>
              </a:prstGeom>
              <a:blipFill>
                <a:blip r:embed="rId3"/>
                <a:stretch>
                  <a:fillRect b="-9524"/>
                </a:stretch>
              </a:blipFill>
            </p:spPr>
            <p:txBody>
              <a:bodyPr/>
              <a:lstStyle/>
              <a:p>
                <a:r>
                  <a:rPr lang="en-US">
                    <a:noFill/>
                  </a:rPr>
                  <a:t> </a:t>
                </a:r>
              </a:p>
            </p:txBody>
          </p:sp>
        </mc:Fallback>
      </mc:AlternateContent>
    </p:spTree>
    <p:extLst>
      <p:ext uri="{BB962C8B-B14F-4D97-AF65-F5344CB8AC3E}">
        <p14:creationId xmlns:p14="http://schemas.microsoft.com/office/powerpoint/2010/main" val="10963988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dissolv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dissolv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dissolve">
                                      <p:cBhvr>
                                        <p:cTn id="32" dur="500"/>
                                        <p:tgtEl>
                                          <p:spTgt spid="16"/>
                                        </p:tgtEl>
                                      </p:cBhvr>
                                    </p:animEffect>
                                  </p:childTnLst>
                                </p:cTn>
                              </p:par>
                              <p:par>
                                <p:cTn id="33" presetID="22" presetClass="entr" presetSubtype="2"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right)">
                                      <p:cBhvr>
                                        <p:cTn id="35" dur="500"/>
                                        <p:tgtEl>
                                          <p:spTgt spid="17"/>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dissolve">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animEffect transition="in" filter="dissolve">
                                      <p:cBhvr>
                                        <p:cTn id="43" dur="500"/>
                                        <p:tgtEl>
                                          <p:spTgt spid="5">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5">
                                            <p:txEl>
                                              <p:pRg st="6" end="6"/>
                                            </p:txEl>
                                          </p:spTgt>
                                        </p:tgtEl>
                                        <p:attrNameLst>
                                          <p:attrName>style.visibility</p:attrName>
                                        </p:attrNameLst>
                                      </p:cBhvr>
                                      <p:to>
                                        <p:strVal val="visible"/>
                                      </p:to>
                                    </p:set>
                                    <p:animEffect transition="in" filter="dissolve">
                                      <p:cBhvr>
                                        <p:cTn id="48"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 xmlns:a16="http://schemas.microsoft.com/office/drawing/2014/main" id="{223969EA-E656-452B-7535-8362CE556889}"/>
                  </a:ext>
                </a:extLst>
              </p:cNvPr>
              <p:cNvSpPr>
                <a:spLocks noGrp="1"/>
              </p:cNvSpPr>
              <p:nvPr>
                <p:ph type="body" sz="quarter" idx="13"/>
              </p:nvPr>
            </p:nvSpPr>
            <p:spPr>
              <a:xfrm>
                <a:off x="358776" y="1239837"/>
                <a:ext cx="6877051" cy="1282602"/>
              </a:xfrm>
            </p:spPr>
            <p:txBody>
              <a:bodyPr/>
              <a:lstStyle/>
              <a:p>
                <a:r>
                  <a:rPr lang="x-none" b="1" dirty="0"/>
                  <a:t>Factor Graph (Frey, 1998)</a:t>
                </a:r>
                <a:r>
                  <a:rPr lang="x-none" dirty="0"/>
                  <a:t>. </a:t>
                </a:r>
                <a:r>
                  <a:rPr lang="x-none" i="1" dirty="0"/>
                  <a:t>Given a product of </a:t>
                </a:r>
                <a14:m>
                  <m:oMath xmlns:m="http://schemas.openxmlformats.org/officeDocument/2006/math">
                    <m:r>
                      <a:rPr lang="en-US" i="1">
                        <a:latin typeface="Cambria Math" panose="02040503050406030204" pitchFamily="18" charset="0"/>
                      </a:rPr>
                      <m:t>𝑚</m:t>
                    </m:r>
                  </m:oMath>
                </a14:m>
                <a:r>
                  <a:rPr lang="x-none" i="1" dirty="0"/>
                  <a:t> positive functions </a:t>
                </a:r>
                <a14:m>
                  <m:oMath xmlns:m="http://schemas.openxmlformats.org/officeDocument/2006/math">
                    <m:sSub>
                      <m:sSubPr>
                        <m:ctrlPr>
                          <a:rPr lang="en-US" i="1">
                            <a:latin typeface="Cambria Math"/>
                          </a:rPr>
                        </m:ctrlPr>
                      </m:sSubPr>
                      <m:e>
                        <m:r>
                          <a:rPr lang="en-US" i="1">
                            <a:latin typeface="Cambria Math" panose="02040503050406030204" pitchFamily="18" charset="0"/>
                          </a:rPr>
                          <m:t>𝑓</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a:rPr>
                        </m:ctrlPr>
                      </m:sSubPr>
                      <m:e>
                        <m:r>
                          <a:rPr lang="en-US" i="1">
                            <a:latin typeface="Cambria Math" panose="02040503050406030204" pitchFamily="18" charset="0"/>
                          </a:rPr>
                          <m:t>𝑓</m:t>
                        </m:r>
                      </m:e>
                      <m:sub>
                        <m:r>
                          <a:rPr lang="en-US" i="1">
                            <a:latin typeface="Cambria Math" panose="02040503050406030204" pitchFamily="18" charset="0"/>
                          </a:rPr>
                          <m:t>𝑚</m:t>
                        </m:r>
                      </m:sub>
                    </m:sSub>
                  </m:oMath>
                </a14:m>
                <a:r>
                  <a:rPr lang="x-none" i="1" dirty="0"/>
                  <a:t>, each over a subset of </a:t>
                </a:r>
                <a14:m>
                  <m:oMath xmlns:m="http://schemas.openxmlformats.org/officeDocument/2006/math">
                    <m:r>
                      <a:rPr lang="en-US" i="1">
                        <a:latin typeface="Cambria Math" panose="02040503050406030204" pitchFamily="18" charset="0"/>
                      </a:rPr>
                      <m:t>𝑛</m:t>
                    </m:r>
                  </m:oMath>
                </a14:m>
                <a:r>
                  <a:rPr lang="x-none" i="1" dirty="0"/>
                  <a:t> variables </a:t>
                </a:r>
                <a14:m>
                  <m:oMath xmlns:m="http://schemas.openxmlformats.org/officeDocument/2006/math">
                    <m:sSub>
                      <m:sSubPr>
                        <m:ctrlPr>
                          <a:rPr lang="en-US" i="1">
                            <a:latin typeface="Cambria Math"/>
                          </a:rPr>
                        </m:ctrlPr>
                      </m:sSubPr>
                      <m:e>
                        <m:r>
                          <a:rPr lang="en-US" i="1" dirty="0">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a:rPr>
                        </m:ctrlPr>
                      </m:sSubPr>
                      <m:e>
                        <m:r>
                          <a:rPr lang="en-US" i="1" dirty="0">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a:rPr>
                        </m:ctrlPr>
                      </m:sSubPr>
                      <m:e>
                        <m:r>
                          <a:rPr lang="en-US" i="1" dirty="0">
                            <a:latin typeface="Cambria Math" panose="02040503050406030204" pitchFamily="18" charset="0"/>
                          </a:rPr>
                          <m:t>𝑋</m:t>
                        </m:r>
                      </m:e>
                      <m:sub>
                        <m:r>
                          <a:rPr lang="en-US" i="1">
                            <a:latin typeface="Cambria Math" panose="02040503050406030204" pitchFamily="18" charset="0"/>
                          </a:rPr>
                          <m:t>𝑛</m:t>
                        </m:r>
                      </m:sub>
                    </m:sSub>
                  </m:oMath>
                </a14:m>
                <a:r>
                  <a:rPr lang="x-none" i="1" dirty="0"/>
                  <a:t>, a factor </a:t>
                </a:r>
                <a:r>
                  <a:rPr lang="x-none" i="1"/>
                  <a:t>graph </a:t>
                </a:r>
                <a:r>
                  <a:rPr lang="x-none" i="1" smtClean="0"/>
                  <a:t>i</a:t>
                </a:r>
                <a:r>
                  <a:rPr lang="de-DE" i="1" dirty="0" smtClean="0"/>
                  <a:t>s</a:t>
                </a:r>
                <a:r>
                  <a:rPr lang="x-none" i="1" smtClean="0"/>
                  <a:t> </a:t>
                </a:r>
                <a:r>
                  <a:rPr lang="x-none" i="1" dirty="0"/>
                  <a:t>a bipartite graphical model with </a:t>
                </a:r>
                <a14:m>
                  <m:oMath xmlns:m="http://schemas.openxmlformats.org/officeDocument/2006/math">
                    <m:r>
                      <a:rPr lang="en-US" b="0" i="1" smtClean="0">
                        <a:latin typeface="Cambria Math" panose="02040503050406030204" pitchFamily="18" charset="0"/>
                      </a:rPr>
                      <m:t>𝑚</m:t>
                    </m:r>
                  </m:oMath>
                </a14:m>
                <a:r>
                  <a:rPr lang="x-none" i="1" dirty="0"/>
                  <a:t> factor nodes and </a:t>
                </a:r>
                <a14:m>
                  <m:oMath xmlns:m="http://schemas.openxmlformats.org/officeDocument/2006/math">
                    <m:r>
                      <a:rPr lang="en-US" b="0" i="1" smtClean="0">
                        <a:latin typeface="Cambria Math" panose="02040503050406030204" pitchFamily="18" charset="0"/>
                      </a:rPr>
                      <m:t>𝑛</m:t>
                    </m:r>
                  </m:oMath>
                </a14:m>
                <a:r>
                  <a:rPr lang="x-none" i="1" dirty="0"/>
                  <a:t> variable nodes where an undirected edge connects </a:t>
                </a:r>
                <a14:m>
                  <m:oMath xmlns:m="http://schemas.openxmlformats.org/officeDocument/2006/math">
                    <m:sSub>
                      <m:sSubPr>
                        <m:ctrlPr>
                          <a:rPr lang="en-US" b="0" i="1" smtClean="0">
                            <a:latin typeface="Cambria Math"/>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oMath>
                </a14:m>
                <a:r>
                  <a:rPr lang="x-none" i="1" dirty="0"/>
                  <a:t> and </a:t>
                </a:r>
                <a14:m>
                  <m:oMath xmlns:m="http://schemas.openxmlformats.org/officeDocument/2006/math">
                    <m:sSub>
                      <m:sSubPr>
                        <m:ctrlPr>
                          <a:rPr lang="en-US" b="0" i="1" smtClean="0">
                            <a:latin typeface="Cambria Math"/>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oMath>
                </a14:m>
                <a:r>
                  <a:rPr lang="x-none" i="1" dirty="0"/>
                  <a:t> if and only if the function </a:t>
                </a:r>
                <a14:m>
                  <m:oMath xmlns:m="http://schemas.openxmlformats.org/officeDocument/2006/math">
                    <m:sSub>
                      <m:sSubPr>
                        <m:ctrlPr>
                          <a:rPr lang="en-US" b="0" i="1" smtClean="0">
                            <a:latin typeface="Cambria Math"/>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oMath>
                </a14:m>
                <a:r>
                  <a:rPr lang="x-none" i="1" dirty="0"/>
                  <a:t> depends on the value of </a:t>
                </a:r>
                <a14:m>
                  <m:oMath xmlns:m="http://schemas.openxmlformats.org/officeDocument/2006/math">
                    <m:sSub>
                      <m:sSubPr>
                        <m:ctrlPr>
                          <a:rPr lang="en-US" b="0" i="1" smtClean="0">
                            <a:latin typeface="Cambria Math"/>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oMath>
                </a14:m>
                <a:r>
                  <a:rPr lang="x-none" i="1" dirty="0"/>
                  <a:t>.</a:t>
                </a:r>
              </a:p>
              <a:p>
                <a:r>
                  <a:rPr lang="x-none" dirty="0"/>
                  <a:t>Factor graphs are more expressive than a Bayesian network!</a:t>
                </a:r>
              </a:p>
              <a:p>
                <a:endParaRPr lang="x-none" dirty="0"/>
              </a:p>
            </p:txBody>
          </p:sp>
        </mc:Choice>
        <mc:Fallback xmlns="">
          <p:sp>
            <p:nvSpPr>
              <p:cNvPr id="2" name="Text Placeholder 1">
                <a:extLst>
                  <a:ext uri="{FF2B5EF4-FFF2-40B4-BE49-F238E27FC236}">
                    <a16:creationId xmlns="" xmlns:a16="http://schemas.microsoft.com/office/drawing/2014/main" xmlns:a14="http://schemas.microsoft.com/office/drawing/2010/main" id="{223969EA-E656-452B-7535-8362CE556889}"/>
                  </a:ext>
                </a:extLst>
              </p:cNvPr>
              <p:cNvSpPr>
                <a:spLocks noGrp="1" noRot="1" noChangeAspect="1" noMove="1" noResize="1" noEditPoints="1" noAdjustHandles="1" noChangeArrowheads="1" noChangeShapeType="1" noTextEdit="1"/>
              </p:cNvSpPr>
              <p:nvPr>
                <p:ph type="body" sz="quarter" idx="13"/>
              </p:nvPr>
            </p:nvSpPr>
            <p:spPr>
              <a:xfrm>
                <a:off x="358776" y="1239837"/>
                <a:ext cx="6877051" cy="1282602"/>
              </a:xfrm>
              <a:blipFill rotWithShape="1">
                <a:blip r:embed="rId2"/>
                <a:stretch>
                  <a:fillRect t="-474" b="-2370"/>
                </a:stretch>
              </a:blipFill>
            </p:spPr>
            <p:txBody>
              <a:bodyPr/>
              <a:lstStyle/>
              <a:p>
                <a:r>
                  <a:rPr lang="de-DE">
                    <a:noFill/>
                  </a:rPr>
                  <a:t> </a:t>
                </a:r>
              </a:p>
            </p:txBody>
          </p:sp>
        </mc:Fallback>
      </mc:AlternateContent>
      <p:sp>
        <p:nvSpPr>
          <p:cNvPr id="3" name="Title 2">
            <a:extLst>
              <a:ext uri="{FF2B5EF4-FFF2-40B4-BE49-F238E27FC236}">
                <a16:creationId xmlns="" xmlns:a16="http://schemas.microsoft.com/office/drawing/2014/main" id="{4B69449B-4B0A-A06F-0D37-772FDE56397C}"/>
              </a:ext>
            </a:extLst>
          </p:cNvPr>
          <p:cNvSpPr>
            <a:spLocks noGrp="1"/>
          </p:cNvSpPr>
          <p:nvPr>
            <p:ph type="title"/>
          </p:nvPr>
        </p:nvSpPr>
        <p:spPr/>
        <p:txBody>
          <a:bodyPr/>
          <a:lstStyle/>
          <a:p>
            <a:r>
              <a:rPr lang="x-none" dirty="0"/>
              <a:t>Factor Graphs</a:t>
            </a:r>
          </a:p>
        </p:txBody>
      </p:sp>
      <p:pic>
        <p:nvPicPr>
          <p:cNvPr id="1026" name="Picture 2">
            <a:extLst>
              <a:ext uri="{FF2B5EF4-FFF2-40B4-BE49-F238E27FC236}">
                <a16:creationId xmlns="" xmlns:a16="http://schemas.microsoft.com/office/drawing/2014/main" id="{0FDBFA5A-C9FF-AAEB-7AAD-7FFE266638D1}"/>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7828390" y="1131590"/>
            <a:ext cx="936104" cy="128260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23031762-4556-5827-6CAB-5882F602305E}"/>
              </a:ext>
            </a:extLst>
          </p:cNvPr>
          <p:cNvSpPr txBox="1"/>
          <p:nvPr/>
        </p:nvSpPr>
        <p:spPr bwMode="gray">
          <a:xfrm>
            <a:off x="7844454" y="2414192"/>
            <a:ext cx="910183" cy="338554"/>
          </a:xfrm>
          <a:prstGeom prst="rect">
            <a:avLst/>
          </a:prstGeom>
          <a:noFill/>
        </p:spPr>
        <p:txBody>
          <a:bodyPr wrap="square">
            <a:spAutoFit/>
          </a:bodyPr>
          <a:lstStyle/>
          <a:p>
            <a:pPr algn="ctr"/>
            <a:r>
              <a:rPr lang="en-US" sz="800" b="1" dirty="0">
                <a:solidFill>
                  <a:srgbClr val="202122"/>
                </a:solidFill>
                <a:latin typeface="Arial" panose="020B0604020202020204" pitchFamily="34" charset="0"/>
              </a:rPr>
              <a:t>Brendan Frey</a:t>
            </a:r>
            <a:br>
              <a:rPr lang="en-US" sz="800" b="1" dirty="0">
                <a:solidFill>
                  <a:srgbClr val="202122"/>
                </a:solidFill>
                <a:latin typeface="Arial" panose="020B0604020202020204" pitchFamily="34" charset="0"/>
              </a:rPr>
            </a:br>
            <a:r>
              <a:rPr lang="en-US" sz="800" b="1" dirty="0">
                <a:solidFill>
                  <a:srgbClr val="202122"/>
                </a:solidFill>
                <a:latin typeface="Arial" panose="020B0604020202020204" pitchFamily="34" charset="0"/>
              </a:rPr>
              <a:t>(1968 – ) </a:t>
            </a:r>
            <a:endParaRPr lang="en-US" sz="800" dirty="0"/>
          </a:p>
        </p:txBody>
      </p:sp>
      <mc:AlternateContent xmlns:mc="http://schemas.openxmlformats.org/markup-compatibility/2006" xmlns:a14="http://schemas.microsoft.com/office/drawing/2010/main">
        <mc:Choice Requires="a14">
          <p:sp>
            <p:nvSpPr>
              <p:cNvPr id="5" name="Oval 4">
                <a:extLst>
                  <a:ext uri="{FF2B5EF4-FFF2-40B4-BE49-F238E27FC236}">
                    <a16:creationId xmlns="" xmlns:a16="http://schemas.microsoft.com/office/drawing/2014/main" id="{13D722C7-C688-ADBD-1873-66E91B701EF8}"/>
                  </a:ext>
                </a:extLst>
              </p:cNvPr>
              <p:cNvSpPr/>
              <p:nvPr/>
            </p:nvSpPr>
            <p:spPr bwMode="gray">
              <a:xfrm>
                <a:off x="1028037" y="3140039"/>
                <a:ext cx="216000" cy="216000"/>
              </a:xfrm>
              <a:prstGeom prst="ellips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a:rPr>
                          </m:ctrlPr>
                        </m:sSubPr>
                        <m:e>
                          <m:r>
                            <a:rPr lang="en-US" sz="1000" b="0" i="1" dirty="0" smtClean="0">
                              <a:solidFill>
                                <a:schemeClr val="tx1"/>
                              </a:solidFill>
                              <a:latin typeface="Cambria Math" panose="02040503050406030204" pitchFamily="18" charset="0"/>
                            </a:rPr>
                            <m:t>𝑋</m:t>
                          </m:r>
                        </m:e>
                        <m:sub>
                          <m:r>
                            <a:rPr lang="en-US" sz="1000" b="0" i="1" dirty="0" smtClean="0">
                              <a:solidFill>
                                <a:schemeClr val="tx1"/>
                              </a:solidFill>
                              <a:latin typeface="Cambria Math" panose="02040503050406030204" pitchFamily="18" charset="0"/>
                            </a:rPr>
                            <m:t>1</m:t>
                          </m:r>
                        </m:sub>
                      </m:sSub>
                    </m:oMath>
                  </m:oMathPara>
                </a14:m>
                <a:endParaRPr lang="x-none" sz="1000" dirty="0">
                  <a:solidFill>
                    <a:schemeClr val="tx1"/>
                  </a:solidFill>
                </a:endParaRPr>
              </a:p>
            </p:txBody>
          </p:sp>
        </mc:Choice>
        <mc:Fallback xmlns="">
          <p:sp>
            <p:nvSpPr>
              <p:cNvPr id="5" name="Oval 4">
                <a:extLst>
                  <a:ext uri="{FF2B5EF4-FFF2-40B4-BE49-F238E27FC236}">
                    <a16:creationId xmlns:a16="http://schemas.microsoft.com/office/drawing/2014/main" id="{13D722C7-C688-ADBD-1873-66E91B701EF8}"/>
                  </a:ext>
                </a:extLst>
              </p:cNvPr>
              <p:cNvSpPr>
                <a:spLocks noRot="1" noChangeAspect="1" noMove="1" noResize="1" noEditPoints="1" noAdjustHandles="1" noChangeArrowheads="1" noChangeShapeType="1" noTextEdit="1"/>
              </p:cNvSpPr>
              <p:nvPr/>
            </p:nvSpPr>
            <p:spPr bwMode="gray">
              <a:xfrm>
                <a:off x="1028037" y="3140039"/>
                <a:ext cx="216000" cy="216000"/>
              </a:xfrm>
              <a:prstGeom prst="ellipse">
                <a:avLst/>
              </a:prstGeom>
              <a:blipFill>
                <a:blip r:embed="rId4"/>
                <a:stretch>
                  <a:fillRect l="-5263"/>
                </a:stretch>
              </a:blipFill>
              <a:ln w="9525"/>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 xmlns:a16="http://schemas.microsoft.com/office/drawing/2014/main" id="{73BA2634-FD50-53FD-AC43-138B18186395}"/>
                  </a:ext>
                </a:extLst>
              </p:cNvPr>
              <p:cNvSpPr/>
              <p:nvPr/>
            </p:nvSpPr>
            <p:spPr bwMode="gray">
              <a:xfrm>
                <a:off x="1604538" y="3140039"/>
                <a:ext cx="216000" cy="216000"/>
              </a:xfrm>
              <a:prstGeom prst="ellips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a:rPr>
                          </m:ctrlPr>
                        </m:sSubPr>
                        <m:e>
                          <m:r>
                            <a:rPr lang="en-US" sz="1000" b="0" i="1" dirty="0" smtClean="0">
                              <a:solidFill>
                                <a:schemeClr val="tx1"/>
                              </a:solidFill>
                              <a:latin typeface="Cambria Math" panose="02040503050406030204" pitchFamily="18" charset="0"/>
                            </a:rPr>
                            <m:t>𝑋</m:t>
                          </m:r>
                        </m:e>
                        <m:sub>
                          <m:r>
                            <a:rPr lang="en-US" sz="1000" b="0" i="1" dirty="0" smtClean="0">
                              <a:solidFill>
                                <a:schemeClr val="tx1"/>
                              </a:solidFill>
                              <a:latin typeface="Cambria Math" panose="02040503050406030204" pitchFamily="18" charset="0"/>
                            </a:rPr>
                            <m:t>2</m:t>
                          </m:r>
                        </m:sub>
                      </m:sSub>
                    </m:oMath>
                  </m:oMathPara>
                </a14:m>
                <a:endParaRPr lang="x-none" sz="1000" dirty="0">
                  <a:solidFill>
                    <a:schemeClr val="tx1"/>
                  </a:solidFill>
                </a:endParaRPr>
              </a:p>
            </p:txBody>
          </p:sp>
        </mc:Choice>
        <mc:Fallback xmlns="">
          <p:sp>
            <p:nvSpPr>
              <p:cNvPr id="6" name="Oval 5">
                <a:extLst>
                  <a:ext uri="{FF2B5EF4-FFF2-40B4-BE49-F238E27FC236}">
                    <a16:creationId xmlns:a16="http://schemas.microsoft.com/office/drawing/2014/main" id="{73BA2634-FD50-53FD-AC43-138B18186395}"/>
                  </a:ext>
                </a:extLst>
              </p:cNvPr>
              <p:cNvSpPr>
                <a:spLocks noRot="1" noChangeAspect="1" noMove="1" noResize="1" noEditPoints="1" noAdjustHandles="1" noChangeArrowheads="1" noChangeShapeType="1" noTextEdit="1"/>
              </p:cNvSpPr>
              <p:nvPr/>
            </p:nvSpPr>
            <p:spPr bwMode="gray">
              <a:xfrm>
                <a:off x="1604538" y="3140039"/>
                <a:ext cx="216000" cy="216000"/>
              </a:xfrm>
              <a:prstGeom prst="ellipse">
                <a:avLst/>
              </a:prstGeom>
              <a:blipFill>
                <a:blip r:embed="rId5"/>
                <a:stretch>
                  <a:fillRect l="-5263"/>
                </a:stretch>
              </a:blipFill>
              <a:ln w="9525"/>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 xmlns:a16="http://schemas.microsoft.com/office/drawing/2014/main" id="{5CE966D9-0880-A4AC-6A13-6F130C715535}"/>
                  </a:ext>
                </a:extLst>
              </p:cNvPr>
              <p:cNvSpPr/>
              <p:nvPr/>
            </p:nvSpPr>
            <p:spPr bwMode="gray">
              <a:xfrm>
                <a:off x="1315576" y="3608302"/>
                <a:ext cx="216000" cy="216000"/>
              </a:xfrm>
              <a:prstGeom prst="ellips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a:rPr>
                          </m:ctrlPr>
                        </m:sSubPr>
                        <m:e>
                          <m:r>
                            <a:rPr lang="en-US" sz="1000" b="0" i="1" dirty="0" smtClean="0">
                              <a:solidFill>
                                <a:schemeClr val="tx1"/>
                              </a:solidFill>
                              <a:latin typeface="Cambria Math" panose="02040503050406030204" pitchFamily="18" charset="0"/>
                            </a:rPr>
                            <m:t>𝑋</m:t>
                          </m:r>
                        </m:e>
                        <m:sub>
                          <m:r>
                            <a:rPr lang="en-US" sz="1000" b="0" i="1" dirty="0" smtClean="0">
                              <a:solidFill>
                                <a:schemeClr val="tx1"/>
                              </a:solidFill>
                              <a:latin typeface="Cambria Math" panose="02040503050406030204" pitchFamily="18" charset="0"/>
                            </a:rPr>
                            <m:t>3</m:t>
                          </m:r>
                        </m:sub>
                      </m:sSub>
                    </m:oMath>
                  </m:oMathPara>
                </a14:m>
                <a:endParaRPr lang="x-none" sz="1000" dirty="0">
                  <a:solidFill>
                    <a:schemeClr val="tx1"/>
                  </a:solidFill>
                </a:endParaRPr>
              </a:p>
            </p:txBody>
          </p:sp>
        </mc:Choice>
        <mc:Fallback xmlns="">
          <p:sp>
            <p:nvSpPr>
              <p:cNvPr id="7" name="Oval 6">
                <a:extLst>
                  <a:ext uri="{FF2B5EF4-FFF2-40B4-BE49-F238E27FC236}">
                    <a16:creationId xmlns:a16="http://schemas.microsoft.com/office/drawing/2014/main" id="{5CE966D9-0880-A4AC-6A13-6F130C715535}"/>
                  </a:ext>
                </a:extLst>
              </p:cNvPr>
              <p:cNvSpPr>
                <a:spLocks noRot="1" noChangeAspect="1" noMove="1" noResize="1" noEditPoints="1" noAdjustHandles="1" noChangeArrowheads="1" noChangeShapeType="1" noTextEdit="1"/>
              </p:cNvSpPr>
              <p:nvPr/>
            </p:nvSpPr>
            <p:spPr bwMode="gray">
              <a:xfrm>
                <a:off x="1315576" y="3608302"/>
                <a:ext cx="216000" cy="216000"/>
              </a:xfrm>
              <a:prstGeom prst="ellipse">
                <a:avLst/>
              </a:prstGeom>
              <a:blipFill>
                <a:blip r:embed="rId6"/>
                <a:stretch>
                  <a:fillRect l="-11111"/>
                </a:stretch>
              </a:blipFill>
              <a:ln w="9525"/>
            </p:spPr>
            <p:txBody>
              <a:bodyPr/>
              <a:lstStyle/>
              <a:p>
                <a:r>
                  <a:rPr lang="en-US">
                    <a:noFill/>
                  </a:rPr>
                  <a:t> </a:t>
                </a:r>
              </a:p>
            </p:txBody>
          </p:sp>
        </mc:Fallback>
      </mc:AlternateContent>
      <p:cxnSp>
        <p:nvCxnSpPr>
          <p:cNvPr id="8" name="Straight Arrow Connector 7">
            <a:extLst>
              <a:ext uri="{FF2B5EF4-FFF2-40B4-BE49-F238E27FC236}">
                <a16:creationId xmlns="" xmlns:a16="http://schemas.microsoft.com/office/drawing/2014/main" id="{7984F732-9FD5-F061-F886-313DA3AFBE3F}"/>
              </a:ext>
            </a:extLst>
          </p:cNvPr>
          <p:cNvCxnSpPr>
            <a:cxnSpLocks/>
            <a:stCxn id="5" idx="4"/>
            <a:endCxn id="7" idx="1"/>
          </p:cNvCxnSpPr>
          <p:nvPr/>
        </p:nvCxnSpPr>
        <p:spPr bwMode="gray">
          <a:xfrm>
            <a:off x="1136037" y="3356039"/>
            <a:ext cx="211171" cy="2838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 xmlns:a16="http://schemas.microsoft.com/office/drawing/2014/main" id="{F3CBFE90-86E1-17CF-0A0D-18202FDF0DDC}"/>
              </a:ext>
            </a:extLst>
          </p:cNvPr>
          <p:cNvCxnSpPr>
            <a:cxnSpLocks/>
            <a:stCxn id="6" idx="4"/>
            <a:endCxn id="7" idx="7"/>
          </p:cNvCxnSpPr>
          <p:nvPr/>
        </p:nvCxnSpPr>
        <p:spPr bwMode="gray">
          <a:xfrm flipH="1">
            <a:off x="1499944" y="3356039"/>
            <a:ext cx="212594" cy="2838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Oval 9">
                <a:extLst>
                  <a:ext uri="{FF2B5EF4-FFF2-40B4-BE49-F238E27FC236}">
                    <a16:creationId xmlns="" xmlns:a16="http://schemas.microsoft.com/office/drawing/2014/main" id="{5B100303-0642-1F91-D3EB-4B7E6905AC85}"/>
                  </a:ext>
                </a:extLst>
              </p:cNvPr>
              <p:cNvSpPr/>
              <p:nvPr/>
            </p:nvSpPr>
            <p:spPr bwMode="gray">
              <a:xfrm>
                <a:off x="3259575" y="3231921"/>
                <a:ext cx="216000" cy="216000"/>
              </a:xfrm>
              <a:prstGeom prst="ellips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a:rPr>
                          </m:ctrlPr>
                        </m:sSubPr>
                        <m:e>
                          <m:r>
                            <a:rPr lang="en-US" sz="1000" b="0" i="1" dirty="0" smtClean="0">
                              <a:solidFill>
                                <a:schemeClr val="tx1"/>
                              </a:solidFill>
                              <a:latin typeface="Cambria Math" panose="02040503050406030204" pitchFamily="18" charset="0"/>
                            </a:rPr>
                            <m:t>𝑋</m:t>
                          </m:r>
                        </m:e>
                        <m:sub>
                          <m:r>
                            <a:rPr lang="en-US" sz="1000" b="0" i="1" dirty="0" smtClean="0">
                              <a:solidFill>
                                <a:schemeClr val="tx1"/>
                              </a:solidFill>
                              <a:latin typeface="Cambria Math" panose="02040503050406030204" pitchFamily="18" charset="0"/>
                            </a:rPr>
                            <m:t>1</m:t>
                          </m:r>
                        </m:sub>
                      </m:sSub>
                    </m:oMath>
                  </m:oMathPara>
                </a14:m>
                <a:endParaRPr lang="x-none" sz="1000" dirty="0">
                  <a:solidFill>
                    <a:schemeClr val="tx1"/>
                  </a:solidFill>
                </a:endParaRPr>
              </a:p>
            </p:txBody>
          </p:sp>
        </mc:Choice>
        <mc:Fallback xmlns="">
          <p:sp>
            <p:nvSpPr>
              <p:cNvPr id="10" name="Oval 9">
                <a:extLst>
                  <a:ext uri="{FF2B5EF4-FFF2-40B4-BE49-F238E27FC236}">
                    <a16:creationId xmlns:a16="http://schemas.microsoft.com/office/drawing/2014/main" id="{5B100303-0642-1F91-D3EB-4B7E6905AC85}"/>
                  </a:ext>
                </a:extLst>
              </p:cNvPr>
              <p:cNvSpPr>
                <a:spLocks noRot="1" noChangeAspect="1" noMove="1" noResize="1" noEditPoints="1" noAdjustHandles="1" noChangeArrowheads="1" noChangeShapeType="1" noTextEdit="1"/>
              </p:cNvSpPr>
              <p:nvPr/>
            </p:nvSpPr>
            <p:spPr bwMode="gray">
              <a:xfrm>
                <a:off x="3259575" y="3231921"/>
                <a:ext cx="216000" cy="216000"/>
              </a:xfrm>
              <a:prstGeom prst="ellipse">
                <a:avLst/>
              </a:prstGeom>
              <a:blipFill>
                <a:blip r:embed="rId7"/>
                <a:stretch>
                  <a:fillRect l="-10526"/>
                </a:stretch>
              </a:blipFill>
              <a:ln w="9525"/>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Oval 10">
                <a:extLst>
                  <a:ext uri="{FF2B5EF4-FFF2-40B4-BE49-F238E27FC236}">
                    <a16:creationId xmlns="" xmlns:a16="http://schemas.microsoft.com/office/drawing/2014/main" id="{C77B6834-C758-1D8A-3B3B-085AE828906F}"/>
                  </a:ext>
                </a:extLst>
              </p:cNvPr>
              <p:cNvSpPr/>
              <p:nvPr/>
            </p:nvSpPr>
            <p:spPr bwMode="gray">
              <a:xfrm>
                <a:off x="3836076" y="3231921"/>
                <a:ext cx="216000" cy="216000"/>
              </a:xfrm>
              <a:prstGeom prst="ellips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a:rPr>
                          </m:ctrlPr>
                        </m:sSubPr>
                        <m:e>
                          <m:r>
                            <a:rPr lang="en-US" sz="1000" b="0" i="1" dirty="0" smtClean="0">
                              <a:solidFill>
                                <a:schemeClr val="tx1"/>
                              </a:solidFill>
                              <a:latin typeface="Cambria Math" panose="02040503050406030204" pitchFamily="18" charset="0"/>
                            </a:rPr>
                            <m:t>𝑋</m:t>
                          </m:r>
                        </m:e>
                        <m:sub>
                          <m:r>
                            <a:rPr lang="en-US" sz="1000" b="0" i="1" dirty="0" smtClean="0">
                              <a:solidFill>
                                <a:schemeClr val="tx1"/>
                              </a:solidFill>
                              <a:latin typeface="Cambria Math" panose="02040503050406030204" pitchFamily="18" charset="0"/>
                            </a:rPr>
                            <m:t>2</m:t>
                          </m:r>
                        </m:sub>
                      </m:sSub>
                    </m:oMath>
                  </m:oMathPara>
                </a14:m>
                <a:endParaRPr lang="x-none" sz="1000" dirty="0">
                  <a:solidFill>
                    <a:schemeClr val="tx1"/>
                  </a:solidFill>
                </a:endParaRPr>
              </a:p>
            </p:txBody>
          </p:sp>
        </mc:Choice>
        <mc:Fallback xmlns="">
          <p:sp>
            <p:nvSpPr>
              <p:cNvPr id="11" name="Oval 10">
                <a:extLst>
                  <a:ext uri="{FF2B5EF4-FFF2-40B4-BE49-F238E27FC236}">
                    <a16:creationId xmlns:a16="http://schemas.microsoft.com/office/drawing/2014/main" id="{C77B6834-C758-1D8A-3B3B-085AE828906F}"/>
                  </a:ext>
                </a:extLst>
              </p:cNvPr>
              <p:cNvSpPr>
                <a:spLocks noRot="1" noChangeAspect="1" noMove="1" noResize="1" noEditPoints="1" noAdjustHandles="1" noChangeArrowheads="1" noChangeShapeType="1" noTextEdit="1"/>
              </p:cNvSpPr>
              <p:nvPr/>
            </p:nvSpPr>
            <p:spPr bwMode="gray">
              <a:xfrm>
                <a:off x="3836076" y="3231921"/>
                <a:ext cx="216000" cy="216000"/>
              </a:xfrm>
              <a:prstGeom prst="ellipse">
                <a:avLst/>
              </a:prstGeom>
              <a:blipFill>
                <a:blip r:embed="rId8"/>
                <a:stretch>
                  <a:fillRect l="-5263"/>
                </a:stretch>
              </a:blipFill>
              <a:ln w="9525"/>
            </p:spPr>
            <p:txBody>
              <a:bodyPr/>
              <a:lstStyle/>
              <a:p>
                <a:r>
                  <a:rPr lang="en-US">
                    <a:noFill/>
                  </a:rPr>
                  <a:t> </a:t>
                </a:r>
              </a:p>
            </p:txBody>
          </p:sp>
        </mc:Fallback>
      </mc:AlternateContent>
      <p:cxnSp>
        <p:nvCxnSpPr>
          <p:cNvPr id="14" name="Straight Arrow Connector 13">
            <a:extLst>
              <a:ext uri="{FF2B5EF4-FFF2-40B4-BE49-F238E27FC236}">
                <a16:creationId xmlns="" xmlns:a16="http://schemas.microsoft.com/office/drawing/2014/main" id="{C0CB2098-9EA0-7B96-524B-27D81C1622D3}"/>
              </a:ext>
            </a:extLst>
          </p:cNvPr>
          <p:cNvCxnSpPr>
            <a:cxnSpLocks/>
            <a:stCxn id="11" idx="4"/>
            <a:endCxn id="20" idx="3"/>
          </p:cNvCxnSpPr>
          <p:nvPr/>
        </p:nvCxnSpPr>
        <p:spPr bwMode="gray">
          <a:xfrm flipH="1">
            <a:off x="3718824" y="3447921"/>
            <a:ext cx="225252" cy="20069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Oval 11">
                <a:extLst>
                  <a:ext uri="{FF2B5EF4-FFF2-40B4-BE49-F238E27FC236}">
                    <a16:creationId xmlns="" xmlns:a16="http://schemas.microsoft.com/office/drawing/2014/main" id="{C92026D5-EF1E-E4DB-0CFD-A45B5E054BDA}"/>
                  </a:ext>
                </a:extLst>
              </p:cNvPr>
              <p:cNvSpPr/>
              <p:nvPr/>
            </p:nvSpPr>
            <p:spPr bwMode="gray">
              <a:xfrm>
                <a:off x="3547824" y="3849299"/>
                <a:ext cx="216000" cy="216000"/>
              </a:xfrm>
              <a:prstGeom prst="ellips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a:rPr>
                          </m:ctrlPr>
                        </m:sSubPr>
                        <m:e>
                          <m:r>
                            <a:rPr lang="en-US" sz="1000" b="0" i="1" dirty="0" smtClean="0">
                              <a:solidFill>
                                <a:schemeClr val="tx1"/>
                              </a:solidFill>
                              <a:latin typeface="Cambria Math" panose="02040503050406030204" pitchFamily="18" charset="0"/>
                            </a:rPr>
                            <m:t>𝑋</m:t>
                          </m:r>
                        </m:e>
                        <m:sub>
                          <m:r>
                            <a:rPr lang="en-US" sz="1000" b="0" i="1" dirty="0" smtClean="0">
                              <a:solidFill>
                                <a:schemeClr val="tx1"/>
                              </a:solidFill>
                              <a:latin typeface="Cambria Math" panose="02040503050406030204" pitchFamily="18" charset="0"/>
                            </a:rPr>
                            <m:t>3</m:t>
                          </m:r>
                        </m:sub>
                      </m:sSub>
                    </m:oMath>
                  </m:oMathPara>
                </a14:m>
                <a:endParaRPr lang="x-none" sz="1000" dirty="0">
                  <a:solidFill>
                    <a:schemeClr val="tx1"/>
                  </a:solidFill>
                </a:endParaRPr>
              </a:p>
            </p:txBody>
          </p:sp>
        </mc:Choice>
        <mc:Fallback xmlns="">
          <p:sp>
            <p:nvSpPr>
              <p:cNvPr id="12" name="Oval 11">
                <a:extLst>
                  <a:ext uri="{FF2B5EF4-FFF2-40B4-BE49-F238E27FC236}">
                    <a16:creationId xmlns:a16="http://schemas.microsoft.com/office/drawing/2014/main" id="{C92026D5-EF1E-E4DB-0CFD-A45B5E054BDA}"/>
                  </a:ext>
                </a:extLst>
              </p:cNvPr>
              <p:cNvSpPr>
                <a:spLocks noRot="1" noChangeAspect="1" noMove="1" noResize="1" noEditPoints="1" noAdjustHandles="1" noChangeArrowheads="1" noChangeShapeType="1" noTextEdit="1"/>
              </p:cNvSpPr>
              <p:nvPr/>
            </p:nvSpPr>
            <p:spPr bwMode="gray">
              <a:xfrm>
                <a:off x="3547824" y="3849299"/>
                <a:ext cx="216000" cy="216000"/>
              </a:xfrm>
              <a:prstGeom prst="ellipse">
                <a:avLst/>
              </a:prstGeom>
              <a:blipFill>
                <a:blip r:embed="rId9"/>
                <a:stretch>
                  <a:fillRect l="-5263"/>
                </a:stretch>
              </a:blipFill>
              <a:ln w="9525"/>
            </p:spPr>
            <p:txBody>
              <a:bodyPr/>
              <a:lstStyle/>
              <a:p>
                <a:r>
                  <a:rPr lang="en-US">
                    <a:noFill/>
                  </a:rPr>
                  <a:t> </a:t>
                </a:r>
              </a:p>
            </p:txBody>
          </p:sp>
        </mc:Fallback>
      </mc:AlternateContent>
      <p:sp>
        <p:nvSpPr>
          <p:cNvPr id="20" name="Rectangle 19">
            <a:extLst>
              <a:ext uri="{FF2B5EF4-FFF2-40B4-BE49-F238E27FC236}">
                <a16:creationId xmlns="" xmlns:a16="http://schemas.microsoft.com/office/drawing/2014/main" id="{4E58FA05-A5AF-F4EA-696D-62ED4C16CCC3}"/>
              </a:ext>
            </a:extLst>
          </p:cNvPr>
          <p:cNvSpPr/>
          <p:nvPr/>
        </p:nvSpPr>
        <p:spPr bwMode="gray">
          <a:xfrm>
            <a:off x="3592825" y="3585611"/>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x-none" sz="1200" b="1" dirty="0" err="1">
              <a:solidFill>
                <a:schemeClr val="bg1"/>
              </a:solidFill>
            </a:endParaRPr>
          </a:p>
        </p:txBody>
      </p:sp>
      <p:cxnSp>
        <p:nvCxnSpPr>
          <p:cNvPr id="22" name="Straight Arrow Connector 21">
            <a:extLst>
              <a:ext uri="{FF2B5EF4-FFF2-40B4-BE49-F238E27FC236}">
                <a16:creationId xmlns="" xmlns:a16="http://schemas.microsoft.com/office/drawing/2014/main" id="{BF6AB200-1469-ABB6-F890-9C7CC2CCE7F6}"/>
              </a:ext>
            </a:extLst>
          </p:cNvPr>
          <p:cNvCxnSpPr>
            <a:cxnSpLocks/>
            <a:stCxn id="20" idx="1"/>
            <a:endCxn id="10" idx="4"/>
          </p:cNvCxnSpPr>
          <p:nvPr/>
        </p:nvCxnSpPr>
        <p:spPr bwMode="gray">
          <a:xfrm flipH="1" flipV="1">
            <a:off x="3367575" y="3447921"/>
            <a:ext cx="225250" cy="20069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 xmlns:a16="http://schemas.microsoft.com/office/drawing/2014/main" id="{1ECAA0DB-639E-3E80-33DF-AE44974702C9}"/>
              </a:ext>
            </a:extLst>
          </p:cNvPr>
          <p:cNvCxnSpPr>
            <a:cxnSpLocks/>
            <a:stCxn id="20" idx="2"/>
            <a:endCxn id="12" idx="0"/>
          </p:cNvCxnSpPr>
          <p:nvPr/>
        </p:nvCxnSpPr>
        <p:spPr bwMode="gray">
          <a:xfrm flipH="1">
            <a:off x="3655824" y="3711610"/>
            <a:ext cx="1" cy="137689"/>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 xmlns:a16="http://schemas.microsoft.com/office/drawing/2014/main" id="{4D88235A-4A03-FB46-7742-C901AF82A592}"/>
              </a:ext>
            </a:extLst>
          </p:cNvPr>
          <p:cNvSpPr/>
          <p:nvPr/>
        </p:nvSpPr>
        <p:spPr bwMode="gray">
          <a:xfrm>
            <a:off x="3881076" y="3003798"/>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x-none" sz="1200" b="1" dirty="0" err="1">
              <a:solidFill>
                <a:schemeClr val="bg1"/>
              </a:solidFill>
            </a:endParaRPr>
          </a:p>
        </p:txBody>
      </p:sp>
      <p:sp>
        <p:nvSpPr>
          <p:cNvPr id="32" name="Rectangle 31">
            <a:extLst>
              <a:ext uri="{FF2B5EF4-FFF2-40B4-BE49-F238E27FC236}">
                <a16:creationId xmlns="" xmlns:a16="http://schemas.microsoft.com/office/drawing/2014/main" id="{8454D8D7-CDCF-43C5-A8B3-42A9B9DA0287}"/>
              </a:ext>
            </a:extLst>
          </p:cNvPr>
          <p:cNvSpPr/>
          <p:nvPr/>
        </p:nvSpPr>
        <p:spPr bwMode="gray">
          <a:xfrm>
            <a:off x="3304575" y="3003798"/>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x-none" sz="1200" b="1" dirty="0" err="1">
              <a:solidFill>
                <a:schemeClr val="bg1"/>
              </a:solidFill>
            </a:endParaRPr>
          </a:p>
        </p:txBody>
      </p:sp>
      <p:cxnSp>
        <p:nvCxnSpPr>
          <p:cNvPr id="33" name="Straight Arrow Connector 32">
            <a:extLst>
              <a:ext uri="{FF2B5EF4-FFF2-40B4-BE49-F238E27FC236}">
                <a16:creationId xmlns="" xmlns:a16="http://schemas.microsoft.com/office/drawing/2014/main" id="{39AF3DD5-FADC-7A7C-9AA3-B4F4CD87237D}"/>
              </a:ext>
            </a:extLst>
          </p:cNvPr>
          <p:cNvCxnSpPr>
            <a:cxnSpLocks/>
            <a:stCxn id="31" idx="2"/>
            <a:endCxn id="11" idx="0"/>
          </p:cNvCxnSpPr>
          <p:nvPr/>
        </p:nvCxnSpPr>
        <p:spPr bwMode="gray">
          <a:xfrm>
            <a:off x="3944076" y="3129797"/>
            <a:ext cx="0" cy="102124"/>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 xmlns:a16="http://schemas.microsoft.com/office/drawing/2014/main" id="{243F94F9-9382-83E7-8154-F794E5F87005}"/>
              </a:ext>
            </a:extLst>
          </p:cNvPr>
          <p:cNvCxnSpPr>
            <a:cxnSpLocks/>
            <a:stCxn id="32" idx="2"/>
            <a:endCxn id="10" idx="0"/>
          </p:cNvCxnSpPr>
          <p:nvPr/>
        </p:nvCxnSpPr>
        <p:spPr bwMode="gray">
          <a:xfrm>
            <a:off x="3367575" y="3129797"/>
            <a:ext cx="0" cy="102124"/>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Oval 38">
                <a:extLst>
                  <a:ext uri="{FF2B5EF4-FFF2-40B4-BE49-F238E27FC236}">
                    <a16:creationId xmlns="" xmlns:a16="http://schemas.microsoft.com/office/drawing/2014/main" id="{3DFBF710-25E5-A627-D015-751755B8D64B}"/>
                  </a:ext>
                </a:extLst>
              </p:cNvPr>
              <p:cNvSpPr/>
              <p:nvPr/>
            </p:nvSpPr>
            <p:spPr bwMode="gray">
              <a:xfrm>
                <a:off x="5867731" y="3231921"/>
                <a:ext cx="216000" cy="216000"/>
              </a:xfrm>
              <a:prstGeom prst="ellips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a:rPr>
                          </m:ctrlPr>
                        </m:sSubPr>
                        <m:e>
                          <m:r>
                            <a:rPr lang="en-US" sz="1000" b="0" i="1" dirty="0" smtClean="0">
                              <a:solidFill>
                                <a:schemeClr val="tx1"/>
                              </a:solidFill>
                              <a:latin typeface="Cambria Math" panose="02040503050406030204" pitchFamily="18" charset="0"/>
                            </a:rPr>
                            <m:t>𝑋</m:t>
                          </m:r>
                        </m:e>
                        <m:sub>
                          <m:r>
                            <a:rPr lang="en-US" sz="1000" b="0" i="1" dirty="0" smtClean="0">
                              <a:solidFill>
                                <a:schemeClr val="tx1"/>
                              </a:solidFill>
                              <a:latin typeface="Cambria Math" panose="02040503050406030204" pitchFamily="18" charset="0"/>
                            </a:rPr>
                            <m:t>1</m:t>
                          </m:r>
                        </m:sub>
                      </m:sSub>
                    </m:oMath>
                  </m:oMathPara>
                </a14:m>
                <a:endParaRPr lang="x-none" sz="1000" dirty="0">
                  <a:solidFill>
                    <a:schemeClr val="tx1"/>
                  </a:solidFill>
                </a:endParaRPr>
              </a:p>
            </p:txBody>
          </p:sp>
        </mc:Choice>
        <mc:Fallback xmlns="">
          <p:sp>
            <p:nvSpPr>
              <p:cNvPr id="39" name="Oval 38">
                <a:extLst>
                  <a:ext uri="{FF2B5EF4-FFF2-40B4-BE49-F238E27FC236}">
                    <a16:creationId xmlns:a16="http://schemas.microsoft.com/office/drawing/2014/main" id="{3DFBF710-25E5-A627-D015-751755B8D64B}"/>
                  </a:ext>
                </a:extLst>
              </p:cNvPr>
              <p:cNvSpPr>
                <a:spLocks noRot="1" noChangeAspect="1" noMove="1" noResize="1" noEditPoints="1" noAdjustHandles="1" noChangeArrowheads="1" noChangeShapeType="1" noTextEdit="1"/>
              </p:cNvSpPr>
              <p:nvPr/>
            </p:nvSpPr>
            <p:spPr bwMode="gray">
              <a:xfrm>
                <a:off x="5867731" y="3231921"/>
                <a:ext cx="216000" cy="216000"/>
              </a:xfrm>
              <a:prstGeom prst="ellipse">
                <a:avLst/>
              </a:prstGeom>
              <a:blipFill>
                <a:blip r:embed="rId10"/>
                <a:stretch>
                  <a:fillRect l="-5263"/>
                </a:stretch>
              </a:blipFill>
              <a:ln w="9525"/>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Oval 39">
                <a:extLst>
                  <a:ext uri="{FF2B5EF4-FFF2-40B4-BE49-F238E27FC236}">
                    <a16:creationId xmlns="" xmlns:a16="http://schemas.microsoft.com/office/drawing/2014/main" id="{BEC4908F-F018-796C-0CC8-BC641BE718C6}"/>
                  </a:ext>
                </a:extLst>
              </p:cNvPr>
              <p:cNvSpPr/>
              <p:nvPr/>
            </p:nvSpPr>
            <p:spPr bwMode="gray">
              <a:xfrm>
                <a:off x="6444232" y="3231921"/>
                <a:ext cx="216000" cy="216000"/>
              </a:xfrm>
              <a:prstGeom prst="ellips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a:rPr>
                          </m:ctrlPr>
                        </m:sSubPr>
                        <m:e>
                          <m:r>
                            <a:rPr lang="en-US" sz="1000" b="0" i="1" dirty="0" smtClean="0">
                              <a:solidFill>
                                <a:schemeClr val="tx1"/>
                              </a:solidFill>
                              <a:latin typeface="Cambria Math" panose="02040503050406030204" pitchFamily="18" charset="0"/>
                            </a:rPr>
                            <m:t>𝑋</m:t>
                          </m:r>
                        </m:e>
                        <m:sub>
                          <m:r>
                            <a:rPr lang="en-US" sz="1000" b="0" i="1" dirty="0" smtClean="0">
                              <a:solidFill>
                                <a:schemeClr val="tx1"/>
                              </a:solidFill>
                              <a:latin typeface="Cambria Math" panose="02040503050406030204" pitchFamily="18" charset="0"/>
                            </a:rPr>
                            <m:t>2</m:t>
                          </m:r>
                        </m:sub>
                      </m:sSub>
                    </m:oMath>
                  </m:oMathPara>
                </a14:m>
                <a:endParaRPr lang="x-none" sz="1000" dirty="0">
                  <a:solidFill>
                    <a:schemeClr val="tx1"/>
                  </a:solidFill>
                </a:endParaRPr>
              </a:p>
            </p:txBody>
          </p:sp>
        </mc:Choice>
        <mc:Fallback xmlns="">
          <p:sp>
            <p:nvSpPr>
              <p:cNvPr id="40" name="Oval 39">
                <a:extLst>
                  <a:ext uri="{FF2B5EF4-FFF2-40B4-BE49-F238E27FC236}">
                    <a16:creationId xmlns:a16="http://schemas.microsoft.com/office/drawing/2014/main" id="{BEC4908F-F018-796C-0CC8-BC641BE718C6}"/>
                  </a:ext>
                </a:extLst>
              </p:cNvPr>
              <p:cNvSpPr>
                <a:spLocks noRot="1" noChangeAspect="1" noMove="1" noResize="1" noEditPoints="1" noAdjustHandles="1" noChangeArrowheads="1" noChangeShapeType="1" noTextEdit="1"/>
              </p:cNvSpPr>
              <p:nvPr/>
            </p:nvSpPr>
            <p:spPr bwMode="gray">
              <a:xfrm>
                <a:off x="6444232" y="3231921"/>
                <a:ext cx="216000" cy="216000"/>
              </a:xfrm>
              <a:prstGeom prst="ellipse">
                <a:avLst/>
              </a:prstGeom>
              <a:blipFill>
                <a:blip r:embed="rId11"/>
                <a:stretch>
                  <a:fillRect l="-5000"/>
                </a:stretch>
              </a:blipFill>
              <a:ln w="9525"/>
            </p:spPr>
            <p:txBody>
              <a:bodyPr/>
              <a:lstStyle/>
              <a:p>
                <a:r>
                  <a:rPr lang="en-US">
                    <a:noFill/>
                  </a:rPr>
                  <a:t> </a:t>
                </a:r>
              </a:p>
            </p:txBody>
          </p:sp>
        </mc:Fallback>
      </mc:AlternateContent>
      <p:cxnSp>
        <p:nvCxnSpPr>
          <p:cNvPr id="41" name="Straight Arrow Connector 40">
            <a:extLst>
              <a:ext uri="{FF2B5EF4-FFF2-40B4-BE49-F238E27FC236}">
                <a16:creationId xmlns="" xmlns:a16="http://schemas.microsoft.com/office/drawing/2014/main" id="{C063A07B-98E2-662A-FD1D-408F2FA36FC0}"/>
              </a:ext>
            </a:extLst>
          </p:cNvPr>
          <p:cNvCxnSpPr>
            <a:cxnSpLocks/>
            <a:stCxn id="40" idx="4"/>
            <a:endCxn id="50" idx="0"/>
          </p:cNvCxnSpPr>
          <p:nvPr/>
        </p:nvCxnSpPr>
        <p:spPr bwMode="gray">
          <a:xfrm flipH="1">
            <a:off x="6434980" y="3447921"/>
            <a:ext cx="117252" cy="129013"/>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Oval 41">
                <a:extLst>
                  <a:ext uri="{FF2B5EF4-FFF2-40B4-BE49-F238E27FC236}">
                    <a16:creationId xmlns="" xmlns:a16="http://schemas.microsoft.com/office/drawing/2014/main" id="{BDAD9213-8C68-8FBE-38A5-9D106E640163}"/>
                  </a:ext>
                </a:extLst>
              </p:cNvPr>
              <p:cNvSpPr/>
              <p:nvPr/>
            </p:nvSpPr>
            <p:spPr bwMode="gray">
              <a:xfrm>
                <a:off x="6155980" y="3849299"/>
                <a:ext cx="216000" cy="216000"/>
              </a:xfrm>
              <a:prstGeom prst="ellips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a:rPr>
                          </m:ctrlPr>
                        </m:sSubPr>
                        <m:e>
                          <m:r>
                            <a:rPr lang="en-US" sz="1000" b="0" i="1" dirty="0" smtClean="0">
                              <a:solidFill>
                                <a:schemeClr val="tx1"/>
                              </a:solidFill>
                              <a:latin typeface="Cambria Math" panose="02040503050406030204" pitchFamily="18" charset="0"/>
                            </a:rPr>
                            <m:t>𝑋</m:t>
                          </m:r>
                        </m:e>
                        <m:sub>
                          <m:r>
                            <a:rPr lang="en-US" sz="1000" b="0" i="1" dirty="0" smtClean="0">
                              <a:solidFill>
                                <a:schemeClr val="tx1"/>
                              </a:solidFill>
                              <a:latin typeface="Cambria Math" panose="02040503050406030204" pitchFamily="18" charset="0"/>
                            </a:rPr>
                            <m:t>3</m:t>
                          </m:r>
                        </m:sub>
                      </m:sSub>
                    </m:oMath>
                  </m:oMathPara>
                </a14:m>
                <a:endParaRPr lang="x-none" sz="1000" dirty="0">
                  <a:solidFill>
                    <a:schemeClr val="tx1"/>
                  </a:solidFill>
                </a:endParaRPr>
              </a:p>
            </p:txBody>
          </p:sp>
        </mc:Choice>
        <mc:Fallback xmlns="">
          <p:sp>
            <p:nvSpPr>
              <p:cNvPr id="42" name="Oval 41">
                <a:extLst>
                  <a:ext uri="{FF2B5EF4-FFF2-40B4-BE49-F238E27FC236}">
                    <a16:creationId xmlns:a16="http://schemas.microsoft.com/office/drawing/2014/main" id="{BDAD9213-8C68-8FBE-38A5-9D106E640163}"/>
                  </a:ext>
                </a:extLst>
              </p:cNvPr>
              <p:cNvSpPr>
                <a:spLocks noRot="1" noChangeAspect="1" noMove="1" noResize="1" noEditPoints="1" noAdjustHandles="1" noChangeArrowheads="1" noChangeShapeType="1" noTextEdit="1"/>
              </p:cNvSpPr>
              <p:nvPr/>
            </p:nvSpPr>
            <p:spPr bwMode="gray">
              <a:xfrm>
                <a:off x="6155980" y="3849299"/>
                <a:ext cx="216000" cy="216000"/>
              </a:xfrm>
              <a:prstGeom prst="ellipse">
                <a:avLst/>
              </a:prstGeom>
              <a:blipFill>
                <a:blip r:embed="rId12"/>
                <a:stretch>
                  <a:fillRect l="-10526"/>
                </a:stretch>
              </a:blipFill>
              <a:ln w="9525"/>
            </p:spPr>
            <p:txBody>
              <a:bodyPr/>
              <a:lstStyle/>
              <a:p>
                <a:r>
                  <a:rPr lang="en-US">
                    <a:noFill/>
                  </a:rPr>
                  <a:t> </a:t>
                </a:r>
              </a:p>
            </p:txBody>
          </p:sp>
        </mc:Fallback>
      </mc:AlternateContent>
      <p:sp>
        <p:nvSpPr>
          <p:cNvPr id="43" name="Rectangle 42">
            <a:extLst>
              <a:ext uri="{FF2B5EF4-FFF2-40B4-BE49-F238E27FC236}">
                <a16:creationId xmlns="" xmlns:a16="http://schemas.microsoft.com/office/drawing/2014/main" id="{F75C93E7-7072-1D6E-670D-155CE74E7EDA}"/>
              </a:ext>
            </a:extLst>
          </p:cNvPr>
          <p:cNvSpPr/>
          <p:nvPr/>
        </p:nvSpPr>
        <p:spPr bwMode="gray">
          <a:xfrm>
            <a:off x="6002424" y="3585611"/>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x-none" sz="1200" b="1" dirty="0" err="1">
              <a:solidFill>
                <a:schemeClr val="bg1"/>
              </a:solidFill>
            </a:endParaRPr>
          </a:p>
        </p:txBody>
      </p:sp>
      <p:cxnSp>
        <p:nvCxnSpPr>
          <p:cNvPr id="44" name="Straight Arrow Connector 43">
            <a:extLst>
              <a:ext uri="{FF2B5EF4-FFF2-40B4-BE49-F238E27FC236}">
                <a16:creationId xmlns="" xmlns:a16="http://schemas.microsoft.com/office/drawing/2014/main" id="{4E48362B-2299-BA9B-3055-330130DE2172}"/>
              </a:ext>
            </a:extLst>
          </p:cNvPr>
          <p:cNvCxnSpPr>
            <a:cxnSpLocks/>
            <a:stCxn id="43" idx="0"/>
            <a:endCxn id="39" idx="4"/>
          </p:cNvCxnSpPr>
          <p:nvPr/>
        </p:nvCxnSpPr>
        <p:spPr bwMode="gray">
          <a:xfrm flipH="1" flipV="1">
            <a:off x="5975731" y="3447921"/>
            <a:ext cx="89693" cy="13769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 xmlns:a16="http://schemas.microsoft.com/office/drawing/2014/main" id="{39A86CA0-468F-7795-56EE-3636900B78B4}"/>
              </a:ext>
            </a:extLst>
          </p:cNvPr>
          <p:cNvCxnSpPr>
            <a:cxnSpLocks/>
            <a:stCxn id="43" idx="2"/>
            <a:endCxn id="42" idx="0"/>
          </p:cNvCxnSpPr>
          <p:nvPr/>
        </p:nvCxnSpPr>
        <p:spPr bwMode="gray">
          <a:xfrm>
            <a:off x="6065424" y="3711610"/>
            <a:ext cx="198556" cy="137689"/>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 xmlns:a16="http://schemas.microsoft.com/office/drawing/2014/main" id="{A8CE06D3-A35C-2DED-F10D-7443AD66A552}"/>
              </a:ext>
            </a:extLst>
          </p:cNvPr>
          <p:cNvSpPr/>
          <p:nvPr/>
        </p:nvSpPr>
        <p:spPr bwMode="gray">
          <a:xfrm>
            <a:off x="6489232" y="3003798"/>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x-none" sz="1200" b="1" dirty="0" err="1">
              <a:solidFill>
                <a:schemeClr val="bg1"/>
              </a:solidFill>
            </a:endParaRPr>
          </a:p>
        </p:txBody>
      </p:sp>
      <p:sp>
        <p:nvSpPr>
          <p:cNvPr id="47" name="Rectangle 46">
            <a:extLst>
              <a:ext uri="{FF2B5EF4-FFF2-40B4-BE49-F238E27FC236}">
                <a16:creationId xmlns="" xmlns:a16="http://schemas.microsoft.com/office/drawing/2014/main" id="{23D7ECB6-BD91-F743-A341-FCE39048C16F}"/>
              </a:ext>
            </a:extLst>
          </p:cNvPr>
          <p:cNvSpPr/>
          <p:nvPr/>
        </p:nvSpPr>
        <p:spPr bwMode="gray">
          <a:xfrm>
            <a:off x="5912731" y="3003798"/>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x-none" sz="1200" b="1" dirty="0" err="1">
              <a:solidFill>
                <a:schemeClr val="bg1"/>
              </a:solidFill>
            </a:endParaRPr>
          </a:p>
        </p:txBody>
      </p:sp>
      <p:cxnSp>
        <p:nvCxnSpPr>
          <p:cNvPr id="48" name="Straight Arrow Connector 47">
            <a:extLst>
              <a:ext uri="{FF2B5EF4-FFF2-40B4-BE49-F238E27FC236}">
                <a16:creationId xmlns="" xmlns:a16="http://schemas.microsoft.com/office/drawing/2014/main" id="{FD33D461-89FA-F7CA-5929-5E34E118C26C}"/>
              </a:ext>
            </a:extLst>
          </p:cNvPr>
          <p:cNvCxnSpPr>
            <a:cxnSpLocks/>
            <a:stCxn id="46" idx="2"/>
            <a:endCxn id="40" idx="0"/>
          </p:cNvCxnSpPr>
          <p:nvPr/>
        </p:nvCxnSpPr>
        <p:spPr bwMode="gray">
          <a:xfrm>
            <a:off x="6552232" y="3129797"/>
            <a:ext cx="0" cy="102124"/>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 xmlns:a16="http://schemas.microsoft.com/office/drawing/2014/main" id="{26D02B06-A5C3-F1A5-37AA-A1D5445F450A}"/>
              </a:ext>
            </a:extLst>
          </p:cNvPr>
          <p:cNvCxnSpPr>
            <a:cxnSpLocks/>
            <a:stCxn id="47" idx="2"/>
            <a:endCxn id="39" idx="0"/>
          </p:cNvCxnSpPr>
          <p:nvPr/>
        </p:nvCxnSpPr>
        <p:spPr bwMode="gray">
          <a:xfrm>
            <a:off x="5975731" y="3129797"/>
            <a:ext cx="0" cy="102124"/>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 xmlns:a16="http://schemas.microsoft.com/office/drawing/2014/main" id="{71C3EE62-3AFC-741A-746E-980FACC2EAB4}"/>
              </a:ext>
            </a:extLst>
          </p:cNvPr>
          <p:cNvSpPr/>
          <p:nvPr/>
        </p:nvSpPr>
        <p:spPr bwMode="gray">
          <a:xfrm>
            <a:off x="6371980" y="3576934"/>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x-none" sz="1200" b="1" dirty="0" err="1">
              <a:solidFill>
                <a:schemeClr val="bg1"/>
              </a:solidFill>
            </a:endParaRPr>
          </a:p>
        </p:txBody>
      </p:sp>
      <p:cxnSp>
        <p:nvCxnSpPr>
          <p:cNvPr id="62" name="Straight Arrow Connector 61">
            <a:extLst>
              <a:ext uri="{FF2B5EF4-FFF2-40B4-BE49-F238E27FC236}">
                <a16:creationId xmlns="" xmlns:a16="http://schemas.microsoft.com/office/drawing/2014/main" id="{862B0753-1A85-B815-A255-3E62DB120805}"/>
              </a:ext>
            </a:extLst>
          </p:cNvPr>
          <p:cNvCxnSpPr>
            <a:cxnSpLocks/>
            <a:stCxn id="42" idx="0"/>
            <a:endCxn id="50" idx="2"/>
          </p:cNvCxnSpPr>
          <p:nvPr/>
        </p:nvCxnSpPr>
        <p:spPr bwMode="gray">
          <a:xfrm flipV="1">
            <a:off x="6263980" y="3702933"/>
            <a:ext cx="171000" cy="146366"/>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5" name="TextBox 1024">
                <a:extLst>
                  <a:ext uri="{FF2B5EF4-FFF2-40B4-BE49-F238E27FC236}">
                    <a16:creationId xmlns="" xmlns:a16="http://schemas.microsoft.com/office/drawing/2014/main" id="{2DC0EB48-0A6C-1E36-6C90-703541ABFABC}"/>
                  </a:ext>
                </a:extLst>
              </p:cNvPr>
              <p:cNvSpPr txBox="1"/>
              <p:nvPr/>
            </p:nvSpPr>
            <p:spPr bwMode="gray">
              <a:xfrm>
                <a:off x="395536" y="4120941"/>
                <a:ext cx="2056079" cy="215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𝑝</m:t>
                      </m:r>
                      <m:d>
                        <m:dPr>
                          <m:ctrlPr>
                            <a:rPr lang="en-US" sz="800" b="0" i="1" smtClean="0">
                              <a:latin typeface="Cambria Math"/>
                            </a:rPr>
                          </m:ctrlPr>
                        </m:dPr>
                        <m:e>
                          <m:sSub>
                            <m:sSubPr>
                              <m:ctrlPr>
                                <a:rPr lang="en-US" sz="800" b="0" i="1" smtClean="0">
                                  <a:latin typeface="Cambria Math"/>
                                </a:rPr>
                              </m:ctrlPr>
                            </m:sSubPr>
                            <m:e>
                              <m:r>
                                <a:rPr lang="en-US" sz="800" b="0" i="1" smtClean="0">
                                  <a:latin typeface="Cambria Math" panose="02040503050406030204" pitchFamily="18" charset="0"/>
                                </a:rPr>
                                <m:t>𝑥</m:t>
                              </m:r>
                            </m:e>
                            <m:sub>
                              <m:r>
                                <a:rPr lang="en-US" sz="800" b="0" i="1" smtClean="0">
                                  <a:latin typeface="Cambria Math" panose="02040503050406030204" pitchFamily="18" charset="0"/>
                                </a:rPr>
                                <m:t>1</m:t>
                              </m:r>
                            </m:sub>
                          </m:sSub>
                          <m:r>
                            <a:rPr lang="en-US" sz="800" b="0" i="1" smtClean="0">
                              <a:latin typeface="Cambria Math" panose="02040503050406030204" pitchFamily="18" charset="0"/>
                            </a:rPr>
                            <m:t>,</m:t>
                          </m:r>
                          <m:sSub>
                            <m:sSubPr>
                              <m:ctrlPr>
                                <a:rPr lang="en-US" sz="800" b="0" i="1" smtClean="0">
                                  <a:latin typeface="Cambria Math"/>
                                </a:rPr>
                              </m:ctrlPr>
                            </m:sSubPr>
                            <m:e>
                              <m:r>
                                <a:rPr lang="en-US" sz="800" b="0" i="1" smtClean="0">
                                  <a:latin typeface="Cambria Math" panose="02040503050406030204" pitchFamily="18" charset="0"/>
                                </a:rPr>
                                <m:t>𝑥</m:t>
                              </m:r>
                            </m:e>
                            <m:sub>
                              <m:r>
                                <a:rPr lang="en-US" sz="800" b="0" i="1" smtClean="0">
                                  <a:latin typeface="Cambria Math" panose="02040503050406030204" pitchFamily="18" charset="0"/>
                                </a:rPr>
                                <m:t>2</m:t>
                              </m:r>
                            </m:sub>
                          </m:sSub>
                          <m:r>
                            <a:rPr lang="en-US" sz="800" b="0" i="1" smtClean="0">
                              <a:latin typeface="Cambria Math" panose="02040503050406030204" pitchFamily="18" charset="0"/>
                            </a:rPr>
                            <m:t>,</m:t>
                          </m:r>
                          <m:sSub>
                            <m:sSubPr>
                              <m:ctrlPr>
                                <a:rPr lang="en-US" sz="800" b="0" i="1" smtClean="0">
                                  <a:latin typeface="Cambria Math"/>
                                </a:rPr>
                              </m:ctrlPr>
                            </m:sSubPr>
                            <m:e>
                              <m:r>
                                <a:rPr lang="en-US" sz="800" b="0" i="1" smtClean="0">
                                  <a:latin typeface="Cambria Math" panose="02040503050406030204" pitchFamily="18" charset="0"/>
                                </a:rPr>
                                <m:t>𝑥</m:t>
                              </m:r>
                            </m:e>
                            <m:sub>
                              <m:r>
                                <a:rPr lang="en-US" sz="800" b="0" i="1" smtClean="0">
                                  <a:latin typeface="Cambria Math" panose="02040503050406030204" pitchFamily="18" charset="0"/>
                                </a:rPr>
                                <m:t>3</m:t>
                              </m:r>
                            </m:sub>
                          </m:sSub>
                        </m:e>
                      </m:d>
                      <m:r>
                        <a:rPr lang="en-US" sz="800" b="0" i="1" smtClean="0">
                          <a:latin typeface="Cambria Math" panose="02040503050406030204" pitchFamily="18" charset="0"/>
                        </a:rPr>
                        <m:t>=</m:t>
                      </m:r>
                      <m:r>
                        <a:rPr lang="en-US" sz="800" i="1">
                          <a:latin typeface="Cambria Math" panose="02040503050406030204" pitchFamily="18" charset="0"/>
                        </a:rPr>
                        <m:t>𝑝</m:t>
                      </m:r>
                      <m:d>
                        <m:dPr>
                          <m:ctrlPr>
                            <a:rPr lang="en-US" sz="800" i="1">
                              <a:latin typeface="Cambria Math"/>
                            </a:rPr>
                          </m:ctrlPr>
                        </m:dPr>
                        <m:e>
                          <m:sSub>
                            <m:sSubPr>
                              <m:ctrlPr>
                                <a:rPr lang="en-US" sz="800" i="1">
                                  <a:latin typeface="Cambria Math"/>
                                </a:rPr>
                              </m:ctrlPr>
                            </m:sSubPr>
                            <m:e>
                              <m:r>
                                <a:rPr lang="en-US" sz="800" i="1">
                                  <a:latin typeface="Cambria Math" panose="02040503050406030204" pitchFamily="18" charset="0"/>
                                </a:rPr>
                                <m:t>𝑥</m:t>
                              </m:r>
                            </m:e>
                            <m:sub>
                              <m:r>
                                <a:rPr lang="en-US" sz="800" i="1">
                                  <a:latin typeface="Cambria Math" panose="02040503050406030204" pitchFamily="18" charset="0"/>
                                </a:rPr>
                                <m:t>1</m:t>
                              </m:r>
                            </m:sub>
                          </m:sSub>
                        </m:e>
                      </m:d>
                      <m:r>
                        <a:rPr lang="en-US" sz="800" i="1">
                          <a:latin typeface="Cambria Math" panose="02040503050406030204" pitchFamily="18" charset="0"/>
                        </a:rPr>
                        <m:t>⋅</m:t>
                      </m:r>
                      <m:r>
                        <a:rPr lang="en-US" sz="800" i="1">
                          <a:latin typeface="Cambria Math" panose="02040503050406030204" pitchFamily="18" charset="0"/>
                        </a:rPr>
                        <m:t>𝑝</m:t>
                      </m:r>
                      <m:d>
                        <m:dPr>
                          <m:ctrlPr>
                            <a:rPr lang="en-US" sz="800" i="1">
                              <a:latin typeface="Cambria Math"/>
                            </a:rPr>
                          </m:ctrlPr>
                        </m:dPr>
                        <m:e>
                          <m:sSub>
                            <m:sSubPr>
                              <m:ctrlPr>
                                <a:rPr lang="en-US" sz="800" i="1">
                                  <a:latin typeface="Cambria Math"/>
                                </a:rPr>
                              </m:ctrlPr>
                            </m:sSubPr>
                            <m:e>
                              <m:r>
                                <a:rPr lang="en-US" sz="800" i="1">
                                  <a:latin typeface="Cambria Math" panose="02040503050406030204" pitchFamily="18" charset="0"/>
                                </a:rPr>
                                <m:t>𝑥</m:t>
                              </m:r>
                            </m:e>
                            <m:sub>
                              <m:r>
                                <a:rPr lang="en-US" sz="800" i="1">
                                  <a:latin typeface="Cambria Math" panose="02040503050406030204" pitchFamily="18" charset="0"/>
                                </a:rPr>
                                <m:t>2</m:t>
                              </m:r>
                            </m:sub>
                          </m:sSub>
                        </m:e>
                      </m:d>
                      <m:r>
                        <a:rPr lang="en-US" sz="800" b="0" i="1" smtClean="0">
                          <a:latin typeface="Cambria Math" panose="02040503050406030204" pitchFamily="18" charset="0"/>
                        </a:rPr>
                        <m:t>⋅</m:t>
                      </m:r>
                      <m:r>
                        <a:rPr lang="en-US" sz="800" b="0" i="1" smtClean="0">
                          <a:latin typeface="Cambria Math" panose="02040503050406030204" pitchFamily="18" charset="0"/>
                        </a:rPr>
                        <m:t>𝑝</m:t>
                      </m:r>
                      <m:d>
                        <m:dPr>
                          <m:ctrlPr>
                            <a:rPr lang="en-US" sz="800" b="0" i="1" smtClean="0">
                              <a:latin typeface="Cambria Math"/>
                            </a:rPr>
                          </m:ctrlPr>
                        </m:dPr>
                        <m:e>
                          <m:sSub>
                            <m:sSubPr>
                              <m:ctrlPr>
                                <a:rPr lang="en-US" sz="800" b="0" i="1" smtClean="0">
                                  <a:latin typeface="Cambria Math"/>
                                </a:rPr>
                              </m:ctrlPr>
                            </m:sSubPr>
                            <m:e>
                              <m:r>
                                <a:rPr lang="en-US" sz="800" b="0" i="1" smtClean="0">
                                  <a:latin typeface="Cambria Math" panose="02040503050406030204" pitchFamily="18" charset="0"/>
                                </a:rPr>
                                <m:t>𝑥</m:t>
                              </m:r>
                            </m:e>
                            <m:sub>
                              <m:r>
                                <a:rPr lang="en-US" sz="800" b="0" i="1" smtClean="0">
                                  <a:latin typeface="Cambria Math" panose="02040503050406030204" pitchFamily="18" charset="0"/>
                                </a:rPr>
                                <m:t>3</m:t>
                              </m:r>
                            </m:sub>
                          </m:sSub>
                          <m:r>
                            <a:rPr lang="en-US" sz="800" b="0" i="1" smtClean="0">
                              <a:latin typeface="Cambria Math" panose="02040503050406030204" pitchFamily="18" charset="0"/>
                            </a:rPr>
                            <m:t>|</m:t>
                          </m:r>
                          <m:sSub>
                            <m:sSubPr>
                              <m:ctrlPr>
                                <a:rPr lang="en-US" sz="800" b="0" i="1" smtClean="0">
                                  <a:latin typeface="Cambria Math"/>
                                </a:rPr>
                              </m:ctrlPr>
                            </m:sSubPr>
                            <m:e>
                              <m:r>
                                <a:rPr lang="en-US" sz="800" b="0" i="1" smtClean="0">
                                  <a:latin typeface="Cambria Math" panose="02040503050406030204" pitchFamily="18" charset="0"/>
                                </a:rPr>
                                <m:t>𝑥</m:t>
                              </m:r>
                            </m:e>
                            <m:sub>
                              <m:r>
                                <a:rPr lang="en-US" sz="800" b="0" i="1" smtClean="0">
                                  <a:latin typeface="Cambria Math" panose="02040503050406030204" pitchFamily="18" charset="0"/>
                                </a:rPr>
                                <m:t>1</m:t>
                              </m:r>
                            </m:sub>
                          </m:sSub>
                          <m:r>
                            <a:rPr lang="en-US" sz="800" b="0" i="1" smtClean="0">
                              <a:latin typeface="Cambria Math" panose="02040503050406030204" pitchFamily="18" charset="0"/>
                            </a:rPr>
                            <m:t>,</m:t>
                          </m:r>
                          <m:sSub>
                            <m:sSubPr>
                              <m:ctrlPr>
                                <a:rPr lang="en-US" sz="800" b="0" i="1" smtClean="0">
                                  <a:latin typeface="Cambria Math"/>
                                </a:rPr>
                              </m:ctrlPr>
                            </m:sSubPr>
                            <m:e>
                              <m:r>
                                <a:rPr lang="en-US" sz="800" b="0" i="1" smtClean="0">
                                  <a:latin typeface="Cambria Math" panose="02040503050406030204" pitchFamily="18" charset="0"/>
                                </a:rPr>
                                <m:t>𝑥</m:t>
                              </m:r>
                            </m:e>
                            <m:sub>
                              <m:r>
                                <a:rPr lang="en-US" sz="800" b="0" i="1" smtClean="0">
                                  <a:latin typeface="Cambria Math" panose="02040503050406030204" pitchFamily="18" charset="0"/>
                                </a:rPr>
                                <m:t>2</m:t>
                              </m:r>
                            </m:sub>
                          </m:sSub>
                        </m:e>
                      </m:d>
                    </m:oMath>
                  </m:oMathPara>
                </a14:m>
                <a:endParaRPr lang="en-US" sz="800" dirty="0"/>
              </a:p>
            </p:txBody>
          </p:sp>
        </mc:Choice>
        <mc:Fallback xmlns="">
          <p:sp>
            <p:nvSpPr>
              <p:cNvPr id="1025" name="TextBox 1024">
                <a:extLst>
                  <a:ext uri="{FF2B5EF4-FFF2-40B4-BE49-F238E27FC236}">
                    <a16:creationId xmlns:a16="http://schemas.microsoft.com/office/drawing/2014/main" id="{2DC0EB48-0A6C-1E36-6C90-703541ABFABC}"/>
                  </a:ext>
                </a:extLst>
              </p:cNvPr>
              <p:cNvSpPr txBox="1">
                <a:spLocks noRot="1" noChangeAspect="1" noMove="1" noResize="1" noEditPoints="1" noAdjustHandles="1" noChangeArrowheads="1" noChangeShapeType="1" noTextEdit="1"/>
              </p:cNvSpPr>
              <p:nvPr/>
            </p:nvSpPr>
            <p:spPr bwMode="gray">
              <a:xfrm>
                <a:off x="395536" y="4120941"/>
                <a:ext cx="2056079" cy="215444"/>
              </a:xfrm>
              <a:prstGeom prst="rect">
                <a:avLst/>
              </a:prstGeom>
              <a:blipFill>
                <a:blip r:embed="rId13"/>
                <a:stretch>
                  <a:fillRect b="-5556"/>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027" name="TextBox 1026">
                <a:extLst>
                  <a:ext uri="{FF2B5EF4-FFF2-40B4-BE49-F238E27FC236}">
                    <a16:creationId xmlns="" xmlns:a16="http://schemas.microsoft.com/office/drawing/2014/main" id="{F8BDC84C-D609-75D3-AD2A-B930109752DA}"/>
                  </a:ext>
                </a:extLst>
              </p:cNvPr>
              <p:cNvSpPr txBox="1"/>
              <p:nvPr/>
            </p:nvSpPr>
            <p:spPr bwMode="gray">
              <a:xfrm>
                <a:off x="2627784" y="4124495"/>
                <a:ext cx="2232248" cy="215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𝑝</m:t>
                      </m:r>
                      <m:d>
                        <m:dPr>
                          <m:ctrlPr>
                            <a:rPr lang="en-US" sz="800" b="0" i="1" smtClean="0">
                              <a:latin typeface="Cambria Math"/>
                            </a:rPr>
                          </m:ctrlPr>
                        </m:dPr>
                        <m:e>
                          <m:sSub>
                            <m:sSubPr>
                              <m:ctrlPr>
                                <a:rPr lang="en-US" sz="800" b="0" i="1" smtClean="0">
                                  <a:latin typeface="Cambria Math"/>
                                </a:rPr>
                              </m:ctrlPr>
                            </m:sSubPr>
                            <m:e>
                              <m:r>
                                <a:rPr lang="en-US" sz="800" b="0" i="1" smtClean="0">
                                  <a:latin typeface="Cambria Math" panose="02040503050406030204" pitchFamily="18" charset="0"/>
                                </a:rPr>
                                <m:t>𝑥</m:t>
                              </m:r>
                            </m:e>
                            <m:sub>
                              <m:r>
                                <a:rPr lang="en-US" sz="800" b="0" i="1" smtClean="0">
                                  <a:latin typeface="Cambria Math" panose="02040503050406030204" pitchFamily="18" charset="0"/>
                                </a:rPr>
                                <m:t>1</m:t>
                              </m:r>
                            </m:sub>
                          </m:sSub>
                          <m:r>
                            <a:rPr lang="en-US" sz="800" b="0" i="1" smtClean="0">
                              <a:latin typeface="Cambria Math" panose="02040503050406030204" pitchFamily="18" charset="0"/>
                            </a:rPr>
                            <m:t>,</m:t>
                          </m:r>
                          <m:sSub>
                            <m:sSubPr>
                              <m:ctrlPr>
                                <a:rPr lang="en-US" sz="800" b="0" i="1" smtClean="0">
                                  <a:latin typeface="Cambria Math"/>
                                </a:rPr>
                              </m:ctrlPr>
                            </m:sSubPr>
                            <m:e>
                              <m:r>
                                <a:rPr lang="en-US" sz="800" b="0" i="1" smtClean="0">
                                  <a:latin typeface="Cambria Math" panose="02040503050406030204" pitchFamily="18" charset="0"/>
                                </a:rPr>
                                <m:t>𝑥</m:t>
                              </m:r>
                            </m:e>
                            <m:sub>
                              <m:r>
                                <a:rPr lang="en-US" sz="800" b="0" i="1" smtClean="0">
                                  <a:latin typeface="Cambria Math" panose="02040503050406030204" pitchFamily="18" charset="0"/>
                                </a:rPr>
                                <m:t>2</m:t>
                              </m:r>
                            </m:sub>
                          </m:sSub>
                          <m:r>
                            <a:rPr lang="en-US" sz="800" b="0" i="1" smtClean="0">
                              <a:latin typeface="Cambria Math" panose="02040503050406030204" pitchFamily="18" charset="0"/>
                            </a:rPr>
                            <m:t>,</m:t>
                          </m:r>
                          <m:sSub>
                            <m:sSubPr>
                              <m:ctrlPr>
                                <a:rPr lang="en-US" sz="800" b="0" i="1" smtClean="0">
                                  <a:latin typeface="Cambria Math"/>
                                </a:rPr>
                              </m:ctrlPr>
                            </m:sSubPr>
                            <m:e>
                              <m:r>
                                <a:rPr lang="en-US" sz="800" b="0" i="1" smtClean="0">
                                  <a:latin typeface="Cambria Math" panose="02040503050406030204" pitchFamily="18" charset="0"/>
                                </a:rPr>
                                <m:t>𝑥</m:t>
                              </m:r>
                            </m:e>
                            <m:sub>
                              <m:r>
                                <a:rPr lang="en-US" sz="800" b="0" i="1" smtClean="0">
                                  <a:latin typeface="Cambria Math" panose="02040503050406030204" pitchFamily="18" charset="0"/>
                                </a:rPr>
                                <m:t>3</m:t>
                              </m:r>
                            </m:sub>
                          </m:sSub>
                        </m:e>
                      </m:d>
                      <m:r>
                        <a:rPr lang="en-US" sz="800" b="0" i="1" smtClean="0">
                          <a:latin typeface="Cambria Math" panose="02040503050406030204" pitchFamily="18" charset="0"/>
                        </a:rPr>
                        <m:t>=</m:t>
                      </m:r>
                      <m:sSub>
                        <m:sSubPr>
                          <m:ctrlPr>
                            <a:rPr lang="en-US" sz="800" b="0" i="1" smtClean="0">
                              <a:latin typeface="Cambria Math"/>
                            </a:rPr>
                          </m:ctrlPr>
                        </m:sSubPr>
                        <m:e>
                          <m:r>
                            <a:rPr lang="en-US" sz="800" b="0" i="1" smtClean="0">
                              <a:latin typeface="Cambria Math" panose="02040503050406030204" pitchFamily="18" charset="0"/>
                            </a:rPr>
                            <m:t>𝑓</m:t>
                          </m:r>
                        </m:e>
                        <m:sub>
                          <m:r>
                            <a:rPr lang="en-US" sz="800" b="0" i="1" smtClean="0">
                              <a:latin typeface="Cambria Math" panose="02040503050406030204" pitchFamily="18" charset="0"/>
                            </a:rPr>
                            <m:t>1</m:t>
                          </m:r>
                        </m:sub>
                      </m:sSub>
                      <m:d>
                        <m:dPr>
                          <m:ctrlPr>
                            <a:rPr lang="en-US" sz="800" b="0" i="1" smtClean="0">
                              <a:latin typeface="Cambria Math"/>
                            </a:rPr>
                          </m:ctrlPr>
                        </m:dPr>
                        <m:e>
                          <m:sSub>
                            <m:sSubPr>
                              <m:ctrlPr>
                                <a:rPr lang="en-US" sz="800" b="0" i="1" smtClean="0">
                                  <a:latin typeface="Cambria Math"/>
                                </a:rPr>
                              </m:ctrlPr>
                            </m:sSubPr>
                            <m:e>
                              <m:r>
                                <a:rPr lang="en-US" sz="800" b="0" i="1" smtClean="0">
                                  <a:latin typeface="Cambria Math" panose="02040503050406030204" pitchFamily="18" charset="0"/>
                                </a:rPr>
                                <m:t>𝑥</m:t>
                              </m:r>
                            </m:e>
                            <m:sub>
                              <m:r>
                                <a:rPr lang="en-US" sz="800" b="0" i="1" smtClean="0">
                                  <a:latin typeface="Cambria Math" panose="02040503050406030204" pitchFamily="18" charset="0"/>
                                </a:rPr>
                                <m:t>1</m:t>
                              </m:r>
                            </m:sub>
                          </m:sSub>
                        </m:e>
                      </m:d>
                      <m:r>
                        <a:rPr lang="en-US" sz="800" b="0" i="1" smtClean="0">
                          <a:latin typeface="Cambria Math" panose="02040503050406030204" pitchFamily="18" charset="0"/>
                        </a:rPr>
                        <m:t>⋅</m:t>
                      </m:r>
                      <m:sSub>
                        <m:sSubPr>
                          <m:ctrlPr>
                            <a:rPr lang="en-US" sz="800" b="0" i="1" smtClean="0">
                              <a:latin typeface="Cambria Math"/>
                            </a:rPr>
                          </m:ctrlPr>
                        </m:sSubPr>
                        <m:e>
                          <m:r>
                            <a:rPr lang="en-US" sz="800" b="0" i="1" smtClean="0">
                              <a:latin typeface="Cambria Math" panose="02040503050406030204" pitchFamily="18" charset="0"/>
                            </a:rPr>
                            <m:t>𝑓</m:t>
                          </m:r>
                        </m:e>
                        <m:sub>
                          <m:r>
                            <a:rPr lang="en-US" sz="800" b="0" i="1" smtClean="0">
                              <a:latin typeface="Cambria Math" panose="02040503050406030204" pitchFamily="18" charset="0"/>
                            </a:rPr>
                            <m:t>2</m:t>
                          </m:r>
                        </m:sub>
                      </m:sSub>
                      <m:d>
                        <m:dPr>
                          <m:ctrlPr>
                            <a:rPr lang="en-US" sz="800" b="0" i="1" smtClean="0">
                              <a:latin typeface="Cambria Math"/>
                            </a:rPr>
                          </m:ctrlPr>
                        </m:dPr>
                        <m:e>
                          <m:sSub>
                            <m:sSubPr>
                              <m:ctrlPr>
                                <a:rPr lang="en-US" sz="800" b="0" i="1" smtClean="0">
                                  <a:latin typeface="Cambria Math"/>
                                </a:rPr>
                              </m:ctrlPr>
                            </m:sSubPr>
                            <m:e>
                              <m:r>
                                <a:rPr lang="en-US" sz="800" b="0" i="1" smtClean="0">
                                  <a:latin typeface="Cambria Math" panose="02040503050406030204" pitchFamily="18" charset="0"/>
                                </a:rPr>
                                <m:t>𝑥</m:t>
                              </m:r>
                            </m:e>
                            <m:sub>
                              <m:r>
                                <a:rPr lang="en-US" sz="800" b="0" i="1" smtClean="0">
                                  <a:latin typeface="Cambria Math" panose="02040503050406030204" pitchFamily="18" charset="0"/>
                                </a:rPr>
                                <m:t>2</m:t>
                              </m:r>
                            </m:sub>
                          </m:sSub>
                        </m:e>
                      </m:d>
                      <m:r>
                        <a:rPr lang="en-US" sz="800" b="0" i="1" smtClean="0">
                          <a:latin typeface="Cambria Math" panose="02040503050406030204" pitchFamily="18" charset="0"/>
                        </a:rPr>
                        <m:t>⋅</m:t>
                      </m:r>
                      <m:sSub>
                        <m:sSubPr>
                          <m:ctrlPr>
                            <a:rPr lang="en-US" sz="800" i="1">
                              <a:latin typeface="Cambria Math"/>
                            </a:rPr>
                          </m:ctrlPr>
                        </m:sSubPr>
                        <m:e>
                          <m:r>
                            <a:rPr lang="en-US" sz="800" i="1">
                              <a:latin typeface="Cambria Math" panose="02040503050406030204" pitchFamily="18" charset="0"/>
                            </a:rPr>
                            <m:t>𝑓</m:t>
                          </m:r>
                        </m:e>
                        <m:sub>
                          <m:r>
                            <a:rPr lang="en-US" sz="800" i="1">
                              <a:latin typeface="Cambria Math" panose="02040503050406030204" pitchFamily="18" charset="0"/>
                            </a:rPr>
                            <m:t>3</m:t>
                          </m:r>
                        </m:sub>
                      </m:sSub>
                      <m:d>
                        <m:dPr>
                          <m:ctrlPr>
                            <a:rPr lang="en-US" sz="800" i="1">
                              <a:latin typeface="Cambria Math"/>
                            </a:rPr>
                          </m:ctrlPr>
                        </m:dPr>
                        <m:e>
                          <m:sSub>
                            <m:sSubPr>
                              <m:ctrlPr>
                                <a:rPr lang="en-US" sz="800" i="1">
                                  <a:latin typeface="Cambria Math"/>
                                </a:rPr>
                              </m:ctrlPr>
                            </m:sSubPr>
                            <m:e>
                              <m:r>
                                <a:rPr lang="en-US" sz="800" i="1">
                                  <a:latin typeface="Cambria Math" panose="02040503050406030204" pitchFamily="18" charset="0"/>
                                </a:rPr>
                                <m:t>𝑥</m:t>
                              </m:r>
                            </m:e>
                            <m:sub>
                              <m:r>
                                <a:rPr lang="en-US" sz="800" i="1">
                                  <a:latin typeface="Cambria Math" panose="02040503050406030204" pitchFamily="18" charset="0"/>
                                </a:rPr>
                                <m:t>3</m:t>
                              </m:r>
                            </m:sub>
                          </m:sSub>
                          <m:r>
                            <a:rPr lang="en-US" sz="800" b="0" i="1" smtClean="0">
                              <a:latin typeface="Cambria Math" panose="02040503050406030204" pitchFamily="18" charset="0"/>
                            </a:rPr>
                            <m:t>,</m:t>
                          </m:r>
                          <m:sSub>
                            <m:sSubPr>
                              <m:ctrlPr>
                                <a:rPr lang="en-US" sz="800" i="1">
                                  <a:latin typeface="Cambria Math"/>
                                </a:rPr>
                              </m:ctrlPr>
                            </m:sSubPr>
                            <m:e>
                              <m:r>
                                <a:rPr lang="en-US" sz="800" i="1">
                                  <a:latin typeface="Cambria Math" panose="02040503050406030204" pitchFamily="18" charset="0"/>
                                </a:rPr>
                                <m:t>𝑥</m:t>
                              </m:r>
                            </m:e>
                            <m:sub>
                              <m:r>
                                <a:rPr lang="en-US" sz="800" i="1">
                                  <a:latin typeface="Cambria Math" panose="02040503050406030204" pitchFamily="18" charset="0"/>
                                </a:rPr>
                                <m:t>1</m:t>
                              </m:r>
                            </m:sub>
                          </m:sSub>
                          <m:r>
                            <a:rPr lang="en-US" sz="800" i="1">
                              <a:latin typeface="Cambria Math" panose="02040503050406030204" pitchFamily="18" charset="0"/>
                            </a:rPr>
                            <m:t>,</m:t>
                          </m:r>
                          <m:sSub>
                            <m:sSubPr>
                              <m:ctrlPr>
                                <a:rPr lang="en-US" sz="800" i="1">
                                  <a:latin typeface="Cambria Math"/>
                                </a:rPr>
                              </m:ctrlPr>
                            </m:sSubPr>
                            <m:e>
                              <m:r>
                                <a:rPr lang="en-US" sz="800" i="1">
                                  <a:latin typeface="Cambria Math" panose="02040503050406030204" pitchFamily="18" charset="0"/>
                                </a:rPr>
                                <m:t>𝑥</m:t>
                              </m:r>
                            </m:e>
                            <m:sub>
                              <m:r>
                                <a:rPr lang="en-US" sz="800" i="1">
                                  <a:latin typeface="Cambria Math" panose="02040503050406030204" pitchFamily="18" charset="0"/>
                                </a:rPr>
                                <m:t>2</m:t>
                              </m:r>
                            </m:sub>
                          </m:sSub>
                        </m:e>
                      </m:d>
                    </m:oMath>
                  </m:oMathPara>
                </a14:m>
                <a:endParaRPr lang="en-US" sz="800" dirty="0"/>
              </a:p>
            </p:txBody>
          </p:sp>
        </mc:Choice>
        <mc:Fallback xmlns="">
          <p:sp>
            <p:nvSpPr>
              <p:cNvPr id="1027" name="TextBox 1026">
                <a:extLst>
                  <a:ext uri="{FF2B5EF4-FFF2-40B4-BE49-F238E27FC236}">
                    <a16:creationId xmlns:a16="http://schemas.microsoft.com/office/drawing/2014/main" id="{F8BDC84C-D609-75D3-AD2A-B930109752DA}"/>
                  </a:ext>
                </a:extLst>
              </p:cNvPr>
              <p:cNvSpPr txBox="1">
                <a:spLocks noRot="1" noChangeAspect="1" noMove="1" noResize="1" noEditPoints="1" noAdjustHandles="1" noChangeArrowheads="1" noChangeShapeType="1" noTextEdit="1"/>
              </p:cNvSpPr>
              <p:nvPr/>
            </p:nvSpPr>
            <p:spPr bwMode="gray">
              <a:xfrm>
                <a:off x="2627784" y="4124495"/>
                <a:ext cx="2232248" cy="215444"/>
              </a:xfrm>
              <a:prstGeom prst="rect">
                <a:avLst/>
              </a:prstGeom>
              <a:blipFill>
                <a:blip r:embed="rId14"/>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8" name="TextBox 1027">
                <a:extLst>
                  <a:ext uri="{FF2B5EF4-FFF2-40B4-BE49-F238E27FC236}">
                    <a16:creationId xmlns="" xmlns:a16="http://schemas.microsoft.com/office/drawing/2014/main" id="{4BC0FA15-7694-F604-2CEE-378E1A4E4C38}"/>
                  </a:ext>
                </a:extLst>
              </p:cNvPr>
              <p:cNvSpPr txBox="1"/>
              <p:nvPr/>
            </p:nvSpPr>
            <p:spPr bwMode="gray">
              <a:xfrm>
                <a:off x="5076056" y="4137887"/>
                <a:ext cx="2418912" cy="215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𝑝</m:t>
                      </m:r>
                      <m:d>
                        <m:dPr>
                          <m:ctrlPr>
                            <a:rPr lang="en-US" sz="800" b="0" i="1" smtClean="0">
                              <a:latin typeface="Cambria Math"/>
                            </a:rPr>
                          </m:ctrlPr>
                        </m:dPr>
                        <m:e>
                          <m:sSub>
                            <m:sSubPr>
                              <m:ctrlPr>
                                <a:rPr lang="en-US" sz="800" b="0" i="1" smtClean="0">
                                  <a:latin typeface="Cambria Math"/>
                                </a:rPr>
                              </m:ctrlPr>
                            </m:sSubPr>
                            <m:e>
                              <m:r>
                                <a:rPr lang="en-US" sz="800" b="0" i="1" smtClean="0">
                                  <a:latin typeface="Cambria Math" panose="02040503050406030204" pitchFamily="18" charset="0"/>
                                </a:rPr>
                                <m:t>𝑥</m:t>
                              </m:r>
                            </m:e>
                            <m:sub>
                              <m:r>
                                <a:rPr lang="en-US" sz="800" b="0" i="1" smtClean="0">
                                  <a:latin typeface="Cambria Math" panose="02040503050406030204" pitchFamily="18" charset="0"/>
                                </a:rPr>
                                <m:t>1</m:t>
                              </m:r>
                            </m:sub>
                          </m:sSub>
                          <m:r>
                            <a:rPr lang="en-US" sz="800" b="0" i="1" smtClean="0">
                              <a:latin typeface="Cambria Math" panose="02040503050406030204" pitchFamily="18" charset="0"/>
                            </a:rPr>
                            <m:t>,</m:t>
                          </m:r>
                          <m:sSub>
                            <m:sSubPr>
                              <m:ctrlPr>
                                <a:rPr lang="en-US" sz="800" b="0" i="1" smtClean="0">
                                  <a:latin typeface="Cambria Math"/>
                                </a:rPr>
                              </m:ctrlPr>
                            </m:sSubPr>
                            <m:e>
                              <m:r>
                                <a:rPr lang="en-US" sz="800" b="0" i="1" smtClean="0">
                                  <a:latin typeface="Cambria Math" panose="02040503050406030204" pitchFamily="18" charset="0"/>
                                </a:rPr>
                                <m:t>𝑥</m:t>
                              </m:r>
                            </m:e>
                            <m:sub>
                              <m:r>
                                <a:rPr lang="en-US" sz="800" b="0" i="1" smtClean="0">
                                  <a:latin typeface="Cambria Math" panose="02040503050406030204" pitchFamily="18" charset="0"/>
                                </a:rPr>
                                <m:t>2</m:t>
                              </m:r>
                            </m:sub>
                          </m:sSub>
                          <m:r>
                            <a:rPr lang="en-US" sz="800" b="0" i="1" smtClean="0">
                              <a:latin typeface="Cambria Math" panose="02040503050406030204" pitchFamily="18" charset="0"/>
                            </a:rPr>
                            <m:t>,</m:t>
                          </m:r>
                          <m:sSub>
                            <m:sSubPr>
                              <m:ctrlPr>
                                <a:rPr lang="en-US" sz="800" b="0" i="1" smtClean="0">
                                  <a:latin typeface="Cambria Math"/>
                                </a:rPr>
                              </m:ctrlPr>
                            </m:sSubPr>
                            <m:e>
                              <m:r>
                                <a:rPr lang="en-US" sz="800" b="0" i="1" smtClean="0">
                                  <a:latin typeface="Cambria Math" panose="02040503050406030204" pitchFamily="18" charset="0"/>
                                </a:rPr>
                                <m:t>𝑥</m:t>
                              </m:r>
                            </m:e>
                            <m:sub>
                              <m:r>
                                <a:rPr lang="en-US" sz="800" b="0" i="1" smtClean="0">
                                  <a:latin typeface="Cambria Math" panose="02040503050406030204" pitchFamily="18" charset="0"/>
                                </a:rPr>
                                <m:t>3</m:t>
                              </m:r>
                            </m:sub>
                          </m:sSub>
                        </m:e>
                      </m:d>
                      <m:r>
                        <a:rPr lang="en-US" sz="800" b="0" i="1" smtClean="0">
                          <a:latin typeface="Cambria Math" panose="02040503050406030204" pitchFamily="18" charset="0"/>
                        </a:rPr>
                        <m:t>=</m:t>
                      </m:r>
                      <m:sSub>
                        <m:sSubPr>
                          <m:ctrlPr>
                            <a:rPr lang="en-US" sz="800" b="0" i="1" smtClean="0">
                              <a:latin typeface="Cambria Math"/>
                            </a:rPr>
                          </m:ctrlPr>
                        </m:sSubPr>
                        <m:e>
                          <m:r>
                            <a:rPr lang="en-US" sz="800" b="0" i="1" smtClean="0">
                              <a:latin typeface="Cambria Math" panose="02040503050406030204" pitchFamily="18" charset="0"/>
                            </a:rPr>
                            <m:t>𝑓</m:t>
                          </m:r>
                        </m:e>
                        <m:sub>
                          <m:r>
                            <a:rPr lang="en-US" sz="800" b="0" i="1" smtClean="0">
                              <a:latin typeface="Cambria Math" panose="02040503050406030204" pitchFamily="18" charset="0"/>
                            </a:rPr>
                            <m:t>1</m:t>
                          </m:r>
                        </m:sub>
                      </m:sSub>
                      <m:d>
                        <m:dPr>
                          <m:ctrlPr>
                            <a:rPr lang="en-US" sz="800" b="0" i="1" smtClean="0">
                              <a:latin typeface="Cambria Math"/>
                            </a:rPr>
                          </m:ctrlPr>
                        </m:dPr>
                        <m:e>
                          <m:sSub>
                            <m:sSubPr>
                              <m:ctrlPr>
                                <a:rPr lang="en-US" sz="800" b="0" i="1" smtClean="0">
                                  <a:latin typeface="Cambria Math"/>
                                </a:rPr>
                              </m:ctrlPr>
                            </m:sSubPr>
                            <m:e>
                              <m:r>
                                <a:rPr lang="en-US" sz="800" b="0" i="1" smtClean="0">
                                  <a:latin typeface="Cambria Math" panose="02040503050406030204" pitchFamily="18" charset="0"/>
                                </a:rPr>
                                <m:t>𝑥</m:t>
                              </m:r>
                            </m:e>
                            <m:sub>
                              <m:r>
                                <a:rPr lang="en-US" sz="800" b="0" i="1" smtClean="0">
                                  <a:latin typeface="Cambria Math" panose="02040503050406030204" pitchFamily="18" charset="0"/>
                                </a:rPr>
                                <m:t>1</m:t>
                              </m:r>
                            </m:sub>
                          </m:sSub>
                        </m:e>
                      </m:d>
                      <m:r>
                        <a:rPr lang="en-US" sz="800" b="0" i="1" smtClean="0">
                          <a:latin typeface="Cambria Math" panose="02040503050406030204" pitchFamily="18" charset="0"/>
                        </a:rPr>
                        <m:t>⋅</m:t>
                      </m:r>
                      <m:sSub>
                        <m:sSubPr>
                          <m:ctrlPr>
                            <a:rPr lang="en-US" sz="800" b="0" i="1" smtClean="0">
                              <a:latin typeface="Cambria Math"/>
                            </a:rPr>
                          </m:ctrlPr>
                        </m:sSubPr>
                        <m:e>
                          <m:r>
                            <a:rPr lang="en-US" sz="800" b="0" i="1" smtClean="0">
                              <a:latin typeface="Cambria Math" panose="02040503050406030204" pitchFamily="18" charset="0"/>
                            </a:rPr>
                            <m:t>𝑓</m:t>
                          </m:r>
                        </m:e>
                        <m:sub>
                          <m:r>
                            <a:rPr lang="en-US" sz="800" b="0" i="1" smtClean="0">
                              <a:latin typeface="Cambria Math" panose="02040503050406030204" pitchFamily="18" charset="0"/>
                            </a:rPr>
                            <m:t>2</m:t>
                          </m:r>
                        </m:sub>
                      </m:sSub>
                      <m:d>
                        <m:dPr>
                          <m:ctrlPr>
                            <a:rPr lang="en-US" sz="800" b="0" i="1" smtClean="0">
                              <a:latin typeface="Cambria Math"/>
                            </a:rPr>
                          </m:ctrlPr>
                        </m:dPr>
                        <m:e>
                          <m:sSub>
                            <m:sSubPr>
                              <m:ctrlPr>
                                <a:rPr lang="en-US" sz="800" b="0" i="1" smtClean="0">
                                  <a:latin typeface="Cambria Math"/>
                                </a:rPr>
                              </m:ctrlPr>
                            </m:sSubPr>
                            <m:e>
                              <m:r>
                                <a:rPr lang="en-US" sz="800" b="0" i="1" smtClean="0">
                                  <a:latin typeface="Cambria Math" panose="02040503050406030204" pitchFamily="18" charset="0"/>
                                </a:rPr>
                                <m:t>𝑥</m:t>
                              </m:r>
                            </m:e>
                            <m:sub>
                              <m:r>
                                <a:rPr lang="en-US" sz="800" b="0" i="1" smtClean="0">
                                  <a:latin typeface="Cambria Math" panose="02040503050406030204" pitchFamily="18" charset="0"/>
                                </a:rPr>
                                <m:t>2</m:t>
                              </m:r>
                            </m:sub>
                          </m:sSub>
                        </m:e>
                      </m:d>
                      <m:r>
                        <a:rPr lang="en-US" sz="800" b="0" i="1" smtClean="0">
                          <a:latin typeface="Cambria Math" panose="02040503050406030204" pitchFamily="18" charset="0"/>
                        </a:rPr>
                        <m:t>⋅</m:t>
                      </m:r>
                      <m:sSub>
                        <m:sSubPr>
                          <m:ctrlPr>
                            <a:rPr lang="en-US" sz="800" b="0" i="1" smtClean="0">
                              <a:latin typeface="Cambria Math"/>
                            </a:rPr>
                          </m:ctrlPr>
                        </m:sSubPr>
                        <m:e>
                          <m:r>
                            <a:rPr lang="en-US" sz="800" b="0" i="1" smtClean="0">
                              <a:latin typeface="Cambria Math" panose="02040503050406030204" pitchFamily="18" charset="0"/>
                            </a:rPr>
                            <m:t>𝑓</m:t>
                          </m:r>
                        </m:e>
                        <m:sub>
                          <m:r>
                            <a:rPr lang="en-US" sz="800" b="0" i="1" smtClean="0">
                              <a:latin typeface="Cambria Math" panose="02040503050406030204" pitchFamily="18" charset="0"/>
                            </a:rPr>
                            <m:t>3</m:t>
                          </m:r>
                        </m:sub>
                      </m:sSub>
                      <m:d>
                        <m:dPr>
                          <m:ctrlPr>
                            <a:rPr lang="en-US" sz="800" b="0" i="1" smtClean="0">
                              <a:latin typeface="Cambria Math"/>
                            </a:rPr>
                          </m:ctrlPr>
                        </m:dPr>
                        <m:e>
                          <m:sSub>
                            <m:sSubPr>
                              <m:ctrlPr>
                                <a:rPr lang="en-US" sz="800" b="0" i="1" smtClean="0">
                                  <a:latin typeface="Cambria Math"/>
                                </a:rPr>
                              </m:ctrlPr>
                            </m:sSubPr>
                            <m:e>
                              <m:r>
                                <a:rPr lang="en-US" sz="800" b="0" i="1" smtClean="0">
                                  <a:latin typeface="Cambria Math" panose="02040503050406030204" pitchFamily="18" charset="0"/>
                                </a:rPr>
                                <m:t>𝑥</m:t>
                              </m:r>
                            </m:e>
                            <m:sub>
                              <m:r>
                                <a:rPr lang="en-US" sz="800" b="0" i="1" smtClean="0">
                                  <a:latin typeface="Cambria Math" panose="02040503050406030204" pitchFamily="18" charset="0"/>
                                </a:rPr>
                                <m:t>1</m:t>
                              </m:r>
                            </m:sub>
                          </m:sSub>
                          <m:r>
                            <a:rPr lang="en-US" sz="800" b="0" i="1" smtClean="0">
                              <a:latin typeface="Cambria Math" panose="02040503050406030204" pitchFamily="18" charset="0"/>
                            </a:rPr>
                            <m:t>,</m:t>
                          </m:r>
                          <m:sSub>
                            <m:sSubPr>
                              <m:ctrlPr>
                                <a:rPr lang="en-US" sz="800" b="0" i="1" smtClean="0">
                                  <a:latin typeface="Cambria Math"/>
                                </a:rPr>
                              </m:ctrlPr>
                            </m:sSubPr>
                            <m:e>
                              <m:r>
                                <a:rPr lang="en-US" sz="800" b="0" i="1" smtClean="0">
                                  <a:latin typeface="Cambria Math" panose="02040503050406030204" pitchFamily="18" charset="0"/>
                                </a:rPr>
                                <m:t>𝑥</m:t>
                              </m:r>
                            </m:e>
                            <m:sub>
                              <m:r>
                                <a:rPr lang="en-US" sz="800" b="0" i="1" smtClean="0">
                                  <a:latin typeface="Cambria Math" panose="02040503050406030204" pitchFamily="18" charset="0"/>
                                </a:rPr>
                                <m:t>3</m:t>
                              </m:r>
                            </m:sub>
                          </m:sSub>
                        </m:e>
                      </m:d>
                      <m:r>
                        <a:rPr lang="en-US" sz="800" b="0" i="1" smtClean="0">
                          <a:latin typeface="Cambria Math" panose="02040503050406030204" pitchFamily="18" charset="0"/>
                        </a:rPr>
                        <m:t>⋅</m:t>
                      </m:r>
                      <m:sSub>
                        <m:sSubPr>
                          <m:ctrlPr>
                            <a:rPr lang="en-US" sz="800" b="0" i="1" smtClean="0">
                              <a:latin typeface="Cambria Math"/>
                            </a:rPr>
                          </m:ctrlPr>
                        </m:sSubPr>
                        <m:e>
                          <m:r>
                            <a:rPr lang="en-US" sz="800" b="0" i="1" smtClean="0">
                              <a:latin typeface="Cambria Math" panose="02040503050406030204" pitchFamily="18" charset="0"/>
                            </a:rPr>
                            <m:t>𝑓</m:t>
                          </m:r>
                        </m:e>
                        <m:sub>
                          <m:r>
                            <a:rPr lang="en-US" sz="800" b="0" i="1" smtClean="0">
                              <a:latin typeface="Cambria Math" panose="02040503050406030204" pitchFamily="18" charset="0"/>
                            </a:rPr>
                            <m:t>4</m:t>
                          </m:r>
                        </m:sub>
                      </m:sSub>
                      <m:d>
                        <m:dPr>
                          <m:ctrlPr>
                            <a:rPr lang="en-US" sz="800" b="0" i="1" smtClean="0">
                              <a:latin typeface="Cambria Math"/>
                            </a:rPr>
                          </m:ctrlPr>
                        </m:dPr>
                        <m:e>
                          <m:sSub>
                            <m:sSubPr>
                              <m:ctrlPr>
                                <a:rPr lang="en-US" sz="800" b="0" i="1" smtClean="0">
                                  <a:latin typeface="Cambria Math"/>
                                </a:rPr>
                              </m:ctrlPr>
                            </m:sSubPr>
                            <m:e>
                              <m:r>
                                <a:rPr lang="en-US" sz="800" b="0" i="1" smtClean="0">
                                  <a:latin typeface="Cambria Math" panose="02040503050406030204" pitchFamily="18" charset="0"/>
                                </a:rPr>
                                <m:t>𝑥</m:t>
                              </m:r>
                            </m:e>
                            <m:sub>
                              <m:r>
                                <a:rPr lang="en-US" sz="800" b="0" i="1" smtClean="0">
                                  <a:latin typeface="Cambria Math" panose="02040503050406030204" pitchFamily="18" charset="0"/>
                                </a:rPr>
                                <m:t>2</m:t>
                              </m:r>
                            </m:sub>
                          </m:sSub>
                          <m:r>
                            <a:rPr lang="en-US" sz="800" b="0" i="1" smtClean="0">
                              <a:latin typeface="Cambria Math" panose="02040503050406030204" pitchFamily="18" charset="0"/>
                            </a:rPr>
                            <m:t>,</m:t>
                          </m:r>
                          <m:sSub>
                            <m:sSubPr>
                              <m:ctrlPr>
                                <a:rPr lang="en-US" sz="800" b="0" i="1" smtClean="0">
                                  <a:latin typeface="Cambria Math"/>
                                </a:rPr>
                              </m:ctrlPr>
                            </m:sSubPr>
                            <m:e>
                              <m:r>
                                <a:rPr lang="en-US" sz="800" b="0" i="1" smtClean="0">
                                  <a:latin typeface="Cambria Math" panose="02040503050406030204" pitchFamily="18" charset="0"/>
                                </a:rPr>
                                <m:t>𝑥</m:t>
                              </m:r>
                            </m:e>
                            <m:sub>
                              <m:r>
                                <a:rPr lang="en-US" sz="800" b="0" i="1" smtClean="0">
                                  <a:latin typeface="Cambria Math" panose="02040503050406030204" pitchFamily="18" charset="0"/>
                                </a:rPr>
                                <m:t>3</m:t>
                              </m:r>
                            </m:sub>
                          </m:sSub>
                        </m:e>
                      </m:d>
                    </m:oMath>
                  </m:oMathPara>
                </a14:m>
                <a:endParaRPr lang="en-US" sz="800" dirty="0"/>
              </a:p>
            </p:txBody>
          </p:sp>
        </mc:Choice>
        <mc:Fallback xmlns="">
          <p:sp>
            <p:nvSpPr>
              <p:cNvPr id="1028" name="TextBox 1027">
                <a:extLst>
                  <a:ext uri="{FF2B5EF4-FFF2-40B4-BE49-F238E27FC236}">
                    <a16:creationId xmlns:a16="http://schemas.microsoft.com/office/drawing/2014/main" id="{4BC0FA15-7694-F604-2CEE-378E1A4E4C38}"/>
                  </a:ext>
                </a:extLst>
              </p:cNvPr>
              <p:cNvSpPr txBox="1">
                <a:spLocks noRot="1" noChangeAspect="1" noMove="1" noResize="1" noEditPoints="1" noAdjustHandles="1" noChangeArrowheads="1" noChangeShapeType="1" noTextEdit="1"/>
              </p:cNvSpPr>
              <p:nvPr/>
            </p:nvSpPr>
            <p:spPr bwMode="gray">
              <a:xfrm>
                <a:off x="5076056" y="4137887"/>
                <a:ext cx="2418912" cy="215444"/>
              </a:xfrm>
              <a:prstGeom prst="rect">
                <a:avLst/>
              </a:prstGeom>
              <a:blipFill>
                <a:blip r:embed="rId15"/>
                <a:stretch>
                  <a:fillRect b="-5556"/>
                </a:stretch>
              </a:blipFill>
            </p:spPr>
            <p:txBody>
              <a:bodyPr/>
              <a:lstStyle/>
              <a:p>
                <a:r>
                  <a:rPr lang="en-DE">
                    <a:noFill/>
                  </a:rPr>
                  <a:t> </a:t>
                </a:r>
              </a:p>
            </p:txBody>
          </p:sp>
        </mc:Fallback>
      </mc:AlternateContent>
      <p:sp>
        <p:nvSpPr>
          <p:cNvPr id="1029" name="Rounded Rectangle 1028">
            <a:extLst>
              <a:ext uri="{FF2B5EF4-FFF2-40B4-BE49-F238E27FC236}">
                <a16:creationId xmlns="" xmlns:a16="http://schemas.microsoft.com/office/drawing/2014/main" id="{C20E576B-2E1B-8ABA-B473-C6DCED89FC26}"/>
              </a:ext>
            </a:extLst>
          </p:cNvPr>
          <p:cNvSpPr/>
          <p:nvPr/>
        </p:nvSpPr>
        <p:spPr bwMode="gray">
          <a:xfrm>
            <a:off x="6498834" y="4138916"/>
            <a:ext cx="913162" cy="214415"/>
          </a:xfrm>
          <a:prstGeom prst="roundRect">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x-none" sz="1200" b="1" dirty="0" err="1">
              <a:solidFill>
                <a:schemeClr val="bg1"/>
              </a:solidFill>
            </a:endParaRPr>
          </a:p>
        </p:txBody>
      </p:sp>
      <p:cxnSp>
        <p:nvCxnSpPr>
          <p:cNvPr id="1030" name="Straight Arrow Connector 1029">
            <a:extLst>
              <a:ext uri="{FF2B5EF4-FFF2-40B4-BE49-F238E27FC236}">
                <a16:creationId xmlns="" xmlns:a16="http://schemas.microsoft.com/office/drawing/2014/main" id="{FB41FDE4-DE71-BBD4-295A-BC3C9CF0E2DC}"/>
              </a:ext>
            </a:extLst>
          </p:cNvPr>
          <p:cNvCxnSpPr>
            <a:cxnSpLocks/>
            <a:endCxn id="1029" idx="2"/>
          </p:cNvCxnSpPr>
          <p:nvPr/>
        </p:nvCxnSpPr>
        <p:spPr bwMode="gray">
          <a:xfrm flipV="1">
            <a:off x="6864256" y="4353331"/>
            <a:ext cx="91159" cy="36004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1" name="TextBox 1030">
                <a:extLst>
                  <a:ext uri="{FF2B5EF4-FFF2-40B4-BE49-F238E27FC236}">
                    <a16:creationId xmlns="" xmlns:a16="http://schemas.microsoft.com/office/drawing/2014/main" id="{16BBD85B-64A2-DBFF-20CE-ADE04F4CA84E}"/>
                  </a:ext>
                </a:extLst>
              </p:cNvPr>
              <p:cNvSpPr txBox="1"/>
              <p:nvPr/>
            </p:nvSpPr>
            <p:spPr bwMode="gray">
              <a:xfrm>
                <a:off x="6107815" y="4751818"/>
                <a:ext cx="1512882" cy="252020"/>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r>
                  <a:rPr lang="en-US" sz="1000" b="0" dirty="0">
                    <a:solidFill>
                      <a:srgbClr val="C00000"/>
                    </a:solidFill>
                  </a:rPr>
                  <a:t>Structure in </a:t>
                </a:r>
                <a14:m>
                  <m:oMath xmlns:m="http://schemas.openxmlformats.org/officeDocument/2006/math">
                    <m:r>
                      <a:rPr lang="en-US" sz="1000" b="0" i="1" dirty="0" smtClean="0">
                        <a:solidFill>
                          <a:srgbClr val="C00000"/>
                        </a:solidFill>
                        <a:latin typeface="Cambria Math" panose="02040503050406030204" pitchFamily="18" charset="0"/>
                      </a:rPr>
                      <m:t>𝑝</m:t>
                    </m:r>
                    <m:d>
                      <m:dPr>
                        <m:ctrlPr>
                          <a:rPr lang="en-US" sz="1000" b="0" i="1" dirty="0" smtClean="0">
                            <a:solidFill>
                              <a:srgbClr val="C00000"/>
                            </a:solidFill>
                            <a:latin typeface="Cambria Math"/>
                          </a:rPr>
                        </m:ctrlPr>
                      </m:dPr>
                      <m:e>
                        <m:sSub>
                          <m:sSubPr>
                            <m:ctrlPr>
                              <a:rPr lang="en-US" sz="1000" b="0" i="1" dirty="0" smtClean="0">
                                <a:solidFill>
                                  <a:srgbClr val="C00000"/>
                                </a:solidFill>
                                <a:latin typeface="Cambria Math"/>
                              </a:rPr>
                            </m:ctrlPr>
                          </m:sSubPr>
                          <m:e>
                            <m:r>
                              <a:rPr lang="en-US" sz="1000" b="0" i="1" dirty="0" smtClean="0">
                                <a:solidFill>
                                  <a:srgbClr val="C00000"/>
                                </a:solidFill>
                                <a:latin typeface="Cambria Math" panose="02040503050406030204" pitchFamily="18" charset="0"/>
                              </a:rPr>
                              <m:t>𝑥</m:t>
                            </m:r>
                          </m:e>
                          <m:sub>
                            <m:r>
                              <a:rPr lang="en-US" sz="1000" b="0" i="1" dirty="0" smtClean="0">
                                <a:solidFill>
                                  <a:srgbClr val="C00000"/>
                                </a:solidFill>
                                <a:latin typeface="Cambria Math" panose="02040503050406030204" pitchFamily="18" charset="0"/>
                              </a:rPr>
                              <m:t>3</m:t>
                            </m:r>
                          </m:sub>
                        </m:sSub>
                        <m:r>
                          <a:rPr lang="en-US" sz="1000" b="0" i="1" dirty="0" smtClean="0">
                            <a:solidFill>
                              <a:srgbClr val="C00000"/>
                            </a:solidFill>
                            <a:latin typeface="Cambria Math" panose="02040503050406030204" pitchFamily="18" charset="0"/>
                          </a:rPr>
                          <m:t>|</m:t>
                        </m:r>
                        <m:sSub>
                          <m:sSubPr>
                            <m:ctrlPr>
                              <a:rPr lang="en-US" sz="1000" b="0" i="1" dirty="0" smtClean="0">
                                <a:solidFill>
                                  <a:srgbClr val="C00000"/>
                                </a:solidFill>
                                <a:latin typeface="Cambria Math"/>
                              </a:rPr>
                            </m:ctrlPr>
                          </m:sSubPr>
                          <m:e>
                            <m:r>
                              <a:rPr lang="en-US" sz="1000" b="0" i="1" dirty="0" smtClean="0">
                                <a:solidFill>
                                  <a:srgbClr val="C00000"/>
                                </a:solidFill>
                                <a:latin typeface="Cambria Math" panose="02040503050406030204" pitchFamily="18" charset="0"/>
                              </a:rPr>
                              <m:t>𝑥</m:t>
                            </m:r>
                          </m:e>
                          <m:sub>
                            <m:r>
                              <a:rPr lang="en-US" sz="1000" b="0" i="1" dirty="0" smtClean="0">
                                <a:solidFill>
                                  <a:srgbClr val="C00000"/>
                                </a:solidFill>
                                <a:latin typeface="Cambria Math" panose="02040503050406030204" pitchFamily="18" charset="0"/>
                              </a:rPr>
                              <m:t>1</m:t>
                            </m:r>
                          </m:sub>
                        </m:sSub>
                        <m:r>
                          <a:rPr lang="en-US" sz="1000" b="0" i="1" dirty="0" smtClean="0">
                            <a:solidFill>
                              <a:srgbClr val="C00000"/>
                            </a:solidFill>
                            <a:latin typeface="Cambria Math" panose="02040503050406030204" pitchFamily="18" charset="0"/>
                          </a:rPr>
                          <m:t>,</m:t>
                        </m:r>
                        <m:sSub>
                          <m:sSubPr>
                            <m:ctrlPr>
                              <a:rPr lang="en-US" sz="1000" b="0" i="1" dirty="0" smtClean="0">
                                <a:solidFill>
                                  <a:srgbClr val="C00000"/>
                                </a:solidFill>
                                <a:latin typeface="Cambria Math"/>
                              </a:rPr>
                            </m:ctrlPr>
                          </m:sSubPr>
                          <m:e>
                            <m:r>
                              <a:rPr lang="en-US" sz="1000" b="0" i="1" dirty="0" smtClean="0">
                                <a:solidFill>
                                  <a:srgbClr val="C00000"/>
                                </a:solidFill>
                                <a:latin typeface="Cambria Math" panose="02040503050406030204" pitchFamily="18" charset="0"/>
                              </a:rPr>
                              <m:t>𝑥</m:t>
                            </m:r>
                          </m:e>
                          <m:sub>
                            <m:r>
                              <a:rPr lang="en-US" sz="1000" b="0" i="1" dirty="0" smtClean="0">
                                <a:solidFill>
                                  <a:srgbClr val="C00000"/>
                                </a:solidFill>
                                <a:latin typeface="Cambria Math" panose="02040503050406030204" pitchFamily="18" charset="0"/>
                              </a:rPr>
                              <m:t>2</m:t>
                            </m:r>
                          </m:sub>
                        </m:sSub>
                      </m:e>
                    </m:d>
                    <m:r>
                      <a:rPr lang="en-US" sz="1000" b="0" i="1" dirty="0" smtClean="0">
                        <a:solidFill>
                          <a:srgbClr val="C00000"/>
                        </a:solidFill>
                        <a:latin typeface="Cambria Math" panose="02040503050406030204" pitchFamily="18" charset="0"/>
                      </a:rPr>
                      <m:t> </m:t>
                    </m:r>
                  </m:oMath>
                </a14:m>
                <a:endParaRPr lang="x-none" sz="1000" dirty="0" err="1">
                  <a:solidFill>
                    <a:srgbClr val="C00000"/>
                  </a:solidFill>
                </a:endParaRPr>
              </a:p>
            </p:txBody>
          </p:sp>
        </mc:Choice>
        <mc:Fallback xmlns="">
          <p:sp>
            <p:nvSpPr>
              <p:cNvPr id="1031" name="TextBox 1030">
                <a:extLst>
                  <a:ext uri="{FF2B5EF4-FFF2-40B4-BE49-F238E27FC236}">
                    <a16:creationId xmlns:a16="http://schemas.microsoft.com/office/drawing/2014/main" id="{16BBD85B-64A2-DBFF-20CE-ADE04F4CA84E}"/>
                  </a:ext>
                </a:extLst>
              </p:cNvPr>
              <p:cNvSpPr txBox="1">
                <a:spLocks noRot="1" noChangeAspect="1" noMove="1" noResize="1" noEditPoints="1" noAdjustHandles="1" noChangeArrowheads="1" noChangeShapeType="1" noTextEdit="1"/>
              </p:cNvSpPr>
              <p:nvPr/>
            </p:nvSpPr>
            <p:spPr bwMode="gray">
              <a:xfrm>
                <a:off x="6107815" y="4751818"/>
                <a:ext cx="1512882" cy="252020"/>
              </a:xfrm>
              <a:prstGeom prst="rect">
                <a:avLst/>
              </a:prstGeom>
              <a:blipFill>
                <a:blip r:embed="rId16"/>
                <a:stretch>
                  <a:fillRect l="-833" r="-833" b="-9091"/>
                </a:stretch>
              </a:blipFill>
            </p:spPr>
            <p:txBody>
              <a:bodyPr/>
              <a:lstStyle/>
              <a:p>
                <a:r>
                  <a:rPr lang="en-DE">
                    <a:noFill/>
                  </a:rPr>
                  <a:t> </a:t>
                </a:r>
              </a:p>
            </p:txBody>
          </p:sp>
        </mc:Fallback>
      </mc:AlternateContent>
      <p:sp>
        <p:nvSpPr>
          <p:cNvPr id="1036" name="TextBox 1035">
            <a:extLst>
              <a:ext uri="{FF2B5EF4-FFF2-40B4-BE49-F238E27FC236}">
                <a16:creationId xmlns="" xmlns:a16="http://schemas.microsoft.com/office/drawing/2014/main" id="{086FC31A-5B81-20BD-28DD-2201E09E6F36}"/>
              </a:ext>
            </a:extLst>
          </p:cNvPr>
          <p:cNvSpPr txBox="1"/>
          <p:nvPr/>
        </p:nvSpPr>
        <p:spPr bwMode="gray">
          <a:xfrm>
            <a:off x="667134" y="2683771"/>
            <a:ext cx="1512882" cy="252020"/>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r>
              <a:rPr lang="en-US" sz="1000" b="0" dirty="0">
                <a:solidFill>
                  <a:srgbClr val="C00000"/>
                </a:solidFill>
              </a:rPr>
              <a:t>Bayesian network</a:t>
            </a:r>
            <a:endParaRPr lang="x-none" sz="1000" dirty="0" err="1">
              <a:solidFill>
                <a:srgbClr val="C00000"/>
              </a:solidFill>
            </a:endParaRPr>
          </a:p>
        </p:txBody>
      </p:sp>
      <p:sp>
        <p:nvSpPr>
          <p:cNvPr id="1037" name="TextBox 1036">
            <a:extLst>
              <a:ext uri="{FF2B5EF4-FFF2-40B4-BE49-F238E27FC236}">
                <a16:creationId xmlns="" xmlns:a16="http://schemas.microsoft.com/office/drawing/2014/main" id="{2BF14B17-4306-36B5-AB4F-9F6DA7E84159}"/>
              </a:ext>
            </a:extLst>
          </p:cNvPr>
          <p:cNvSpPr txBox="1"/>
          <p:nvPr/>
        </p:nvSpPr>
        <p:spPr bwMode="gray">
          <a:xfrm>
            <a:off x="2836384" y="2685847"/>
            <a:ext cx="1512882" cy="252020"/>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r>
              <a:rPr lang="en-US" sz="1000" dirty="0">
                <a:solidFill>
                  <a:srgbClr val="C00000"/>
                </a:solidFill>
              </a:rPr>
              <a:t>Corresponding factor graph</a:t>
            </a:r>
            <a:endParaRPr lang="x-none" sz="1000" dirty="0" err="1">
              <a:solidFill>
                <a:srgbClr val="C00000"/>
              </a:solidFill>
            </a:endParaRPr>
          </a:p>
        </p:txBody>
      </p:sp>
      <p:sp>
        <p:nvSpPr>
          <p:cNvPr id="1038" name="TextBox 1037">
            <a:extLst>
              <a:ext uri="{FF2B5EF4-FFF2-40B4-BE49-F238E27FC236}">
                <a16:creationId xmlns="" xmlns:a16="http://schemas.microsoft.com/office/drawing/2014/main" id="{EADA7EF3-F475-7B7C-1830-CB5856FD2982}"/>
              </a:ext>
            </a:extLst>
          </p:cNvPr>
          <p:cNvSpPr txBox="1"/>
          <p:nvPr/>
        </p:nvSpPr>
        <p:spPr bwMode="gray">
          <a:xfrm>
            <a:off x="5262137" y="2689141"/>
            <a:ext cx="1512882" cy="252020"/>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r>
              <a:rPr lang="en-US" sz="1000" dirty="0">
                <a:solidFill>
                  <a:srgbClr val="C00000"/>
                </a:solidFill>
              </a:rPr>
              <a:t>Factor graph with more structure</a:t>
            </a:r>
            <a:endParaRPr lang="x-none" sz="1000" dirty="0" err="1">
              <a:solidFill>
                <a:srgbClr val="C00000"/>
              </a:solidFill>
            </a:endParaRPr>
          </a:p>
        </p:txBody>
      </p:sp>
    </p:spTree>
    <p:extLst>
      <p:ext uri="{BB962C8B-B14F-4D97-AF65-F5344CB8AC3E}">
        <p14:creationId xmlns:p14="http://schemas.microsoft.com/office/powerpoint/2010/main" val="6394158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dissolve">
                                      <p:cBhvr>
                                        <p:cTn id="17" dur="500"/>
                                        <p:tgtEl>
                                          <p:spTgt spid="102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dissolv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036"/>
                                        </p:tgtEl>
                                        <p:attrNameLst>
                                          <p:attrName>style.visibility</p:attrName>
                                        </p:attrNameLst>
                                      </p:cBhvr>
                                      <p:to>
                                        <p:strVal val="visible"/>
                                      </p:to>
                                    </p:set>
                                    <p:animEffect transition="in" filter="dissolve">
                                      <p:cBhvr>
                                        <p:cTn id="25" dur="500"/>
                                        <p:tgtEl>
                                          <p:spTgt spid="1036"/>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dissolve">
                                      <p:cBhvr>
                                        <p:cTn id="28" dur="500"/>
                                        <p:tgtEl>
                                          <p:spTgt spid="5"/>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par>
                                <p:cTn id="35" presetID="9"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dissolve">
                                      <p:cBhvr>
                                        <p:cTn id="37" dur="500"/>
                                        <p:tgtEl>
                                          <p:spTgt spid="8"/>
                                        </p:tgtEl>
                                      </p:cBhvr>
                                    </p:animEffect>
                                  </p:childTnLst>
                                </p:cTn>
                              </p:par>
                              <p:par>
                                <p:cTn id="38" presetID="9" presetClass="entr" presetSubtype="0" fill="hold"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dissolve">
                                      <p:cBhvr>
                                        <p:cTn id="40" dur="500"/>
                                        <p:tgtEl>
                                          <p:spTgt spid="9"/>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025"/>
                                        </p:tgtEl>
                                        <p:attrNameLst>
                                          <p:attrName>style.visibility</p:attrName>
                                        </p:attrNameLst>
                                      </p:cBhvr>
                                      <p:to>
                                        <p:strVal val="visible"/>
                                      </p:to>
                                    </p:set>
                                    <p:animEffect transition="in" filter="dissolve">
                                      <p:cBhvr>
                                        <p:cTn id="43" dur="500"/>
                                        <p:tgtEl>
                                          <p:spTgt spid="1025"/>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1037"/>
                                        </p:tgtEl>
                                        <p:attrNameLst>
                                          <p:attrName>style.visibility</p:attrName>
                                        </p:attrNameLst>
                                      </p:cBhvr>
                                      <p:to>
                                        <p:strVal val="visible"/>
                                      </p:to>
                                    </p:set>
                                    <p:animEffect transition="in" filter="dissolve">
                                      <p:cBhvr>
                                        <p:cTn id="48" dur="500"/>
                                        <p:tgtEl>
                                          <p:spTgt spid="1037"/>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dissolve">
                                      <p:cBhvr>
                                        <p:cTn id="53" dur="500"/>
                                        <p:tgtEl>
                                          <p:spTgt spid="10"/>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dissolve">
                                      <p:cBhvr>
                                        <p:cTn id="56" dur="500"/>
                                        <p:tgtEl>
                                          <p:spTgt spid="11"/>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dissolve">
                                      <p:cBhvr>
                                        <p:cTn id="59" dur="500"/>
                                        <p:tgtEl>
                                          <p:spTgt spid="12"/>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dissolve">
                                      <p:cBhvr>
                                        <p:cTn id="64" dur="500"/>
                                        <p:tgtEl>
                                          <p:spTgt spid="32"/>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dissolve">
                                      <p:cBhvr>
                                        <p:cTn id="67" dur="500"/>
                                        <p:tgtEl>
                                          <p:spTgt spid="31"/>
                                        </p:tgtEl>
                                      </p:cBhvr>
                                    </p:animEffect>
                                  </p:childTnLst>
                                </p:cTn>
                              </p:par>
                              <p:par>
                                <p:cTn id="68" presetID="22" presetClass="entr" presetSubtype="1" fill="hold" nodeType="with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wipe(up)">
                                      <p:cBhvr>
                                        <p:cTn id="70" dur="500"/>
                                        <p:tgtEl>
                                          <p:spTgt spid="36"/>
                                        </p:tgtEl>
                                      </p:cBhvr>
                                    </p:animEffect>
                                  </p:childTnLst>
                                </p:cTn>
                              </p:par>
                              <p:par>
                                <p:cTn id="71" presetID="22" presetClass="entr" presetSubtype="1" fill="hold" nodeType="with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wipe(up)">
                                      <p:cBhvr>
                                        <p:cTn id="73" dur="500"/>
                                        <p:tgtEl>
                                          <p:spTgt spid="33"/>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0" nodeType="click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dissolve">
                                      <p:cBhvr>
                                        <p:cTn id="78" dur="500"/>
                                        <p:tgtEl>
                                          <p:spTgt spid="20"/>
                                        </p:tgtEl>
                                      </p:cBhvr>
                                    </p:animEffect>
                                  </p:childTnLst>
                                </p:cTn>
                              </p:par>
                              <p:par>
                                <p:cTn id="79" presetID="22" presetClass="entr" presetSubtype="1" fill="hold" nodeType="with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wipe(up)">
                                      <p:cBhvr>
                                        <p:cTn id="81" dur="500"/>
                                        <p:tgtEl>
                                          <p:spTgt spid="22"/>
                                        </p:tgtEl>
                                      </p:cBhvr>
                                    </p:animEffect>
                                  </p:childTnLst>
                                </p:cTn>
                              </p:par>
                              <p:par>
                                <p:cTn id="82" presetID="22" presetClass="entr" presetSubtype="1" fill="hold" nodeType="withEffect">
                                  <p:stCondLst>
                                    <p:cond delay="0"/>
                                  </p:stCondLst>
                                  <p:childTnLst>
                                    <p:set>
                                      <p:cBhvr>
                                        <p:cTn id="83" dur="1" fill="hold">
                                          <p:stCondLst>
                                            <p:cond delay="0"/>
                                          </p:stCondLst>
                                        </p:cTn>
                                        <p:tgtEl>
                                          <p:spTgt spid="14"/>
                                        </p:tgtEl>
                                        <p:attrNameLst>
                                          <p:attrName>style.visibility</p:attrName>
                                        </p:attrNameLst>
                                      </p:cBhvr>
                                      <p:to>
                                        <p:strVal val="visible"/>
                                      </p:to>
                                    </p:set>
                                    <p:animEffect transition="in" filter="wipe(up)">
                                      <p:cBhvr>
                                        <p:cTn id="84" dur="500"/>
                                        <p:tgtEl>
                                          <p:spTgt spid="14"/>
                                        </p:tgtEl>
                                      </p:cBhvr>
                                    </p:animEffect>
                                  </p:childTnLst>
                                </p:cTn>
                              </p:par>
                              <p:par>
                                <p:cTn id="85" presetID="22" presetClass="entr" presetSubtype="1" fill="hold" nodeType="with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wipe(up)">
                                      <p:cBhvr>
                                        <p:cTn id="87" dur="500"/>
                                        <p:tgtEl>
                                          <p:spTgt spid="28"/>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grpId="0" nodeType="clickEffect">
                                  <p:stCondLst>
                                    <p:cond delay="0"/>
                                  </p:stCondLst>
                                  <p:childTnLst>
                                    <p:set>
                                      <p:cBhvr>
                                        <p:cTn id="91" dur="1" fill="hold">
                                          <p:stCondLst>
                                            <p:cond delay="0"/>
                                          </p:stCondLst>
                                        </p:cTn>
                                        <p:tgtEl>
                                          <p:spTgt spid="1027"/>
                                        </p:tgtEl>
                                        <p:attrNameLst>
                                          <p:attrName>style.visibility</p:attrName>
                                        </p:attrNameLst>
                                      </p:cBhvr>
                                      <p:to>
                                        <p:strVal val="visible"/>
                                      </p:to>
                                    </p:set>
                                    <p:animEffect transition="in" filter="dissolve">
                                      <p:cBhvr>
                                        <p:cTn id="92" dur="500"/>
                                        <p:tgtEl>
                                          <p:spTgt spid="1027"/>
                                        </p:tgtEl>
                                      </p:cBhvr>
                                    </p:animEffect>
                                  </p:childTnLst>
                                </p:cTn>
                              </p:par>
                            </p:childTnLst>
                          </p:cTn>
                        </p:par>
                      </p:childTnLst>
                    </p:cTn>
                  </p:par>
                  <p:par>
                    <p:cTn id="93" fill="hold">
                      <p:stCondLst>
                        <p:cond delay="indefinite"/>
                      </p:stCondLst>
                      <p:childTnLst>
                        <p:par>
                          <p:cTn id="94" fill="hold">
                            <p:stCondLst>
                              <p:cond delay="0"/>
                            </p:stCondLst>
                            <p:childTnLst>
                              <p:par>
                                <p:cTn id="95" presetID="9" presetClass="entr" presetSubtype="0" fill="hold" grpId="0" nodeType="clickEffect">
                                  <p:stCondLst>
                                    <p:cond delay="0"/>
                                  </p:stCondLst>
                                  <p:childTnLst>
                                    <p:set>
                                      <p:cBhvr>
                                        <p:cTn id="96" dur="1" fill="hold">
                                          <p:stCondLst>
                                            <p:cond delay="0"/>
                                          </p:stCondLst>
                                        </p:cTn>
                                        <p:tgtEl>
                                          <p:spTgt spid="1038"/>
                                        </p:tgtEl>
                                        <p:attrNameLst>
                                          <p:attrName>style.visibility</p:attrName>
                                        </p:attrNameLst>
                                      </p:cBhvr>
                                      <p:to>
                                        <p:strVal val="visible"/>
                                      </p:to>
                                    </p:set>
                                    <p:animEffect transition="in" filter="dissolve">
                                      <p:cBhvr>
                                        <p:cTn id="97" dur="500"/>
                                        <p:tgtEl>
                                          <p:spTgt spid="1038"/>
                                        </p:tgtEl>
                                      </p:cBhvr>
                                    </p:animEffect>
                                  </p:childTnLst>
                                </p:cTn>
                              </p:par>
                            </p:childTnLst>
                          </p:cTn>
                        </p:par>
                      </p:childTnLst>
                    </p:cTn>
                  </p:par>
                  <p:par>
                    <p:cTn id="98" fill="hold">
                      <p:stCondLst>
                        <p:cond delay="indefinite"/>
                      </p:stCondLst>
                      <p:childTnLst>
                        <p:par>
                          <p:cTn id="99" fill="hold">
                            <p:stCondLst>
                              <p:cond delay="0"/>
                            </p:stCondLst>
                            <p:childTnLst>
                              <p:par>
                                <p:cTn id="100" presetID="9" presetClass="entr" presetSubtype="0" fill="hold" grpId="0" nodeType="clickEffect">
                                  <p:stCondLst>
                                    <p:cond delay="0"/>
                                  </p:stCondLst>
                                  <p:childTnLst>
                                    <p:set>
                                      <p:cBhvr>
                                        <p:cTn id="101" dur="1" fill="hold">
                                          <p:stCondLst>
                                            <p:cond delay="0"/>
                                          </p:stCondLst>
                                        </p:cTn>
                                        <p:tgtEl>
                                          <p:spTgt spid="39"/>
                                        </p:tgtEl>
                                        <p:attrNameLst>
                                          <p:attrName>style.visibility</p:attrName>
                                        </p:attrNameLst>
                                      </p:cBhvr>
                                      <p:to>
                                        <p:strVal val="visible"/>
                                      </p:to>
                                    </p:set>
                                    <p:animEffect transition="in" filter="dissolve">
                                      <p:cBhvr>
                                        <p:cTn id="102" dur="500"/>
                                        <p:tgtEl>
                                          <p:spTgt spid="39"/>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40"/>
                                        </p:tgtEl>
                                        <p:attrNameLst>
                                          <p:attrName>style.visibility</p:attrName>
                                        </p:attrNameLst>
                                      </p:cBhvr>
                                      <p:to>
                                        <p:strVal val="visible"/>
                                      </p:to>
                                    </p:set>
                                    <p:animEffect transition="in" filter="dissolve">
                                      <p:cBhvr>
                                        <p:cTn id="105" dur="500"/>
                                        <p:tgtEl>
                                          <p:spTgt spid="40"/>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42"/>
                                        </p:tgtEl>
                                        <p:attrNameLst>
                                          <p:attrName>style.visibility</p:attrName>
                                        </p:attrNameLst>
                                      </p:cBhvr>
                                      <p:to>
                                        <p:strVal val="visible"/>
                                      </p:to>
                                    </p:set>
                                    <p:animEffect transition="in" filter="dissolve">
                                      <p:cBhvr>
                                        <p:cTn id="108" dur="500"/>
                                        <p:tgtEl>
                                          <p:spTgt spid="42"/>
                                        </p:tgtEl>
                                      </p:cBhvr>
                                    </p:animEffec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grpId="0" nodeType="clickEffect">
                                  <p:stCondLst>
                                    <p:cond delay="0"/>
                                  </p:stCondLst>
                                  <p:childTnLst>
                                    <p:set>
                                      <p:cBhvr>
                                        <p:cTn id="112" dur="1" fill="hold">
                                          <p:stCondLst>
                                            <p:cond delay="0"/>
                                          </p:stCondLst>
                                        </p:cTn>
                                        <p:tgtEl>
                                          <p:spTgt spid="47"/>
                                        </p:tgtEl>
                                        <p:attrNameLst>
                                          <p:attrName>style.visibility</p:attrName>
                                        </p:attrNameLst>
                                      </p:cBhvr>
                                      <p:to>
                                        <p:strVal val="visible"/>
                                      </p:to>
                                    </p:set>
                                    <p:animEffect transition="in" filter="dissolve">
                                      <p:cBhvr>
                                        <p:cTn id="113" dur="500"/>
                                        <p:tgtEl>
                                          <p:spTgt spid="47"/>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46"/>
                                        </p:tgtEl>
                                        <p:attrNameLst>
                                          <p:attrName>style.visibility</p:attrName>
                                        </p:attrNameLst>
                                      </p:cBhvr>
                                      <p:to>
                                        <p:strVal val="visible"/>
                                      </p:to>
                                    </p:set>
                                    <p:animEffect transition="in" filter="dissolve">
                                      <p:cBhvr>
                                        <p:cTn id="116" dur="500"/>
                                        <p:tgtEl>
                                          <p:spTgt spid="46"/>
                                        </p:tgtEl>
                                      </p:cBhvr>
                                    </p:animEffect>
                                  </p:childTnLst>
                                </p:cTn>
                              </p:par>
                              <p:par>
                                <p:cTn id="117" presetID="22" presetClass="entr" presetSubtype="1" fill="hold" nodeType="withEffect">
                                  <p:stCondLst>
                                    <p:cond delay="0"/>
                                  </p:stCondLst>
                                  <p:childTnLst>
                                    <p:set>
                                      <p:cBhvr>
                                        <p:cTn id="118" dur="1" fill="hold">
                                          <p:stCondLst>
                                            <p:cond delay="0"/>
                                          </p:stCondLst>
                                        </p:cTn>
                                        <p:tgtEl>
                                          <p:spTgt spid="49"/>
                                        </p:tgtEl>
                                        <p:attrNameLst>
                                          <p:attrName>style.visibility</p:attrName>
                                        </p:attrNameLst>
                                      </p:cBhvr>
                                      <p:to>
                                        <p:strVal val="visible"/>
                                      </p:to>
                                    </p:set>
                                    <p:animEffect transition="in" filter="wipe(up)">
                                      <p:cBhvr>
                                        <p:cTn id="119" dur="500"/>
                                        <p:tgtEl>
                                          <p:spTgt spid="49"/>
                                        </p:tgtEl>
                                      </p:cBhvr>
                                    </p:animEffect>
                                  </p:childTnLst>
                                </p:cTn>
                              </p:par>
                              <p:par>
                                <p:cTn id="120" presetID="22" presetClass="entr" presetSubtype="1" fill="hold" nodeType="withEffect">
                                  <p:stCondLst>
                                    <p:cond delay="0"/>
                                  </p:stCondLst>
                                  <p:childTnLst>
                                    <p:set>
                                      <p:cBhvr>
                                        <p:cTn id="121" dur="1" fill="hold">
                                          <p:stCondLst>
                                            <p:cond delay="0"/>
                                          </p:stCondLst>
                                        </p:cTn>
                                        <p:tgtEl>
                                          <p:spTgt spid="48"/>
                                        </p:tgtEl>
                                        <p:attrNameLst>
                                          <p:attrName>style.visibility</p:attrName>
                                        </p:attrNameLst>
                                      </p:cBhvr>
                                      <p:to>
                                        <p:strVal val="visible"/>
                                      </p:to>
                                    </p:set>
                                    <p:animEffect transition="in" filter="wipe(up)">
                                      <p:cBhvr>
                                        <p:cTn id="122" dur="500"/>
                                        <p:tgtEl>
                                          <p:spTgt spid="48"/>
                                        </p:tgtEl>
                                      </p:cBhvr>
                                    </p:animEffect>
                                  </p:childTnLst>
                                </p:cTn>
                              </p:par>
                            </p:childTnLst>
                          </p:cTn>
                        </p:par>
                      </p:childTnLst>
                    </p:cTn>
                  </p:par>
                  <p:par>
                    <p:cTn id="123" fill="hold">
                      <p:stCondLst>
                        <p:cond delay="indefinite"/>
                      </p:stCondLst>
                      <p:childTnLst>
                        <p:par>
                          <p:cTn id="124" fill="hold">
                            <p:stCondLst>
                              <p:cond delay="0"/>
                            </p:stCondLst>
                            <p:childTnLst>
                              <p:par>
                                <p:cTn id="125" presetID="9" presetClass="entr" presetSubtype="0" fill="hold" grpId="0" nodeType="clickEffect">
                                  <p:stCondLst>
                                    <p:cond delay="0"/>
                                  </p:stCondLst>
                                  <p:childTnLst>
                                    <p:set>
                                      <p:cBhvr>
                                        <p:cTn id="126" dur="1" fill="hold">
                                          <p:stCondLst>
                                            <p:cond delay="0"/>
                                          </p:stCondLst>
                                        </p:cTn>
                                        <p:tgtEl>
                                          <p:spTgt spid="43"/>
                                        </p:tgtEl>
                                        <p:attrNameLst>
                                          <p:attrName>style.visibility</p:attrName>
                                        </p:attrNameLst>
                                      </p:cBhvr>
                                      <p:to>
                                        <p:strVal val="visible"/>
                                      </p:to>
                                    </p:set>
                                    <p:animEffect transition="in" filter="dissolve">
                                      <p:cBhvr>
                                        <p:cTn id="127" dur="500"/>
                                        <p:tgtEl>
                                          <p:spTgt spid="43"/>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50"/>
                                        </p:tgtEl>
                                        <p:attrNameLst>
                                          <p:attrName>style.visibility</p:attrName>
                                        </p:attrNameLst>
                                      </p:cBhvr>
                                      <p:to>
                                        <p:strVal val="visible"/>
                                      </p:to>
                                    </p:set>
                                    <p:animEffect transition="in" filter="dissolve">
                                      <p:cBhvr>
                                        <p:cTn id="130" dur="500"/>
                                        <p:tgtEl>
                                          <p:spTgt spid="50"/>
                                        </p:tgtEl>
                                      </p:cBhvr>
                                    </p:animEffect>
                                  </p:childTnLst>
                                </p:cTn>
                              </p:par>
                              <p:par>
                                <p:cTn id="131" presetID="22" presetClass="entr" presetSubtype="1" fill="hold" nodeType="withEffect">
                                  <p:stCondLst>
                                    <p:cond delay="0"/>
                                  </p:stCondLst>
                                  <p:childTnLst>
                                    <p:set>
                                      <p:cBhvr>
                                        <p:cTn id="132" dur="1" fill="hold">
                                          <p:stCondLst>
                                            <p:cond delay="0"/>
                                          </p:stCondLst>
                                        </p:cTn>
                                        <p:tgtEl>
                                          <p:spTgt spid="44"/>
                                        </p:tgtEl>
                                        <p:attrNameLst>
                                          <p:attrName>style.visibility</p:attrName>
                                        </p:attrNameLst>
                                      </p:cBhvr>
                                      <p:to>
                                        <p:strVal val="visible"/>
                                      </p:to>
                                    </p:set>
                                    <p:animEffect transition="in" filter="wipe(up)">
                                      <p:cBhvr>
                                        <p:cTn id="133" dur="500"/>
                                        <p:tgtEl>
                                          <p:spTgt spid="44"/>
                                        </p:tgtEl>
                                      </p:cBhvr>
                                    </p:animEffect>
                                  </p:childTnLst>
                                </p:cTn>
                              </p:par>
                              <p:par>
                                <p:cTn id="134" presetID="22" presetClass="entr" presetSubtype="1" fill="hold" nodeType="withEffect">
                                  <p:stCondLst>
                                    <p:cond delay="0"/>
                                  </p:stCondLst>
                                  <p:childTnLst>
                                    <p:set>
                                      <p:cBhvr>
                                        <p:cTn id="135" dur="1" fill="hold">
                                          <p:stCondLst>
                                            <p:cond delay="0"/>
                                          </p:stCondLst>
                                        </p:cTn>
                                        <p:tgtEl>
                                          <p:spTgt spid="41"/>
                                        </p:tgtEl>
                                        <p:attrNameLst>
                                          <p:attrName>style.visibility</p:attrName>
                                        </p:attrNameLst>
                                      </p:cBhvr>
                                      <p:to>
                                        <p:strVal val="visible"/>
                                      </p:to>
                                    </p:set>
                                    <p:animEffect transition="in" filter="wipe(up)">
                                      <p:cBhvr>
                                        <p:cTn id="136" dur="500"/>
                                        <p:tgtEl>
                                          <p:spTgt spid="41"/>
                                        </p:tgtEl>
                                      </p:cBhvr>
                                    </p:animEffect>
                                  </p:childTnLst>
                                </p:cTn>
                              </p:par>
                              <p:par>
                                <p:cTn id="137" presetID="22" presetClass="entr" presetSubtype="1" fill="hold" nodeType="withEffect">
                                  <p:stCondLst>
                                    <p:cond delay="0"/>
                                  </p:stCondLst>
                                  <p:childTnLst>
                                    <p:set>
                                      <p:cBhvr>
                                        <p:cTn id="138" dur="1" fill="hold">
                                          <p:stCondLst>
                                            <p:cond delay="0"/>
                                          </p:stCondLst>
                                        </p:cTn>
                                        <p:tgtEl>
                                          <p:spTgt spid="45"/>
                                        </p:tgtEl>
                                        <p:attrNameLst>
                                          <p:attrName>style.visibility</p:attrName>
                                        </p:attrNameLst>
                                      </p:cBhvr>
                                      <p:to>
                                        <p:strVal val="visible"/>
                                      </p:to>
                                    </p:set>
                                    <p:animEffect transition="in" filter="wipe(up)">
                                      <p:cBhvr>
                                        <p:cTn id="139" dur="500"/>
                                        <p:tgtEl>
                                          <p:spTgt spid="45"/>
                                        </p:tgtEl>
                                      </p:cBhvr>
                                    </p:animEffect>
                                  </p:childTnLst>
                                </p:cTn>
                              </p:par>
                              <p:par>
                                <p:cTn id="140" presetID="22" presetClass="entr" presetSubtype="1" fill="hold" nodeType="withEffect">
                                  <p:stCondLst>
                                    <p:cond delay="0"/>
                                  </p:stCondLst>
                                  <p:childTnLst>
                                    <p:set>
                                      <p:cBhvr>
                                        <p:cTn id="141" dur="1" fill="hold">
                                          <p:stCondLst>
                                            <p:cond delay="0"/>
                                          </p:stCondLst>
                                        </p:cTn>
                                        <p:tgtEl>
                                          <p:spTgt spid="62"/>
                                        </p:tgtEl>
                                        <p:attrNameLst>
                                          <p:attrName>style.visibility</p:attrName>
                                        </p:attrNameLst>
                                      </p:cBhvr>
                                      <p:to>
                                        <p:strVal val="visible"/>
                                      </p:to>
                                    </p:set>
                                    <p:animEffect transition="in" filter="wipe(up)">
                                      <p:cBhvr>
                                        <p:cTn id="142" dur="500"/>
                                        <p:tgtEl>
                                          <p:spTgt spid="62"/>
                                        </p:tgtEl>
                                      </p:cBhvr>
                                    </p:animEffect>
                                  </p:childTnLst>
                                </p:cTn>
                              </p:par>
                            </p:childTnLst>
                          </p:cTn>
                        </p:par>
                      </p:childTnLst>
                    </p:cTn>
                  </p:par>
                  <p:par>
                    <p:cTn id="143" fill="hold">
                      <p:stCondLst>
                        <p:cond delay="indefinite"/>
                      </p:stCondLst>
                      <p:childTnLst>
                        <p:par>
                          <p:cTn id="144" fill="hold">
                            <p:stCondLst>
                              <p:cond delay="0"/>
                            </p:stCondLst>
                            <p:childTnLst>
                              <p:par>
                                <p:cTn id="145" presetID="9" presetClass="entr" presetSubtype="0" fill="hold" grpId="0" nodeType="clickEffect">
                                  <p:stCondLst>
                                    <p:cond delay="0"/>
                                  </p:stCondLst>
                                  <p:childTnLst>
                                    <p:set>
                                      <p:cBhvr>
                                        <p:cTn id="146" dur="1" fill="hold">
                                          <p:stCondLst>
                                            <p:cond delay="0"/>
                                          </p:stCondLst>
                                        </p:cTn>
                                        <p:tgtEl>
                                          <p:spTgt spid="1028"/>
                                        </p:tgtEl>
                                        <p:attrNameLst>
                                          <p:attrName>style.visibility</p:attrName>
                                        </p:attrNameLst>
                                      </p:cBhvr>
                                      <p:to>
                                        <p:strVal val="visible"/>
                                      </p:to>
                                    </p:set>
                                    <p:animEffect transition="in" filter="dissolve">
                                      <p:cBhvr>
                                        <p:cTn id="147" dur="500"/>
                                        <p:tgtEl>
                                          <p:spTgt spid="1028"/>
                                        </p:tgtEl>
                                      </p:cBhvr>
                                    </p:animEffect>
                                  </p:childTnLst>
                                </p:cTn>
                              </p:par>
                            </p:childTnLst>
                          </p:cTn>
                        </p:par>
                      </p:childTnLst>
                    </p:cTn>
                  </p:par>
                  <p:par>
                    <p:cTn id="148" fill="hold">
                      <p:stCondLst>
                        <p:cond delay="indefinite"/>
                      </p:stCondLst>
                      <p:childTnLst>
                        <p:par>
                          <p:cTn id="149" fill="hold">
                            <p:stCondLst>
                              <p:cond delay="0"/>
                            </p:stCondLst>
                            <p:childTnLst>
                              <p:par>
                                <p:cTn id="150" presetID="9" presetClass="entr" presetSubtype="0" fill="hold" grpId="0" nodeType="clickEffect">
                                  <p:stCondLst>
                                    <p:cond delay="0"/>
                                  </p:stCondLst>
                                  <p:childTnLst>
                                    <p:set>
                                      <p:cBhvr>
                                        <p:cTn id="151" dur="1" fill="hold">
                                          <p:stCondLst>
                                            <p:cond delay="0"/>
                                          </p:stCondLst>
                                        </p:cTn>
                                        <p:tgtEl>
                                          <p:spTgt spid="1029"/>
                                        </p:tgtEl>
                                        <p:attrNameLst>
                                          <p:attrName>style.visibility</p:attrName>
                                        </p:attrNameLst>
                                      </p:cBhvr>
                                      <p:to>
                                        <p:strVal val="visible"/>
                                      </p:to>
                                    </p:set>
                                    <p:animEffect transition="in" filter="dissolve">
                                      <p:cBhvr>
                                        <p:cTn id="152" dur="500"/>
                                        <p:tgtEl>
                                          <p:spTgt spid="1029"/>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1031"/>
                                        </p:tgtEl>
                                        <p:attrNameLst>
                                          <p:attrName>style.visibility</p:attrName>
                                        </p:attrNameLst>
                                      </p:cBhvr>
                                      <p:to>
                                        <p:strVal val="visible"/>
                                      </p:to>
                                    </p:set>
                                    <p:animEffect transition="in" filter="dissolve">
                                      <p:cBhvr>
                                        <p:cTn id="155" dur="500"/>
                                        <p:tgtEl>
                                          <p:spTgt spid="1031"/>
                                        </p:tgtEl>
                                      </p:cBhvr>
                                    </p:animEffect>
                                  </p:childTnLst>
                                </p:cTn>
                              </p:par>
                              <p:par>
                                <p:cTn id="156" presetID="22" presetClass="entr" presetSubtype="4" fill="hold" nodeType="withEffect">
                                  <p:stCondLst>
                                    <p:cond delay="0"/>
                                  </p:stCondLst>
                                  <p:childTnLst>
                                    <p:set>
                                      <p:cBhvr>
                                        <p:cTn id="157" dur="1" fill="hold">
                                          <p:stCondLst>
                                            <p:cond delay="0"/>
                                          </p:stCondLst>
                                        </p:cTn>
                                        <p:tgtEl>
                                          <p:spTgt spid="1030"/>
                                        </p:tgtEl>
                                        <p:attrNameLst>
                                          <p:attrName>style.visibility</p:attrName>
                                        </p:attrNameLst>
                                      </p:cBhvr>
                                      <p:to>
                                        <p:strVal val="visible"/>
                                      </p:to>
                                    </p:set>
                                    <p:animEffect transition="in" filter="wipe(down)">
                                      <p:cBhvr>
                                        <p:cTn id="158"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P spid="10" grpId="0" animBg="1"/>
      <p:bldP spid="11" grpId="0" animBg="1"/>
      <p:bldP spid="12" grpId="0" animBg="1"/>
      <p:bldP spid="20" grpId="0" animBg="1"/>
      <p:bldP spid="31" grpId="0" animBg="1"/>
      <p:bldP spid="32" grpId="0" animBg="1"/>
      <p:bldP spid="39" grpId="0" animBg="1"/>
      <p:bldP spid="40" grpId="0" animBg="1"/>
      <p:bldP spid="42" grpId="0" animBg="1"/>
      <p:bldP spid="43" grpId="0" animBg="1"/>
      <p:bldP spid="46" grpId="0" animBg="1"/>
      <p:bldP spid="47" grpId="0" animBg="1"/>
      <p:bldP spid="50" grpId="0" animBg="1"/>
      <p:bldP spid="1025" grpId="0"/>
      <p:bldP spid="1027" grpId="0"/>
      <p:bldP spid="1028" grpId="0"/>
      <p:bldP spid="1029" grpId="0" animBg="1"/>
      <p:bldP spid="1031" grpId="0"/>
      <p:bldP spid="1036" grpId="0"/>
      <p:bldP spid="1037" grpId="0"/>
      <p:bldP spid="10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prstGeom prst="rect">
            <a:avLst/>
          </a:prstGeom>
        </p:spPr>
        <p:txBody>
          <a:bodyPr/>
          <a:lstStyle/>
          <a:p>
            <a:pPr marL="342900" indent="-342900"/>
            <a:r>
              <a:rPr lang="en-US" altLang="x-none" dirty="0"/>
              <a:t>Factor Graphs</a:t>
            </a:r>
          </a:p>
          <a:p>
            <a:pPr marL="342900" indent="-342900"/>
            <a:r>
              <a:rPr lang="en-US" altLang="x-none" b="1" dirty="0"/>
              <a:t>Marginalization by Importance Sampling</a:t>
            </a:r>
          </a:p>
          <a:p>
            <a:pPr marL="342900" indent="-342900"/>
            <a:r>
              <a:rPr lang="en-US" altLang="x-none" dirty="0"/>
              <a:t>Marginalization by the Sum-Product Algorithm</a:t>
            </a:r>
            <a:endParaRPr lang="en-US" altLang="x-none" b="1" dirty="0"/>
          </a:p>
          <a:p>
            <a:pPr marL="342900" indent="-342900"/>
            <a:r>
              <a:rPr lang="en-US" altLang="x-none" dirty="0"/>
              <a:t>Practical Considerations in Message Passing</a:t>
            </a:r>
          </a:p>
        </p:txBody>
      </p:sp>
      <p:sp>
        <p:nvSpPr>
          <p:cNvPr id="4" name="Title 3"/>
          <p:cNvSpPr>
            <a:spLocks noGrp="1"/>
          </p:cNvSpPr>
          <p:nvPr>
            <p:ph type="title"/>
          </p:nvPr>
        </p:nvSpPr>
        <p:spPr/>
        <p:txBody>
          <a:bodyPr/>
          <a:lstStyle/>
          <a:p>
            <a:r>
              <a:rPr lang="en-US" dirty="0"/>
              <a:t>Overview</a:t>
            </a:r>
          </a:p>
        </p:txBody>
      </p:sp>
    </p:spTree>
    <p:extLst>
      <p:ext uri="{BB962C8B-B14F-4D97-AF65-F5344CB8AC3E}">
        <p14:creationId xmlns:p14="http://schemas.microsoft.com/office/powerpoint/2010/main" val="708840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 Placeholder 4">
                <a:extLst>
                  <a:ext uri="{FF2B5EF4-FFF2-40B4-BE49-F238E27FC236}">
                    <a16:creationId xmlns="" xmlns:a16="http://schemas.microsoft.com/office/drawing/2014/main" id="{76B431D7-FEF9-05A4-8558-23EC001B3129}"/>
                  </a:ext>
                </a:extLst>
              </p:cNvPr>
              <p:cNvSpPr>
                <a:spLocks noGrp="1"/>
              </p:cNvSpPr>
              <p:nvPr>
                <p:ph type="body" sz="quarter" idx="13"/>
              </p:nvPr>
            </p:nvSpPr>
            <p:spPr>
              <a:xfrm>
                <a:off x="358776" y="1239837"/>
                <a:ext cx="7309568" cy="3563938"/>
              </a:xfrm>
            </p:spPr>
            <p:txBody>
              <a:bodyPr/>
              <a:lstStyle/>
              <a:p>
                <a:r>
                  <a:rPr lang="en-US" dirty="0"/>
                  <a:t>The key operation is </a:t>
                </a:r>
                <a:r>
                  <a:rPr lang="en-US" dirty="0">
                    <a:solidFill>
                      <a:srgbClr val="C00000"/>
                    </a:solidFill>
                  </a:rPr>
                  <a:t>summing-out</a:t>
                </a:r>
                <a:r>
                  <a:rPr lang="en-US" dirty="0"/>
                  <a:t> all but one variable (marginalization).</a:t>
                </a:r>
              </a:p>
              <a:p>
                <a:r>
                  <a:rPr lang="en-US" b="1" dirty="0"/>
                  <a:t>Idea</a:t>
                </a:r>
                <a:r>
                  <a:rPr lang="en-US" dirty="0"/>
                  <a:t>: If we can get </a:t>
                </a:r>
                <a14:m>
                  <m:oMath xmlns:m="http://schemas.openxmlformats.org/officeDocument/2006/math">
                    <m:r>
                      <a:rPr lang="en-US" b="0" i="1" smtClean="0">
                        <a:latin typeface="Cambria Math" panose="02040503050406030204" pitchFamily="18" charset="0"/>
                      </a:rPr>
                      <m:t>𝐽</m:t>
                    </m:r>
                  </m:oMath>
                </a14:m>
                <a:r>
                  <a:rPr lang="en-US" dirty="0"/>
                  <a:t> samples </a:t>
                </a:r>
                <a14:m>
                  <m:oMath xmlns:m="http://schemas.openxmlformats.org/officeDocument/2006/math">
                    <m:sSub>
                      <m:sSubPr>
                        <m:ctrlPr>
                          <a:rPr lang="en-US" b="0" i="1" smtClean="0">
                            <a:latin typeface="Cambria Math"/>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m:t>
                        </m:r>
                      </m:sub>
                    </m:sSub>
                  </m:oMath>
                </a14:m>
                <a:r>
                  <a:rPr lang="en-US" dirty="0"/>
                  <a:t>, </a:t>
                </a:r>
                <a14:m>
                  <m:oMath xmlns:m="http://schemas.openxmlformats.org/officeDocument/2006/math">
                    <m:r>
                      <a:rPr lang="en-US" b="0" i="1" smtClean="0">
                        <a:latin typeface="Cambria Math" panose="02040503050406030204" pitchFamily="18" charset="0"/>
                      </a:rPr>
                      <m:t>𝑗</m:t>
                    </m:r>
                    <m:r>
                      <a:rPr lang="en-US" b="0" i="1" smtClean="0">
                        <a:latin typeface="Cambria Math" panose="02040503050406030204" pitchFamily="18" charset="0"/>
                      </a:rPr>
                      <m:t>∈</m:t>
                    </m:r>
                    <m:d>
                      <m:dPr>
                        <m:begChr m:val="{"/>
                        <m:endChr m:val="}"/>
                        <m:ctrlPr>
                          <a:rPr lang="en-US" b="0" i="1" smtClean="0">
                            <a:latin typeface="Cambria Math"/>
                          </a:rPr>
                        </m:ctrlPr>
                      </m:dPr>
                      <m:e>
                        <m:r>
                          <a:rPr lang="en-US" b="0" i="1" smtClean="0">
                            <a:latin typeface="Cambria Math" panose="02040503050406030204" pitchFamily="18" charset="0"/>
                          </a:rPr>
                          <m:t>1,…,</m:t>
                        </m:r>
                        <m:r>
                          <a:rPr lang="en-US" b="0" i="1" smtClean="0">
                            <a:latin typeface="Cambria Math" panose="02040503050406030204" pitchFamily="18" charset="0"/>
                          </a:rPr>
                          <m:t>𝐽</m:t>
                        </m:r>
                      </m:e>
                    </m:d>
                  </m:oMath>
                </a14:m>
                <a:r>
                  <a:rPr lang="en-US" dirty="0"/>
                  <a:t> which are drawn according to </a:t>
                </a:r>
              </a:p>
              <a:p>
                <a:pPr marL="268287" lvl="1" indent="0">
                  <a:buNone/>
                </a:pPr>
                <a:endParaRPr lang="en-US" dirty="0"/>
              </a:p>
              <a:p>
                <a:pPr marL="268287" lvl="1" indent="0">
                  <a:buNone/>
                </a:pPr>
                <a:endParaRPr lang="en-US" dirty="0"/>
              </a:p>
              <a:p>
                <a:pPr marL="268287" lvl="1" indent="0">
                  <a:buNone/>
                </a:pPr>
                <a:r>
                  <a:rPr lang="en-US" dirty="0"/>
                  <a:t>then we can approximate the marginals </a:t>
                </a:r>
                <a14:m>
                  <m:oMath xmlns:m="http://schemas.openxmlformats.org/officeDocument/2006/math">
                    <m:r>
                      <a:rPr lang="en-US" b="0" i="1" smtClean="0">
                        <a:latin typeface="Cambria Math" panose="02040503050406030204" pitchFamily="18" charset="0"/>
                      </a:rPr>
                      <m:t>𝑝</m:t>
                    </m:r>
                    <m:d>
                      <m:dPr>
                        <m:ctrlPr>
                          <a:rPr lang="en-US" b="0" i="1" smtClean="0">
                            <a:latin typeface="Cambria Math"/>
                          </a:rPr>
                        </m:ctrlPr>
                      </m:dPr>
                      <m:e>
                        <m:sSub>
                          <m:sSubPr>
                            <m:ctrlPr>
                              <a:rPr lang="en-US" b="0" i="1" smtClean="0">
                                <a:latin typeface="Cambria Math"/>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e>
                    </m:d>
                  </m:oMath>
                </a14:m>
                <a:r>
                  <a:rPr lang="en-US" dirty="0"/>
                  <a:t> arbitrarily well via</a:t>
                </a:r>
              </a:p>
              <a:p>
                <a:pPr marL="268287" lvl="1" indent="0">
                  <a:buNone/>
                </a:pPr>
                <a:endParaRPr lang="en-US" dirty="0"/>
              </a:p>
              <a:p>
                <a:pPr marL="0" indent="0">
                  <a:buNone/>
                </a:pPr>
                <a:endParaRPr lang="en-US" b="1" dirty="0"/>
              </a:p>
              <a:p>
                <a:r>
                  <a:rPr lang="en-US" b="1" dirty="0"/>
                  <a:t>Challenge</a:t>
                </a:r>
                <a:r>
                  <a:rPr lang="en-US" dirty="0"/>
                  <a:t>: How do we sample </a:t>
                </a:r>
                <a14:m>
                  <m:oMath xmlns:m="http://schemas.openxmlformats.org/officeDocument/2006/math">
                    <m:r>
                      <a:rPr lang="en-US" b="0" i="1" smtClean="0">
                        <a:latin typeface="Cambria Math" panose="02040503050406030204" pitchFamily="18" charset="0"/>
                      </a:rPr>
                      <m:t>𝑝</m:t>
                    </m:r>
                    <m:d>
                      <m:dPr>
                        <m:ctrlPr>
                          <a:rPr lang="en-US" b="0" i="1" smtClean="0">
                            <a:latin typeface="Cambria Math"/>
                          </a:rPr>
                        </m:ctrlPr>
                      </m:dPr>
                      <m:e>
                        <m:sSub>
                          <m:sSubPr>
                            <m:ctrlPr>
                              <a:rPr lang="en-US" b="0" i="1" smtClean="0">
                                <a:latin typeface="Cambria Math"/>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oMath>
                </a14:m>
                <a:r>
                  <a:rPr lang="en-US" b="1" dirty="0"/>
                  <a:t> </a:t>
                </a:r>
                <a:r>
                  <a:rPr lang="en-US" dirty="0"/>
                  <a:t>if we only have access to (a few) known efficient samplers </a:t>
                </a:r>
                <a14:m>
                  <m:oMath xmlns:m="http://schemas.openxmlformats.org/officeDocument/2006/math">
                    <m:r>
                      <a:rPr lang="en-US" b="0" i="1" smtClean="0">
                        <a:latin typeface="Cambria Math" panose="02040503050406030204" pitchFamily="18" charset="0"/>
                      </a:rPr>
                      <m:t>𝑞</m:t>
                    </m:r>
                    <m:d>
                      <m:dPr>
                        <m:ctrlPr>
                          <a:rPr lang="en-US" b="0" i="1" smtClean="0">
                            <a:latin typeface="Cambria Math"/>
                          </a:rPr>
                        </m:ctrlPr>
                      </m:dPr>
                      <m:e>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𝑛</m:t>
                            </m:r>
                          </m:sub>
                        </m:sSub>
                      </m:e>
                    </m:d>
                  </m:oMath>
                </a14:m>
                <a:r>
                  <a:rPr lang="en-US" dirty="0"/>
                  <a:t> such as (pseudo-random) numbers from the uniform distribution </a:t>
                </a:r>
                <a:r>
                  <a:rPr lang="en-US" dirty="0" smtClean="0"/>
                  <a:t>or </a:t>
                </a:r>
                <a:r>
                  <a:rPr lang="en-US" dirty="0"/>
                  <a:t>normal distribution over each </a:t>
                </a:r>
                <a14:m>
                  <m:oMath xmlns:m="http://schemas.openxmlformats.org/officeDocument/2006/math">
                    <m:sSub>
                      <m:sSubPr>
                        <m:ctrlPr>
                          <a:rPr lang="en-US" b="0" i="1" smtClean="0">
                            <a:latin typeface="Cambria Math"/>
                          </a:rPr>
                        </m:ctrlPr>
                      </m:sSubPr>
                      <m:e>
                        <m:r>
                          <a:rPr lang="en-US" i="1" dirty="0">
                            <a:latin typeface="Cambria Math" panose="02040503050406030204" pitchFamily="18" charset="0"/>
                          </a:rPr>
                          <m:t>𝑋</m:t>
                        </m:r>
                      </m:e>
                      <m:sub>
                        <m:r>
                          <a:rPr lang="en-US" b="0" i="1" smtClean="0">
                            <a:latin typeface="Cambria Math" panose="02040503050406030204" pitchFamily="18" charset="0"/>
                          </a:rPr>
                          <m:t>𝑘</m:t>
                        </m:r>
                      </m:sub>
                    </m:sSub>
                  </m:oMath>
                </a14:m>
                <a:r>
                  <a:rPr lang="en-US" dirty="0"/>
                  <a:t>?</a:t>
                </a:r>
              </a:p>
              <a:p>
                <a:r>
                  <a:rPr lang="en-US" b="1" dirty="0"/>
                  <a:t>Importance Sampling</a:t>
                </a:r>
                <a:r>
                  <a:rPr lang="en-US" dirty="0"/>
                  <a:t>: We get </a:t>
                </a:r>
                <a14:m>
                  <m:oMath xmlns:m="http://schemas.openxmlformats.org/officeDocument/2006/math">
                    <m:r>
                      <a:rPr lang="en-US" b="0" i="1" smtClean="0">
                        <a:latin typeface="Cambria Math" panose="02040503050406030204" pitchFamily="18" charset="0"/>
                      </a:rPr>
                      <m:t>𝐽</m:t>
                    </m:r>
                  </m:oMath>
                </a14:m>
                <a:r>
                  <a:rPr lang="en-US" dirty="0"/>
                  <a:t> samples </a:t>
                </a:r>
                <a14:m>
                  <m:oMath xmlns:m="http://schemas.openxmlformats.org/officeDocument/2006/math">
                    <m:sSub>
                      <m:sSubPr>
                        <m:ctrlPr>
                          <a:rPr lang="en-US" b="0" i="1" smtClean="0">
                            <a:latin typeface="Cambria Math"/>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m:t>
                        </m:r>
                      </m:sub>
                    </m:sSub>
                  </m:oMath>
                </a14:m>
                <a:r>
                  <a:rPr lang="en-US" dirty="0"/>
                  <a:t>, </a:t>
                </a:r>
                <a14:m>
                  <m:oMath xmlns:m="http://schemas.openxmlformats.org/officeDocument/2006/math">
                    <m:r>
                      <a:rPr lang="en-US" b="0" i="1" smtClean="0">
                        <a:latin typeface="Cambria Math" panose="02040503050406030204" pitchFamily="18" charset="0"/>
                      </a:rPr>
                      <m:t>𝑗</m:t>
                    </m:r>
                    <m:r>
                      <a:rPr lang="en-US" b="0" i="1" smtClean="0">
                        <a:latin typeface="Cambria Math" panose="02040503050406030204" pitchFamily="18" charset="0"/>
                      </a:rPr>
                      <m:t>∈</m:t>
                    </m:r>
                    <m:d>
                      <m:dPr>
                        <m:begChr m:val="{"/>
                        <m:endChr m:val="}"/>
                        <m:ctrlPr>
                          <a:rPr lang="en-US" b="0" i="1" smtClean="0">
                            <a:latin typeface="Cambria Math"/>
                          </a:rPr>
                        </m:ctrlPr>
                      </m:dPr>
                      <m:e>
                        <m:r>
                          <a:rPr lang="en-US" b="0" i="1" smtClean="0">
                            <a:latin typeface="Cambria Math" panose="02040503050406030204" pitchFamily="18" charset="0"/>
                          </a:rPr>
                          <m:t>1,…,</m:t>
                        </m:r>
                        <m:r>
                          <a:rPr lang="en-US" b="0" i="1" smtClean="0">
                            <a:latin typeface="Cambria Math" panose="02040503050406030204" pitchFamily="18" charset="0"/>
                          </a:rPr>
                          <m:t>𝐽</m:t>
                        </m:r>
                      </m:e>
                    </m:d>
                  </m:oMath>
                </a14:m>
                <a:r>
                  <a:rPr lang="en-US" dirty="0"/>
                  <a:t> from </a:t>
                </a:r>
                <a14:m>
                  <m:oMath xmlns:m="http://schemas.openxmlformats.org/officeDocument/2006/math">
                    <m:r>
                      <a:rPr lang="en-US" i="1">
                        <a:latin typeface="Cambria Math" panose="02040503050406030204" pitchFamily="18" charset="0"/>
                      </a:rPr>
                      <m:t>𝑞</m:t>
                    </m:r>
                    <m:d>
                      <m:dPr>
                        <m:ctrlPr>
                          <a:rPr lang="en-US" i="1">
                            <a:latin typeface="Cambria Math"/>
                          </a:rPr>
                        </m:ctrlPr>
                      </m:dPr>
                      <m:e>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𝑥</m:t>
                            </m:r>
                          </m:e>
                          <m:sub>
                            <m:r>
                              <a:rPr lang="en-US" i="1">
                                <a:latin typeface="Cambria Math" panose="02040503050406030204" pitchFamily="18" charset="0"/>
                              </a:rPr>
                              <m:t>𝑛</m:t>
                            </m:r>
                          </m:sub>
                        </m:sSub>
                      </m:e>
                    </m:d>
                  </m:oMath>
                </a14:m>
                <a:r>
                  <a:rPr lang="en-US" dirty="0"/>
                  <a:t> and re-weight them with</a:t>
                </a:r>
              </a:p>
              <a:p>
                <a:pPr marL="0" indent="0">
                  <a:buNone/>
                </a:pPr>
                <a:endParaRPr lang="en-US" dirty="0"/>
              </a:p>
            </p:txBody>
          </p:sp>
        </mc:Choice>
        <mc:Fallback xmlns="">
          <p:sp>
            <p:nvSpPr>
              <p:cNvPr id="5" name="Text Placeholder 4">
                <a:extLst>
                  <a:ext uri="{FF2B5EF4-FFF2-40B4-BE49-F238E27FC236}">
                    <a16:creationId xmlns="" xmlns:a16="http://schemas.microsoft.com/office/drawing/2014/main" xmlns:a14="http://schemas.microsoft.com/office/drawing/2010/main" id="{76B431D7-FEF9-05A4-8558-23EC001B3129}"/>
                  </a:ext>
                </a:extLst>
              </p:cNvPr>
              <p:cNvSpPr>
                <a:spLocks noGrp="1" noRot="1" noChangeAspect="1" noMove="1" noResize="1" noEditPoints="1" noAdjustHandles="1" noChangeArrowheads="1" noChangeShapeType="1" noTextEdit="1"/>
              </p:cNvSpPr>
              <p:nvPr>
                <p:ph type="body" sz="quarter" idx="13"/>
              </p:nvPr>
            </p:nvSpPr>
            <p:spPr>
              <a:xfrm>
                <a:off x="358776" y="1239837"/>
                <a:ext cx="7309568" cy="3563938"/>
              </a:xfrm>
              <a:blipFill rotWithShape="1">
                <a:blip r:embed="rId2"/>
                <a:stretch>
                  <a:fillRect t="-171" r="-500"/>
                </a:stretch>
              </a:blipFill>
            </p:spPr>
            <p:txBody>
              <a:bodyPr/>
              <a:lstStyle/>
              <a:p>
                <a:r>
                  <a:rPr lang="de-DE">
                    <a:noFill/>
                  </a:rPr>
                  <a:t> </a:t>
                </a:r>
              </a:p>
            </p:txBody>
          </p:sp>
        </mc:Fallback>
      </mc:AlternateContent>
      <p:sp>
        <p:nvSpPr>
          <p:cNvPr id="4" name="Title 3">
            <a:extLst>
              <a:ext uri="{FF2B5EF4-FFF2-40B4-BE49-F238E27FC236}">
                <a16:creationId xmlns="" xmlns:a16="http://schemas.microsoft.com/office/drawing/2014/main" id="{BAA3A1E1-6711-7572-93BC-58F34A6EFF48}"/>
              </a:ext>
            </a:extLst>
          </p:cNvPr>
          <p:cNvSpPr>
            <a:spLocks noGrp="1"/>
          </p:cNvSpPr>
          <p:nvPr>
            <p:ph type="title"/>
          </p:nvPr>
        </p:nvSpPr>
        <p:spPr/>
        <p:txBody>
          <a:bodyPr/>
          <a:lstStyle/>
          <a:p>
            <a:r>
              <a:rPr lang="en-US" dirty="0"/>
              <a:t>Inference by Importance Sampling</a:t>
            </a:r>
          </a:p>
        </p:txBody>
      </p:sp>
      <mc:AlternateContent xmlns:mc="http://schemas.openxmlformats.org/markup-compatibility/2006" xmlns:a14="http://schemas.microsoft.com/office/drawing/2010/main">
        <mc:Choice Requires="a14">
          <p:sp>
            <p:nvSpPr>
              <p:cNvPr id="7" name="TextBox 6">
                <a:extLst>
                  <a:ext uri="{FF2B5EF4-FFF2-40B4-BE49-F238E27FC236}">
                    <a16:creationId xmlns="" xmlns:a16="http://schemas.microsoft.com/office/drawing/2014/main" id="{60EA145D-2CC3-EA43-7709-F08D5D0E73BD}"/>
                  </a:ext>
                </a:extLst>
              </p:cNvPr>
              <p:cNvSpPr txBox="1"/>
              <p:nvPr/>
            </p:nvSpPr>
            <p:spPr bwMode="gray">
              <a:xfrm>
                <a:off x="1979712" y="1802440"/>
                <a:ext cx="3096344" cy="680507"/>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𝑝</m:t>
                      </m:r>
                      <m:d>
                        <m:dPr>
                          <m:ctrlPr>
                            <a:rPr lang="en-US" sz="1400" b="0" i="1" smtClean="0">
                              <a:latin typeface="Cambria Math"/>
                            </a:rPr>
                          </m:ctrlPr>
                        </m:dPr>
                        <m:e>
                          <m:sSub>
                            <m:sSubPr>
                              <m:ctrlPr>
                                <a:rPr lang="en-US" sz="1400" b="0" i="1" smtClean="0">
                                  <a:latin typeface="Cambria Math"/>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𝑛</m:t>
                              </m:r>
                            </m:sub>
                          </m:sSub>
                        </m:e>
                      </m:d>
                      <m:r>
                        <a:rPr lang="en-US" sz="1400" b="0" i="1" smtClean="0">
                          <a:latin typeface="Cambria Math" panose="02040503050406030204" pitchFamily="18" charset="0"/>
                        </a:rPr>
                        <m:t>∝</m:t>
                      </m:r>
                      <m:nary>
                        <m:naryPr>
                          <m:chr m:val="∏"/>
                          <m:ctrlPr>
                            <a:rPr lang="en-US" sz="1400" b="0" i="1" smtClean="0">
                              <a:latin typeface="Cambria Math"/>
                            </a:rPr>
                          </m:ctrlPr>
                        </m:naryPr>
                        <m:sub>
                          <m:r>
                            <m:rPr>
                              <m:brk m:alnAt="23"/>
                            </m:rPr>
                            <a:rPr lang="en-US" sz="1400" b="0" i="1" smtClean="0">
                              <a:latin typeface="Cambria Math" panose="02040503050406030204" pitchFamily="18" charset="0"/>
                            </a:rPr>
                            <m:t>𝑖</m:t>
                          </m:r>
                          <m:r>
                            <a:rPr lang="en-US" sz="1400" b="0" i="1" smtClean="0">
                              <a:latin typeface="Cambria Math" panose="02040503050406030204" pitchFamily="18" charset="0"/>
                            </a:rPr>
                            <m:t>=1</m:t>
                          </m:r>
                        </m:sub>
                        <m:sup>
                          <m:r>
                            <a:rPr lang="en-US" sz="1400" b="0" i="1" smtClean="0">
                              <a:latin typeface="Cambria Math" panose="02040503050406030204" pitchFamily="18" charset="0"/>
                            </a:rPr>
                            <m:t>𝑚</m:t>
                          </m:r>
                        </m:sup>
                        <m:e>
                          <m:sSub>
                            <m:sSubPr>
                              <m:ctrlPr>
                                <a:rPr lang="en-US" sz="1400" b="0" i="1" smtClean="0">
                                  <a:latin typeface="Cambria Math"/>
                                </a:rPr>
                              </m:ctrlPr>
                            </m:sSubPr>
                            <m:e>
                              <m:r>
                                <a:rPr lang="en-US" sz="1400" b="0" i="1" smtClean="0">
                                  <a:latin typeface="Cambria Math" panose="02040503050406030204" pitchFamily="18" charset="0"/>
                                </a:rPr>
                                <m:t>𝑓</m:t>
                              </m:r>
                            </m:e>
                            <m:sub>
                              <m:r>
                                <a:rPr lang="en-US" sz="1400" b="0" i="1" smtClean="0">
                                  <a:latin typeface="Cambria Math" panose="02040503050406030204" pitchFamily="18" charset="0"/>
                                </a:rPr>
                                <m:t>𝑖</m:t>
                              </m:r>
                            </m:sub>
                          </m:sSub>
                          <m:d>
                            <m:dPr>
                              <m:ctrlPr>
                                <a:rPr lang="en-US" sz="1400" b="0" i="1" smtClean="0">
                                  <a:latin typeface="Cambria Math"/>
                                </a:rPr>
                              </m:ctrlPr>
                            </m:dPr>
                            <m:e>
                              <m:sSub>
                                <m:sSubPr>
                                  <m:ctrlPr>
                                    <a:rPr lang="en-US" sz="1400" i="1">
                                      <a:latin typeface="Cambria Math"/>
                                    </a:rPr>
                                  </m:ctrlPr>
                                </m:sSubPr>
                                <m:e>
                                  <m:r>
                                    <a:rPr lang="en-US" sz="1400" i="1">
                                      <a:latin typeface="Cambria Math" panose="02040503050406030204" pitchFamily="18" charset="0"/>
                                    </a:rPr>
                                    <m:t>𝑥</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a:rPr>
                                  </m:ctrlPr>
                                </m:sSubPr>
                                <m:e>
                                  <m:r>
                                    <a:rPr lang="en-US" sz="1400" i="1">
                                      <a:latin typeface="Cambria Math" panose="02040503050406030204" pitchFamily="18" charset="0"/>
                                    </a:rPr>
                                    <m:t>𝑥</m:t>
                                  </m:r>
                                </m:e>
                                <m:sub>
                                  <m:r>
                                    <a:rPr lang="en-US" sz="1400" i="1">
                                      <a:latin typeface="Cambria Math" panose="02040503050406030204" pitchFamily="18" charset="0"/>
                                    </a:rPr>
                                    <m:t>𝑛</m:t>
                                  </m:r>
                                </m:sub>
                              </m:sSub>
                            </m:e>
                          </m:d>
                        </m:e>
                      </m:nary>
                    </m:oMath>
                  </m:oMathPara>
                </a14:m>
                <a:endParaRPr lang="en-US" sz="1400" dirty="0"/>
              </a:p>
            </p:txBody>
          </p:sp>
        </mc:Choice>
        <mc:Fallback xmlns="">
          <p:sp>
            <p:nvSpPr>
              <p:cNvPr id="7" name="TextBox 6">
                <a:extLst>
                  <a:ext uri="{FF2B5EF4-FFF2-40B4-BE49-F238E27FC236}">
                    <a16:creationId xmlns:a16="http://schemas.microsoft.com/office/drawing/2014/main" id="{60EA145D-2CC3-EA43-7709-F08D5D0E73BD}"/>
                  </a:ext>
                </a:extLst>
              </p:cNvPr>
              <p:cNvSpPr txBox="1">
                <a:spLocks noRot="1" noChangeAspect="1" noMove="1" noResize="1" noEditPoints="1" noAdjustHandles="1" noChangeArrowheads="1" noChangeShapeType="1" noTextEdit="1"/>
              </p:cNvSpPr>
              <p:nvPr/>
            </p:nvSpPr>
            <p:spPr bwMode="gray">
              <a:xfrm>
                <a:off x="1979712" y="1802440"/>
                <a:ext cx="3096344" cy="680507"/>
              </a:xfrm>
              <a:prstGeom prst="rect">
                <a:avLst/>
              </a:prstGeom>
              <a:blipFill>
                <a:blip r:embed="rId3"/>
                <a:stretch>
                  <a:fillRect t="-98148" b="-153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 xmlns:a16="http://schemas.microsoft.com/office/drawing/2014/main" id="{9B36E11B-3154-189C-1ED9-6818A86A461E}"/>
                  </a:ext>
                </a:extLst>
              </p:cNvPr>
              <p:cNvSpPr txBox="1"/>
              <p:nvPr/>
            </p:nvSpPr>
            <p:spPr bwMode="gray">
              <a:xfrm>
                <a:off x="2414464" y="2620053"/>
                <a:ext cx="2765673" cy="722505"/>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𝑝</m:t>
                      </m:r>
                      <m:d>
                        <m:dPr>
                          <m:ctrlPr>
                            <a:rPr lang="en-US" sz="1400" b="0" i="1" smtClean="0">
                              <a:latin typeface="Cambria Math"/>
                            </a:rPr>
                          </m:ctrlPr>
                        </m:dPr>
                        <m:e>
                          <m:sSub>
                            <m:sSubPr>
                              <m:ctrlPr>
                                <a:rPr lang="en-US" sz="1400" b="0" i="1" smtClean="0">
                                  <a:latin typeface="Cambria Math"/>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𝑘</m:t>
                              </m:r>
                            </m:sub>
                          </m:sSub>
                        </m:e>
                      </m:d>
                      <m:r>
                        <a:rPr lang="en-US" sz="1400" b="0" i="1" smtClean="0">
                          <a:latin typeface="Cambria Math" panose="02040503050406030204" pitchFamily="18" charset="0"/>
                        </a:rPr>
                        <m:t>≈</m:t>
                      </m:r>
                      <m:f>
                        <m:fPr>
                          <m:ctrlPr>
                            <a:rPr lang="en-US" sz="1400" b="0" i="1" smtClean="0">
                              <a:latin typeface="Cambria Math"/>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𝐽</m:t>
                          </m:r>
                        </m:den>
                      </m:f>
                      <m:nary>
                        <m:naryPr>
                          <m:chr m:val="∑"/>
                          <m:ctrlPr>
                            <a:rPr lang="en-US" sz="1400" b="0" i="1" smtClean="0">
                              <a:latin typeface="Cambria Math"/>
                            </a:rPr>
                          </m:ctrlPr>
                        </m:naryPr>
                        <m:sub>
                          <m:r>
                            <m:rPr>
                              <m:brk m:alnAt="23"/>
                            </m:rPr>
                            <a:rPr lang="en-US" sz="1400" b="0" i="1" smtClean="0">
                              <a:latin typeface="Cambria Math" panose="02040503050406030204" pitchFamily="18" charset="0"/>
                            </a:rPr>
                            <m:t>𝑗</m:t>
                          </m:r>
                          <m:r>
                            <a:rPr lang="en-US" sz="1400" b="0" i="1" smtClean="0">
                              <a:latin typeface="Cambria Math" panose="02040503050406030204" pitchFamily="18" charset="0"/>
                            </a:rPr>
                            <m:t>=1</m:t>
                          </m:r>
                        </m:sub>
                        <m:sup>
                          <m:r>
                            <a:rPr lang="en-US" sz="1400" b="0" i="1" smtClean="0">
                              <a:latin typeface="Cambria Math" panose="02040503050406030204" pitchFamily="18" charset="0"/>
                            </a:rPr>
                            <m:t>𝐽</m:t>
                          </m:r>
                        </m:sup>
                        <m:e>
                          <m:r>
                            <a:rPr lang="en-US" sz="1400" b="0" i="1" smtClean="0">
                              <a:latin typeface="Cambria Math" panose="02040503050406030204" pitchFamily="18" charset="0"/>
                            </a:rPr>
                            <m:t>𝛿</m:t>
                          </m:r>
                          <m:d>
                            <m:dPr>
                              <m:ctrlPr>
                                <a:rPr lang="en-US" sz="1400" b="0" i="1" smtClean="0">
                                  <a:latin typeface="Cambria Math"/>
                                </a:rPr>
                              </m:ctrlPr>
                            </m:dPr>
                            <m:e>
                              <m:sSub>
                                <m:sSubPr>
                                  <m:ctrlPr>
                                    <a:rPr lang="en-US" sz="1400" b="0" i="1" smtClean="0">
                                      <a:latin typeface="Cambria Math"/>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𝑘</m:t>
                                  </m:r>
                                </m:sub>
                              </m:sSub>
                              <m:r>
                                <a:rPr lang="en-US" sz="1400" b="0" i="1" smtClean="0">
                                  <a:latin typeface="Cambria Math" panose="02040503050406030204" pitchFamily="18" charset="0"/>
                                </a:rPr>
                                <m:t>−</m:t>
                              </m:r>
                              <m:sSub>
                                <m:sSubPr>
                                  <m:ctrlPr>
                                    <a:rPr lang="en-US" sz="1400" b="0" i="1" smtClean="0">
                                      <a:latin typeface="Cambria Math"/>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𝑗</m:t>
                                  </m:r>
                                  <m:r>
                                    <a:rPr lang="en-US" sz="1400" b="0" i="1" smtClean="0">
                                      <a:latin typeface="Cambria Math" panose="02040503050406030204" pitchFamily="18" charset="0"/>
                                    </a:rPr>
                                    <m:t>,</m:t>
                                  </m:r>
                                  <m:r>
                                    <a:rPr lang="en-US" sz="1400" b="0" i="1" smtClean="0">
                                      <a:latin typeface="Cambria Math" panose="02040503050406030204" pitchFamily="18" charset="0"/>
                                    </a:rPr>
                                    <m:t>𝑘</m:t>
                                  </m:r>
                                </m:sub>
                              </m:sSub>
                            </m:e>
                          </m:d>
                        </m:e>
                      </m:nary>
                    </m:oMath>
                  </m:oMathPara>
                </a14:m>
                <a:endParaRPr lang="en-US" sz="1400" dirty="0"/>
              </a:p>
            </p:txBody>
          </p:sp>
        </mc:Choice>
        <mc:Fallback xmlns="">
          <p:sp>
            <p:nvSpPr>
              <p:cNvPr id="9" name="TextBox 8">
                <a:extLst>
                  <a:ext uri="{FF2B5EF4-FFF2-40B4-BE49-F238E27FC236}">
                    <a16:creationId xmlns:a16="http://schemas.microsoft.com/office/drawing/2014/main" id="{9B36E11B-3154-189C-1ED9-6818A86A461E}"/>
                  </a:ext>
                </a:extLst>
              </p:cNvPr>
              <p:cNvSpPr txBox="1">
                <a:spLocks noRot="1" noChangeAspect="1" noMove="1" noResize="1" noEditPoints="1" noAdjustHandles="1" noChangeArrowheads="1" noChangeShapeType="1" noTextEdit="1"/>
              </p:cNvSpPr>
              <p:nvPr/>
            </p:nvSpPr>
            <p:spPr bwMode="gray">
              <a:xfrm>
                <a:off x="2414464" y="2620053"/>
                <a:ext cx="2765673" cy="722505"/>
              </a:xfrm>
              <a:prstGeom prst="rect">
                <a:avLst/>
              </a:prstGeom>
              <a:blipFill>
                <a:blip r:embed="rId4"/>
                <a:stretch>
                  <a:fillRect t="-89655" b="-1396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 xmlns:a16="http://schemas.microsoft.com/office/drawing/2014/main" id="{7189372B-51FC-81FD-38FC-7B26D3BAFF8A}"/>
                  </a:ext>
                </a:extLst>
              </p:cNvPr>
              <p:cNvSpPr txBox="1"/>
              <p:nvPr/>
            </p:nvSpPr>
            <p:spPr bwMode="gray">
              <a:xfrm>
                <a:off x="2781672" y="4492517"/>
                <a:ext cx="1757561" cy="6195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a:rPr>
                          </m:ctrlPr>
                        </m:fPr>
                        <m:num>
                          <m:r>
                            <a:rPr lang="en-US" sz="1400" b="0" i="1" smtClean="0">
                              <a:latin typeface="Cambria Math" panose="02040503050406030204" pitchFamily="18" charset="0"/>
                            </a:rPr>
                            <m:t>𝑝</m:t>
                          </m:r>
                          <m:d>
                            <m:dPr>
                              <m:ctrlPr>
                                <a:rPr lang="en-US" sz="1400" b="0" i="1" smtClean="0">
                                  <a:latin typeface="Cambria Math"/>
                                </a:rPr>
                              </m:ctrlPr>
                            </m:dPr>
                            <m:e>
                              <m:sSub>
                                <m:sSubPr>
                                  <m:ctrlPr>
                                    <a:rPr lang="en-US" sz="1400" i="1">
                                      <a:latin typeface="Cambria Math"/>
                                    </a:rPr>
                                  </m:ctrlPr>
                                </m:sSubPr>
                                <m:e>
                                  <m:r>
                                    <a:rPr lang="en-US" sz="1400" i="1">
                                      <a:latin typeface="Cambria Math" panose="02040503050406030204" pitchFamily="18" charset="0"/>
                                    </a:rPr>
                                    <m:t>𝑥</m:t>
                                  </m:r>
                                </m:e>
                                <m:sub>
                                  <m:r>
                                    <a:rPr lang="en-US" sz="1400" i="1">
                                      <a:latin typeface="Cambria Math" panose="02040503050406030204" pitchFamily="18" charset="0"/>
                                    </a:rPr>
                                    <m:t>𝑗</m:t>
                                  </m:r>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a:rPr>
                                  </m:ctrlPr>
                                </m:sSubPr>
                                <m:e>
                                  <m:r>
                                    <a:rPr lang="en-US" sz="1400" i="1">
                                      <a:latin typeface="Cambria Math" panose="02040503050406030204" pitchFamily="18" charset="0"/>
                                    </a:rPr>
                                    <m:t>𝑥</m:t>
                                  </m:r>
                                </m:e>
                                <m:sub>
                                  <m:r>
                                    <a:rPr lang="en-US" sz="1400" i="1">
                                      <a:latin typeface="Cambria Math" panose="02040503050406030204" pitchFamily="18" charset="0"/>
                                    </a:rPr>
                                    <m:t>𝑗</m:t>
                                  </m:r>
                                  <m:r>
                                    <a:rPr lang="en-US" sz="1400" i="1">
                                      <a:latin typeface="Cambria Math" panose="02040503050406030204" pitchFamily="18" charset="0"/>
                                    </a:rPr>
                                    <m:t>,</m:t>
                                  </m:r>
                                  <m:r>
                                    <a:rPr lang="en-US" sz="1400" i="1">
                                      <a:latin typeface="Cambria Math" panose="02040503050406030204" pitchFamily="18" charset="0"/>
                                    </a:rPr>
                                    <m:t>𝑛</m:t>
                                  </m:r>
                                </m:sub>
                              </m:sSub>
                            </m:e>
                          </m:d>
                        </m:num>
                        <m:den>
                          <m:r>
                            <a:rPr lang="en-US" sz="1400" b="0" i="1" smtClean="0">
                              <a:latin typeface="Cambria Math" panose="02040503050406030204" pitchFamily="18" charset="0"/>
                            </a:rPr>
                            <m:t>𝑞</m:t>
                          </m:r>
                          <m:d>
                            <m:dPr>
                              <m:ctrlPr>
                                <a:rPr lang="en-US" sz="1400" b="0" i="1" smtClean="0">
                                  <a:latin typeface="Cambria Math"/>
                                </a:rPr>
                              </m:ctrlPr>
                            </m:dPr>
                            <m:e>
                              <m:sSub>
                                <m:sSubPr>
                                  <m:ctrlPr>
                                    <a:rPr lang="en-US" sz="1400" i="1">
                                      <a:latin typeface="Cambria Math"/>
                                    </a:rPr>
                                  </m:ctrlPr>
                                </m:sSubPr>
                                <m:e>
                                  <m:r>
                                    <a:rPr lang="en-US" sz="1400" i="1">
                                      <a:latin typeface="Cambria Math" panose="02040503050406030204" pitchFamily="18" charset="0"/>
                                    </a:rPr>
                                    <m:t>𝑥</m:t>
                                  </m:r>
                                </m:e>
                                <m:sub>
                                  <m:r>
                                    <a:rPr lang="en-US" sz="1400" i="1">
                                      <a:latin typeface="Cambria Math" panose="02040503050406030204" pitchFamily="18" charset="0"/>
                                    </a:rPr>
                                    <m:t>𝑗</m:t>
                                  </m:r>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a:rPr>
                                  </m:ctrlPr>
                                </m:sSubPr>
                                <m:e>
                                  <m:r>
                                    <a:rPr lang="en-US" sz="1400" i="1">
                                      <a:latin typeface="Cambria Math" panose="02040503050406030204" pitchFamily="18" charset="0"/>
                                    </a:rPr>
                                    <m:t>𝑥</m:t>
                                  </m:r>
                                </m:e>
                                <m:sub>
                                  <m:r>
                                    <a:rPr lang="en-US" sz="1400" i="1">
                                      <a:latin typeface="Cambria Math" panose="02040503050406030204" pitchFamily="18" charset="0"/>
                                    </a:rPr>
                                    <m:t>𝑗</m:t>
                                  </m:r>
                                  <m:r>
                                    <a:rPr lang="en-US" sz="1400" i="1">
                                      <a:latin typeface="Cambria Math" panose="02040503050406030204" pitchFamily="18" charset="0"/>
                                    </a:rPr>
                                    <m:t>,</m:t>
                                  </m:r>
                                  <m:r>
                                    <a:rPr lang="en-US" sz="1400" i="1">
                                      <a:latin typeface="Cambria Math" panose="02040503050406030204" pitchFamily="18" charset="0"/>
                                    </a:rPr>
                                    <m:t>𝑛</m:t>
                                  </m:r>
                                </m:sub>
                              </m:sSub>
                            </m:e>
                          </m:d>
                        </m:den>
                      </m:f>
                    </m:oMath>
                  </m:oMathPara>
                </a14:m>
                <a:endParaRPr lang="en-US" sz="1400" dirty="0"/>
              </a:p>
            </p:txBody>
          </p:sp>
        </mc:Choice>
        <mc:Fallback xmlns="">
          <p:sp>
            <p:nvSpPr>
              <p:cNvPr id="11" name="TextBox 10">
                <a:extLst>
                  <a:ext uri="{FF2B5EF4-FFF2-40B4-BE49-F238E27FC236}">
                    <a16:creationId xmlns:a16="http://schemas.microsoft.com/office/drawing/2014/main" id="{7189372B-51FC-81FD-38FC-7B26D3BAFF8A}"/>
                  </a:ext>
                </a:extLst>
              </p:cNvPr>
              <p:cNvSpPr txBox="1">
                <a:spLocks noRot="1" noChangeAspect="1" noMove="1" noResize="1" noEditPoints="1" noAdjustHandles="1" noChangeArrowheads="1" noChangeShapeType="1" noTextEdit="1"/>
              </p:cNvSpPr>
              <p:nvPr/>
            </p:nvSpPr>
            <p:spPr bwMode="gray">
              <a:xfrm>
                <a:off x="2781672" y="4492517"/>
                <a:ext cx="1757561" cy="619529"/>
              </a:xfrm>
              <a:prstGeom prst="rect">
                <a:avLst/>
              </a:prstGeom>
              <a:blipFill>
                <a:blip r:embed="rId5"/>
                <a:stretch>
                  <a:fillRect b="-2000"/>
                </a:stretch>
              </a:blipFill>
            </p:spPr>
            <p:txBody>
              <a:bodyPr/>
              <a:lstStyle/>
              <a:p>
                <a:r>
                  <a:rPr lang="en-US">
                    <a:noFill/>
                  </a:rPr>
                  <a:t> </a:t>
                </a:r>
              </a:p>
            </p:txBody>
          </p:sp>
        </mc:Fallback>
      </mc:AlternateContent>
      <p:sp>
        <p:nvSpPr>
          <p:cNvPr id="14" name="Rounded Rectangle 13">
            <a:extLst>
              <a:ext uri="{FF2B5EF4-FFF2-40B4-BE49-F238E27FC236}">
                <a16:creationId xmlns="" xmlns:a16="http://schemas.microsoft.com/office/drawing/2014/main" id="{4793294A-679E-5A0D-BB03-3CE4D74E1866}"/>
              </a:ext>
            </a:extLst>
          </p:cNvPr>
          <p:cNvSpPr/>
          <p:nvPr/>
        </p:nvSpPr>
        <p:spPr bwMode="gray">
          <a:xfrm>
            <a:off x="3059832" y="4537403"/>
            <a:ext cx="1152128" cy="574643"/>
          </a:xfrm>
          <a:prstGeom prst="roundRect">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x-none" sz="1200" b="1" dirty="0" err="1">
              <a:solidFill>
                <a:schemeClr val="bg1"/>
              </a:solidFill>
            </a:endParaRPr>
          </a:p>
        </p:txBody>
      </p:sp>
      <p:cxnSp>
        <p:nvCxnSpPr>
          <p:cNvPr id="15" name="Straight Arrow Connector 14">
            <a:extLst>
              <a:ext uri="{FF2B5EF4-FFF2-40B4-BE49-F238E27FC236}">
                <a16:creationId xmlns="" xmlns:a16="http://schemas.microsoft.com/office/drawing/2014/main" id="{5B6DBAAE-1DBC-A57A-0D4A-73E374F82CF2}"/>
              </a:ext>
            </a:extLst>
          </p:cNvPr>
          <p:cNvCxnSpPr>
            <a:cxnSpLocks/>
            <a:stCxn id="16" idx="1"/>
            <a:endCxn id="14" idx="3"/>
          </p:cNvCxnSpPr>
          <p:nvPr/>
        </p:nvCxnSpPr>
        <p:spPr bwMode="gray">
          <a:xfrm flipH="1">
            <a:off x="4211960" y="4824724"/>
            <a:ext cx="939577" cy="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 xmlns:a16="http://schemas.microsoft.com/office/drawing/2014/main" id="{4AB40D57-5F9E-897D-D46E-66E68D5C0950}"/>
              </a:ext>
            </a:extLst>
          </p:cNvPr>
          <p:cNvSpPr txBox="1"/>
          <p:nvPr/>
        </p:nvSpPr>
        <p:spPr bwMode="gray">
          <a:xfrm>
            <a:off x="5151537" y="4698714"/>
            <a:ext cx="1220663" cy="252020"/>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r>
              <a:rPr lang="en-US" sz="1000" b="0" dirty="0">
                <a:solidFill>
                  <a:srgbClr val="C00000"/>
                </a:solidFill>
              </a:rPr>
              <a:t>Importance weight</a:t>
            </a:r>
            <a:endParaRPr lang="x-none" sz="1000" dirty="0" err="1">
              <a:solidFill>
                <a:srgbClr val="C00000"/>
              </a:solidFill>
            </a:endParaRPr>
          </a:p>
        </p:txBody>
      </p:sp>
    </p:spTree>
    <p:extLst>
      <p:ext uri="{BB962C8B-B14F-4D97-AF65-F5344CB8AC3E}">
        <p14:creationId xmlns:p14="http://schemas.microsoft.com/office/powerpoint/2010/main" val="2294074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nodeType="with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dissolve">
                                      <p:cBhvr>
                                        <p:cTn id="18" dur="500"/>
                                        <p:tgtEl>
                                          <p:spTgt spid="5">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5">
                                            <p:txEl>
                                              <p:pRg st="7" end="7"/>
                                            </p:txEl>
                                          </p:spTgt>
                                        </p:tgtEl>
                                        <p:attrNameLst>
                                          <p:attrName>style.visibility</p:attrName>
                                        </p:attrNameLst>
                                      </p:cBhvr>
                                      <p:to>
                                        <p:strVal val="visible"/>
                                      </p:to>
                                    </p:set>
                                    <p:animEffect transition="in" filter="dissolve">
                                      <p:cBhvr>
                                        <p:cTn id="26" dur="500"/>
                                        <p:tgtEl>
                                          <p:spTgt spid="5">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animEffect transition="in" filter="dissolve">
                                      <p:cBhvr>
                                        <p:cTn id="31" dur="500"/>
                                        <p:tgtEl>
                                          <p:spTgt spid="5">
                                            <p:txEl>
                                              <p:pRg st="8" end="8"/>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dissolv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dissolve">
                                      <p:cBhvr>
                                        <p:cTn id="42" dur="500"/>
                                        <p:tgtEl>
                                          <p:spTgt spid="16"/>
                                        </p:tgtEl>
                                      </p:cBhvr>
                                    </p:animEffect>
                                  </p:childTnLst>
                                </p:cTn>
                              </p:par>
                              <p:par>
                                <p:cTn id="43" presetID="22" presetClass="entr" presetSubtype="2"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right)">
                                      <p:cBhvr>
                                        <p:cTn id="4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4" grpId="0" animBg="1"/>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 xmlns:a16="http://schemas.microsoft.com/office/drawing/2014/main" id="{DF23C620-131A-E5E5-0453-3DD925F4A47D}"/>
                  </a:ext>
                </a:extLst>
              </p:cNvPr>
              <p:cNvSpPr>
                <a:spLocks noGrp="1"/>
              </p:cNvSpPr>
              <p:nvPr>
                <p:ph type="body" sz="quarter" idx="13"/>
              </p:nvPr>
            </p:nvSpPr>
            <p:spPr/>
            <p:txBody>
              <a:bodyPr/>
              <a:lstStyle/>
              <a:p>
                <a:r>
                  <a:rPr lang="en-US" b="1" dirty="0" smtClean="0"/>
                  <a:t>Weighted Empirical Distribution</a:t>
                </a:r>
                <a:r>
                  <a:rPr lang="en-US" dirty="0"/>
                  <a:t>. </a:t>
                </a:r>
                <a:r>
                  <a:rPr lang="en-US" i="1" dirty="0"/>
                  <a:t>Given a sample </a:t>
                </a:r>
                <a14:m>
                  <m:oMath xmlns:m="http://schemas.openxmlformats.org/officeDocument/2006/math">
                    <m:r>
                      <a:rPr lang="en-US" b="1" i="1" smtClean="0">
                        <a:latin typeface="Cambria Math" panose="02040503050406030204" pitchFamily="18" charset="0"/>
                      </a:rPr>
                      <m:t>𝒙</m:t>
                    </m:r>
                    <m:r>
                      <a:rPr lang="en-US" b="0" i="1" smtClean="0">
                        <a:latin typeface="Cambria Math" panose="02040503050406030204" pitchFamily="18" charset="0"/>
                      </a:rPr>
                      <m:t>=</m:t>
                    </m:r>
                    <m:d>
                      <m:dPr>
                        <m:ctrlPr>
                          <a:rPr lang="en-US" b="0" i="1" smtClean="0">
                            <a:latin typeface="Cambria Math"/>
                          </a:rPr>
                        </m:ctrlPr>
                      </m:dPr>
                      <m:e>
                        <m:sSub>
                          <m:sSubPr>
                            <m:ctrlPr>
                              <a:rPr lang="en-US" b="0" i="1" smtClean="0">
                                <a:latin typeface="Cambria Math"/>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a:rPr>
                            </m:ctrlPr>
                          </m:sSubPr>
                          <m:e>
                            <m:r>
                              <a:rPr lang="en-US" b="0" i="1" smtClean="0">
                                <a:latin typeface="Cambria Math" panose="02040503050406030204" pitchFamily="18" charset="0"/>
                              </a:rPr>
                              <m:t>𝑥</m:t>
                            </m:r>
                          </m:e>
                          <m:sub>
                            <m:r>
                              <a:rPr lang="de-DE" b="0" i="1" smtClean="0">
                                <a:latin typeface="Cambria Math"/>
                              </a:rPr>
                              <m:t>𝐽</m:t>
                            </m:r>
                          </m:sub>
                        </m:sSub>
                      </m:e>
                    </m:d>
                    <m:r>
                      <a:rPr lang="en-US" b="0" i="1" smtClean="0">
                        <a:latin typeface="Cambria Math" panose="02040503050406030204" pitchFamily="18" charset="0"/>
                      </a:rPr>
                      <m:t>∈</m:t>
                    </m:r>
                    <m:sSup>
                      <m:sSupPr>
                        <m:ctrlPr>
                          <a:rPr lang="en-US" b="0" i="1" smtClean="0">
                            <a:latin typeface="Cambria Math"/>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de-DE" b="0" i="1" smtClean="0">
                            <a:latin typeface="Cambria Math"/>
                            <a:ea typeface="Cambria Math" panose="02040503050406030204" pitchFamily="18" charset="0"/>
                          </a:rPr>
                          <m:t>𝐽</m:t>
                        </m:r>
                      </m:sup>
                    </m:sSup>
                  </m:oMath>
                </a14:m>
                <a:r>
                  <a:rPr lang="en-US" i="1" dirty="0"/>
                  <a:t> and </a:t>
                </a:r>
                <a14:m>
                  <m:oMath xmlns:m="http://schemas.openxmlformats.org/officeDocument/2006/math">
                    <m:r>
                      <a:rPr lang="de-DE" b="0" i="1" smtClean="0">
                        <a:latin typeface="Cambria Math"/>
                      </a:rPr>
                      <m:t>𝐽</m:t>
                    </m:r>
                  </m:oMath>
                </a14:m>
                <a:r>
                  <a:rPr lang="en-US" i="1" dirty="0"/>
                  <a:t> coefficients </a:t>
                </a:r>
                <a14:m>
                  <m:oMath xmlns:m="http://schemas.openxmlformats.org/officeDocument/2006/math">
                    <m:r>
                      <a:rPr lang="en-US" b="1" i="1" smtClean="0">
                        <a:latin typeface="Cambria Math" panose="02040503050406030204" pitchFamily="18" charset="0"/>
                      </a:rPr>
                      <m:t>𝒘</m:t>
                    </m:r>
                    <m:r>
                      <a:rPr lang="en-US" i="1">
                        <a:latin typeface="Cambria Math" panose="02040503050406030204" pitchFamily="18" charset="0"/>
                      </a:rPr>
                      <m:t>=</m:t>
                    </m:r>
                    <m:d>
                      <m:dPr>
                        <m:ctrlPr>
                          <a:rPr lang="en-US" i="1">
                            <a:latin typeface="Cambria Math"/>
                          </a:rPr>
                        </m:ctrlPr>
                      </m:dPr>
                      <m:e>
                        <m:sSub>
                          <m:sSubPr>
                            <m:ctrlPr>
                              <a:rPr lang="en-US" i="1">
                                <a:latin typeface="Cambria Math"/>
                              </a:rPr>
                            </m:ctrlPr>
                          </m:sSubPr>
                          <m:e>
                            <m:r>
                              <a:rPr lang="en-US" b="0" i="1" smtClean="0">
                                <a:latin typeface="Cambria Math" panose="02040503050406030204" pitchFamily="18" charset="0"/>
                              </a:rPr>
                              <m:t>𝑤</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a:rPr>
                            </m:ctrlPr>
                          </m:sSubPr>
                          <m:e>
                            <m:r>
                              <a:rPr lang="en-US" b="0" i="1" smtClean="0">
                                <a:latin typeface="Cambria Math" panose="02040503050406030204" pitchFamily="18" charset="0"/>
                              </a:rPr>
                              <m:t>𝑤</m:t>
                            </m:r>
                          </m:e>
                          <m:sub>
                            <m:r>
                              <a:rPr lang="de-DE" b="0" i="1" smtClean="0">
                                <a:latin typeface="Cambria Math"/>
                              </a:rPr>
                              <m:t>𝐽</m:t>
                            </m:r>
                          </m:sub>
                        </m:sSub>
                      </m:e>
                    </m:d>
                    <m:r>
                      <a:rPr lang="en-US" i="1">
                        <a:latin typeface="Cambria Math" panose="02040503050406030204" pitchFamily="18" charset="0"/>
                      </a:rPr>
                      <m:t>∈</m:t>
                    </m:r>
                    <m:sSup>
                      <m:sSupPr>
                        <m:ctrlPr>
                          <a:rPr lang="en-US" i="1">
                            <a:latin typeface="Cambria Math"/>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sSup>
                          <m:sSupPr>
                            <m:ctrlPr>
                              <a:rPr lang="en-US" b="0" i="1" smtClean="0">
                                <a:latin typeface="Cambria Math"/>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e>
                          <m:sup>
                            <m:r>
                              <a:rPr lang="de-DE" b="0" i="1" smtClean="0">
                                <a:latin typeface="Cambria Math"/>
                                <a:ea typeface="Cambria Math" panose="02040503050406030204" pitchFamily="18" charset="0"/>
                              </a:rPr>
                              <m:t>𝐽</m:t>
                            </m:r>
                          </m:sup>
                        </m:sSup>
                      </m:sup>
                    </m:sSup>
                  </m:oMath>
                </a14:m>
                <a:r>
                  <a:rPr lang="en-US" i="1" dirty="0"/>
                  <a:t>, a random variable </a:t>
                </a:r>
                <a14:m>
                  <m:oMath xmlns:m="http://schemas.openxmlformats.org/officeDocument/2006/math">
                    <m:r>
                      <a:rPr lang="en-US" b="0" i="1" smtClean="0">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ℝ</m:t>
                    </m:r>
                  </m:oMath>
                </a14:m>
                <a:r>
                  <a:rPr lang="en-US" i="1" dirty="0"/>
                  <a:t> is said to have the weighted empirical distribution </a:t>
                </a:r>
                <a14:m>
                  <m:oMath xmlns:m="http://schemas.openxmlformats.org/officeDocument/2006/math">
                    <m:r>
                      <a:rPr lang="en-US" i="1" smtClean="0">
                        <a:latin typeface="Cambria Math" panose="02040503050406030204" pitchFamily="18" charset="0"/>
                        <a:ea typeface="Cambria Math" panose="02040503050406030204" pitchFamily="18" charset="0"/>
                      </a:rPr>
                      <m:t>ℰ</m:t>
                    </m:r>
                    <m:d>
                      <m:dPr>
                        <m:ctrlPr>
                          <a:rPr lang="en-US" b="0" i="1" smtClean="0">
                            <a:latin typeface="Cambria Math"/>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𝒙</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𝒘</m:t>
                        </m:r>
                      </m:e>
                    </m:d>
                  </m:oMath>
                </a14:m>
                <a:r>
                  <a:rPr lang="en-US" i="1" dirty="0"/>
                  <a:t> if the density is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1" i="1" smtClean="0">
                              <a:latin typeface="Cambria Math" panose="02040503050406030204" pitchFamily="18" charset="0"/>
                            </a:rPr>
                            <m:t>𝒙</m:t>
                          </m:r>
                          <m:r>
                            <a:rPr lang="en-US" b="0" i="1" smtClean="0">
                              <a:latin typeface="Cambria Math" panose="02040503050406030204" pitchFamily="18" charset="0"/>
                            </a:rPr>
                            <m:t>,</m:t>
                          </m:r>
                          <m:r>
                            <a:rPr lang="en-US" b="1" i="1" smtClean="0">
                              <a:latin typeface="Cambria Math" panose="02040503050406030204" pitchFamily="18" charset="0"/>
                            </a:rPr>
                            <m:t>𝒘</m:t>
                          </m:r>
                        </m:e>
                      </m:d>
                      <m:r>
                        <a:rPr lang="en-US" b="0" i="1" smtClean="0">
                          <a:latin typeface="Cambria Math" panose="02040503050406030204" pitchFamily="18" charset="0"/>
                        </a:rPr>
                        <m:t>=</m:t>
                      </m:r>
                      <m:f>
                        <m:fPr>
                          <m:ctrlPr>
                            <a:rPr lang="en-US" b="0" i="1" smtClean="0">
                              <a:latin typeface="Cambria Math"/>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𝑍</m:t>
                          </m:r>
                        </m:den>
                      </m:f>
                      <m:r>
                        <a:rPr lang="en-US" b="0" i="1" smtClean="0">
                          <a:latin typeface="Cambria Math" panose="02040503050406030204" pitchFamily="18" charset="0"/>
                        </a:rPr>
                        <m:t>⋅</m:t>
                      </m:r>
                      <m:nary>
                        <m:naryPr>
                          <m:chr m:val="∑"/>
                          <m:ctrlPr>
                            <a:rPr lang="en-US" b="0" i="1" smtClean="0">
                              <a:latin typeface="Cambria Math"/>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de-DE" b="0" i="1" smtClean="0">
                              <a:latin typeface="Cambria Math"/>
                            </a:rPr>
                            <m:t>𝐽</m:t>
                          </m:r>
                        </m:sup>
                        <m:e>
                          <m:sSub>
                            <m:sSubPr>
                              <m:ctrlPr>
                                <a:rPr lang="en-US" b="0" i="1" smtClean="0">
                                  <a:latin typeface="Cambria Math"/>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𝛿</m:t>
                          </m:r>
                          <m:d>
                            <m:dPr>
                              <m:ctrlPr>
                                <a:rPr lang="en-US" b="0" i="1" smtClean="0">
                                  <a:latin typeface="Cambria Math"/>
                                </a:rPr>
                              </m:ctrlPr>
                            </m:dPr>
                            <m:e>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e>
                      </m:nary>
                      <m:r>
                        <a:rPr lang="en-US" b="0" i="1" smtClean="0">
                          <a:latin typeface="Cambria Math" panose="02040503050406030204" pitchFamily="18" charset="0"/>
                        </a:rPr>
                        <m:t> ,         </m:t>
                      </m:r>
                      <m:r>
                        <a:rPr lang="en-US" b="0" i="1" smtClean="0">
                          <a:latin typeface="Cambria Math" panose="02040503050406030204" pitchFamily="18" charset="0"/>
                        </a:rPr>
                        <m:t>𝑍</m:t>
                      </m:r>
                      <m:r>
                        <a:rPr lang="en-US" b="0" i="1" smtClean="0">
                          <a:latin typeface="Cambria Math" panose="02040503050406030204" pitchFamily="18" charset="0"/>
                        </a:rPr>
                        <m:t>≔</m:t>
                      </m:r>
                      <m:nary>
                        <m:naryPr>
                          <m:chr m:val="∑"/>
                          <m:ctrlPr>
                            <a:rPr lang="en-US" i="1">
                              <a:latin typeface="Cambria Math"/>
                            </a:rPr>
                          </m:ctrlPr>
                        </m:naryPr>
                        <m:sub>
                          <m:r>
                            <a:rPr lang="en-US" b="0" i="1" smtClean="0">
                              <a:latin typeface="Cambria Math" panose="02040503050406030204" pitchFamily="18" charset="0"/>
                            </a:rPr>
                            <m:t>𝑗</m:t>
                          </m:r>
                          <m:r>
                            <a:rPr lang="en-US" i="1">
                              <a:latin typeface="Cambria Math" panose="02040503050406030204" pitchFamily="18" charset="0"/>
                            </a:rPr>
                            <m:t>=1</m:t>
                          </m:r>
                        </m:sub>
                        <m:sup>
                          <m:r>
                            <a:rPr lang="de-DE" b="0" i="1" smtClean="0">
                              <a:latin typeface="Cambria Math"/>
                            </a:rPr>
                            <m:t>𝐽</m:t>
                          </m:r>
                        </m:sup>
                        <m:e>
                          <m:sSub>
                            <m:sSubPr>
                              <m:ctrlPr>
                                <a:rPr lang="en-US" i="1">
                                  <a:latin typeface="Cambria Math"/>
                                </a:rPr>
                              </m:ctrlPr>
                            </m:sSubPr>
                            <m:e>
                              <m:r>
                                <a:rPr lang="en-US" i="1">
                                  <a:latin typeface="Cambria Math" panose="02040503050406030204" pitchFamily="18" charset="0"/>
                                </a:rPr>
                                <m:t>𝑤</m:t>
                              </m:r>
                            </m:e>
                            <m:sub>
                              <m:r>
                                <a:rPr lang="en-US" b="0" i="1" smtClean="0">
                                  <a:latin typeface="Cambria Math" panose="02040503050406030204" pitchFamily="18" charset="0"/>
                                </a:rPr>
                                <m:t>𝑗</m:t>
                              </m:r>
                            </m:sub>
                          </m:sSub>
                        </m:e>
                      </m:nary>
                    </m:oMath>
                  </m:oMathPara>
                </a14:m>
                <a:endParaRPr lang="en-US" i="1" dirty="0"/>
              </a:p>
              <a:p>
                <a:r>
                  <a:rPr lang="en-US" b="1" dirty="0"/>
                  <a:t>Cumulative Distribution Function</a:t>
                </a:r>
                <a:r>
                  <a:rPr lang="en-US" dirty="0"/>
                  <a:t>. </a:t>
                </a:r>
                <a:r>
                  <a:rPr lang="en-US" i="1" dirty="0"/>
                  <a:t>Let </a:t>
                </a:r>
                <a14:m>
                  <m:oMath xmlns:m="http://schemas.openxmlformats.org/officeDocument/2006/math">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ℰ</m:t>
                    </m:r>
                    <m:d>
                      <m:dPr>
                        <m:ctrlPr>
                          <a:rPr lang="en-US" i="1">
                            <a:latin typeface="Cambria Math"/>
                            <a:ea typeface="Cambria Math" panose="02040503050406030204" pitchFamily="18" charset="0"/>
                          </a:rPr>
                        </m:ctrlPr>
                      </m:dPr>
                      <m:e>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𝒙</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𝒘</m:t>
                        </m:r>
                      </m:e>
                    </m:d>
                  </m:oMath>
                </a14:m>
                <a:r>
                  <a:rPr lang="en-US" i="1" dirty="0"/>
                  <a:t> be distributed according to the weighted empirical distribution. Then the cumulative distribution is given by</a:t>
                </a:r>
              </a:p>
              <a:p>
                <a:pPr marL="0" indent="0">
                  <a:buNone/>
                </a:pPr>
                <a14:m>
                  <m:oMathPara xmlns:m="http://schemas.openxmlformats.org/officeDocument/2006/math">
                    <m:oMathParaPr>
                      <m:jc m:val="centerGroup"/>
                    </m:oMathParaPr>
                    <m:oMath xmlns:m="http://schemas.openxmlformats.org/officeDocument/2006/math">
                      <m:nary>
                        <m:naryPr>
                          <m:limLoc m:val="undOvr"/>
                          <m:ctrlPr>
                            <a:rPr lang="en-US" i="1" smtClean="0">
                              <a:latin typeface="Cambria Math"/>
                            </a:rPr>
                          </m:ctrlPr>
                        </m:naryPr>
                        <m:sub>
                          <m:r>
                            <m:rPr>
                              <m:brk m:alnAt="24"/>
                            </m:rPr>
                            <a:rPr lang="en-US" b="0" i="1" smtClean="0">
                              <a:latin typeface="Cambria Math" panose="02040503050406030204" pitchFamily="18" charset="0"/>
                            </a:rPr>
                            <m:t>−</m:t>
                          </m:r>
                          <m:r>
                            <a:rPr lang="en-US" b="0" i="1" smtClean="0">
                              <a:latin typeface="Cambria Math" panose="02040503050406030204" pitchFamily="18" charset="0"/>
                            </a:rPr>
                            <m:t>∞</m:t>
                          </m:r>
                        </m:sub>
                        <m:sup>
                          <m:r>
                            <a:rPr lang="en-US" b="0" i="1" smtClean="0">
                              <a:latin typeface="Cambria Math" panose="02040503050406030204" pitchFamily="18" charset="0"/>
                            </a:rPr>
                            <m:t>𝑡</m:t>
                          </m:r>
                        </m:sup>
                        <m:e>
                          <m:r>
                            <a:rPr lang="en-US" i="1">
                              <a:latin typeface="Cambria Math" panose="02040503050406030204" pitchFamily="18" charset="0"/>
                              <a:ea typeface="Cambria Math" panose="02040503050406030204" pitchFamily="18" charset="0"/>
                            </a:rPr>
                            <m:t>ℰ</m:t>
                          </m:r>
                          <m:d>
                            <m:dPr>
                              <m:ctrlPr>
                                <a:rPr lang="en-US" i="1">
                                  <a:latin typeface="Cambria Math"/>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𝒙</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𝒘</m:t>
                              </m:r>
                            </m:e>
                          </m:d>
                          <m:r>
                            <a:rPr lang="en-US" b="0" i="1"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d</m:t>
                          </m:r>
                          <m:r>
                            <a:rPr lang="en-US" b="0" i="1" smtClean="0">
                              <a:latin typeface="Cambria Math" panose="02040503050406030204" pitchFamily="18" charset="0"/>
                              <a:ea typeface="Cambria Math" panose="02040503050406030204" pitchFamily="18" charset="0"/>
                            </a:rPr>
                            <m:t>𝑥</m:t>
                          </m:r>
                        </m:e>
                      </m:nary>
                      <m:r>
                        <a:rPr lang="en-US" b="0" i="1" smtClean="0">
                          <a:latin typeface="Cambria Math" panose="02040503050406030204" pitchFamily="18" charset="0"/>
                        </a:rPr>
                        <m:t>=</m:t>
                      </m:r>
                      <m:f>
                        <m:fPr>
                          <m:ctrlPr>
                            <a:rPr lang="en-US" b="0" i="1" smtClean="0">
                              <a:latin typeface="Cambria Math"/>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𝑍</m:t>
                          </m:r>
                        </m:den>
                      </m:f>
                      <m:r>
                        <a:rPr lang="en-US" b="0" i="1" smtClean="0">
                          <a:latin typeface="Cambria Math" panose="02040503050406030204" pitchFamily="18" charset="0"/>
                        </a:rPr>
                        <m:t>⋅</m:t>
                      </m:r>
                      <m:nary>
                        <m:naryPr>
                          <m:chr m:val="∑"/>
                          <m:ctrlPr>
                            <a:rPr lang="en-US" i="1">
                              <a:latin typeface="Cambria Math"/>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de-DE" b="0" i="1" smtClean="0">
                              <a:latin typeface="Cambria Math"/>
                            </a:rPr>
                            <m:t>𝐽</m:t>
                          </m:r>
                        </m:sup>
                        <m:e>
                          <m:sSub>
                            <m:sSubPr>
                              <m:ctrlPr>
                                <a:rPr lang="en-US" i="1">
                                  <a:latin typeface="Cambria Math"/>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𝕀</m:t>
                          </m:r>
                          <m:d>
                            <m:dPr>
                              <m:ctrlPr>
                                <a:rPr lang="en-US" i="1">
                                  <a:latin typeface="Cambria Math"/>
                                </a:rPr>
                              </m:ctrlPr>
                            </m:dPr>
                            <m:e>
                              <m:sSub>
                                <m:sSubPr>
                                  <m:ctrlPr>
                                    <a:rPr lang="en-US" b="0" i="1" smtClean="0">
                                      <a:latin typeface="Cambria Math"/>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𝑡</m:t>
                              </m:r>
                            </m:e>
                          </m:d>
                        </m:e>
                      </m:nary>
                    </m:oMath>
                  </m:oMathPara>
                </a14:m>
                <a:endParaRPr lang="en-US" i="1" dirty="0"/>
              </a:p>
              <a:p>
                <a:r>
                  <a:rPr lang="en-US" b="1" dirty="0"/>
                  <a:t>Moments</a:t>
                </a:r>
                <a:r>
                  <a:rPr lang="en-US" dirty="0"/>
                  <a:t>. </a:t>
                </a:r>
                <a:r>
                  <a:rPr lang="en-US" i="1" dirty="0"/>
                  <a:t>Let </a:t>
                </a:r>
                <a14:m>
                  <m:oMath xmlns:m="http://schemas.openxmlformats.org/officeDocument/2006/math">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ℰ</m:t>
                    </m:r>
                    <m:d>
                      <m:dPr>
                        <m:ctrlPr>
                          <a:rPr lang="en-US" i="1">
                            <a:latin typeface="Cambria Math"/>
                            <a:ea typeface="Cambria Math" panose="02040503050406030204" pitchFamily="18" charset="0"/>
                          </a:rPr>
                        </m:ctrlPr>
                      </m:dPr>
                      <m:e>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𝒙</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𝒘</m:t>
                        </m:r>
                      </m:e>
                    </m:d>
                  </m:oMath>
                </a14:m>
                <a:r>
                  <a:rPr lang="en-US" i="1" dirty="0"/>
                  <a:t> be distributed according to the weighted empirical distribution. Then we have for the </a:t>
                </a:r>
                <a14:m>
                  <m:oMath xmlns:m="http://schemas.openxmlformats.org/officeDocument/2006/math">
                    <m:r>
                      <a:rPr lang="en-US" b="0" i="1" smtClean="0">
                        <a:latin typeface="Cambria Math" panose="02040503050406030204" pitchFamily="18" charset="0"/>
                      </a:rPr>
                      <m:t>𝑘</m:t>
                    </m:r>
                  </m:oMath>
                </a14:m>
                <a:r>
                  <a:rPr lang="en-US" i="1" dirty="0"/>
                  <a:t>-</a:t>
                </a:r>
                <a:r>
                  <a:rPr lang="en-US" i="1" dirty="0" err="1"/>
                  <a:t>th</a:t>
                </a:r>
                <a:r>
                  <a:rPr lang="en-US" i="1" dirty="0"/>
                  <a:t> moment </a:t>
                </a:r>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a:rPr>
                        </m:ctrlPr>
                      </m:dPr>
                      <m:e>
                        <m:sSup>
                          <m:sSupPr>
                            <m:ctrlPr>
                              <a:rPr lang="en-US" b="0" i="1" smtClean="0">
                                <a:latin typeface="Cambria Math"/>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𝑘</m:t>
                            </m:r>
                          </m:sup>
                        </m:sSup>
                      </m:e>
                    </m:d>
                  </m:oMath>
                </a14:m>
                <a:endParaRPr lang="en-US" i="1" dirty="0"/>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𝐸</m:t>
                      </m:r>
                      <m:d>
                        <m:dPr>
                          <m:begChr m:val="["/>
                          <m:endChr m:val="]"/>
                          <m:ctrlPr>
                            <a:rPr lang="en-US" b="0" i="1" smtClean="0">
                              <a:latin typeface="Cambria Math"/>
                            </a:rPr>
                          </m:ctrlPr>
                        </m:dPr>
                        <m:e>
                          <m:sSup>
                            <m:sSupPr>
                              <m:ctrlPr>
                                <a:rPr lang="en-US" b="0" i="1" smtClean="0">
                                  <a:latin typeface="Cambria Math"/>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𝑘</m:t>
                              </m:r>
                            </m:sup>
                          </m:sSup>
                        </m:e>
                      </m:d>
                      <m:r>
                        <a:rPr lang="en-US" b="0" i="1" smtClean="0">
                          <a:latin typeface="Cambria Math" panose="02040503050406030204" pitchFamily="18" charset="0"/>
                        </a:rPr>
                        <m:t>=</m:t>
                      </m:r>
                      <m:f>
                        <m:fPr>
                          <m:ctrlPr>
                            <a:rPr lang="en-US" b="0" i="1" smtClean="0">
                              <a:latin typeface="Cambria Math"/>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𝑍</m:t>
                          </m:r>
                        </m:den>
                      </m:f>
                      <m:r>
                        <a:rPr lang="en-US" b="0" i="1" smtClean="0">
                          <a:latin typeface="Cambria Math" panose="02040503050406030204" pitchFamily="18" charset="0"/>
                        </a:rPr>
                        <m:t>⋅</m:t>
                      </m:r>
                      <m:nary>
                        <m:naryPr>
                          <m:chr m:val="∑"/>
                          <m:ctrlPr>
                            <a:rPr lang="en-US" i="1">
                              <a:latin typeface="Cambria Math"/>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de-DE" b="0" i="1" smtClean="0">
                              <a:latin typeface="Cambria Math"/>
                            </a:rPr>
                            <m:t>𝐽</m:t>
                          </m:r>
                        </m:sup>
                        <m:e>
                          <m:sSub>
                            <m:sSubPr>
                              <m:ctrlPr>
                                <a:rPr lang="en-US" i="1">
                                  <a:latin typeface="Cambria Math"/>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sSubSup>
                            <m:sSubSupPr>
                              <m:ctrlPr>
                                <a:rPr lang="en-US" b="0" i="1" smtClean="0">
                                  <a:latin typeface="Cambria Math"/>
                                  <a:ea typeface="Cambria Math" panose="02040503050406030204" pitchFamily="18" charset="0"/>
                                </a:rPr>
                              </m:ctrlPr>
                            </m:sSubSupPr>
                            <m:e>
                              <m:r>
                                <a:rPr lang="en-US"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𝑘</m:t>
                              </m:r>
                            </m:sup>
                          </m:sSubSup>
                        </m:e>
                      </m:nary>
                    </m:oMath>
                  </m:oMathPara>
                </a14:m>
                <a:endParaRPr lang="en-US" i="1" dirty="0"/>
              </a:p>
              <a:p>
                <a:pPr marL="0" indent="0">
                  <a:buNone/>
                </a:pPr>
                <a:endParaRPr lang="en-US" i="1" dirty="0"/>
              </a:p>
            </p:txBody>
          </p:sp>
        </mc:Choice>
        <mc:Fallback xmlns="">
          <p:sp>
            <p:nvSpPr>
              <p:cNvPr id="2" name="Text Placeholder 1">
                <a:extLst>
                  <a:ext uri="{FF2B5EF4-FFF2-40B4-BE49-F238E27FC236}">
                    <a16:creationId xmlns:a16="http://schemas.microsoft.com/office/drawing/2014/main" xmlns="" xmlns:a14="http://schemas.microsoft.com/office/drawing/2010/main" id="{DF23C620-131A-E5E5-0453-3DD925F4A47D}"/>
                  </a:ext>
                </a:extLst>
              </p:cNvPr>
              <p:cNvSpPr>
                <a:spLocks noGrp="1" noRot="1" noChangeAspect="1" noMove="1" noResize="1" noEditPoints="1" noAdjustHandles="1" noChangeArrowheads="1" noChangeShapeType="1" noTextEdit="1"/>
              </p:cNvSpPr>
              <p:nvPr>
                <p:ph type="body" sz="quarter" idx="13"/>
              </p:nvPr>
            </p:nvSpPr>
            <p:spPr>
              <a:blipFill rotWithShape="1">
                <a:blip r:embed="rId2"/>
                <a:stretch>
                  <a:fillRect b="-5812"/>
                </a:stretch>
              </a:blipFill>
            </p:spPr>
            <p:txBody>
              <a:bodyPr/>
              <a:lstStyle/>
              <a:p>
                <a:r>
                  <a:rPr lang="de-DE">
                    <a:noFill/>
                  </a:rPr>
                  <a:t> </a:t>
                </a:r>
              </a:p>
            </p:txBody>
          </p:sp>
        </mc:Fallback>
      </mc:AlternateContent>
      <p:sp>
        <p:nvSpPr>
          <p:cNvPr id="3" name="Title 2">
            <a:extLst>
              <a:ext uri="{FF2B5EF4-FFF2-40B4-BE49-F238E27FC236}">
                <a16:creationId xmlns="" xmlns:a16="http://schemas.microsoft.com/office/drawing/2014/main" id="{6340B88B-C029-02A4-F681-2867C3B65860}"/>
              </a:ext>
            </a:extLst>
          </p:cNvPr>
          <p:cNvSpPr>
            <a:spLocks noGrp="1"/>
          </p:cNvSpPr>
          <p:nvPr>
            <p:ph type="title"/>
          </p:nvPr>
        </p:nvSpPr>
        <p:spPr/>
        <p:txBody>
          <a:bodyPr/>
          <a:lstStyle/>
          <a:p>
            <a:r>
              <a:rPr lang="en-US" dirty="0"/>
              <a:t>Weighted-Empirical Distribution</a:t>
            </a:r>
          </a:p>
        </p:txBody>
      </p:sp>
      <p:sp>
        <p:nvSpPr>
          <p:cNvPr id="4" name="Rounded Rectangle 3">
            <a:extLst>
              <a:ext uri="{FF2B5EF4-FFF2-40B4-BE49-F238E27FC236}">
                <a16:creationId xmlns="" xmlns:a16="http://schemas.microsoft.com/office/drawing/2014/main" id="{EC1B7927-F97C-5698-2995-9CCB9ACA409E}"/>
              </a:ext>
            </a:extLst>
          </p:cNvPr>
          <p:cNvSpPr/>
          <p:nvPr/>
        </p:nvSpPr>
        <p:spPr bwMode="gray">
          <a:xfrm>
            <a:off x="4932040" y="1923678"/>
            <a:ext cx="1220662" cy="720080"/>
          </a:xfrm>
          <a:prstGeom prst="roundRect">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x-none" sz="1200" b="1" dirty="0" err="1">
              <a:solidFill>
                <a:schemeClr val="bg1"/>
              </a:solidFill>
            </a:endParaRPr>
          </a:p>
        </p:txBody>
      </p:sp>
      <p:cxnSp>
        <p:nvCxnSpPr>
          <p:cNvPr id="5" name="Straight Arrow Connector 4">
            <a:extLst>
              <a:ext uri="{FF2B5EF4-FFF2-40B4-BE49-F238E27FC236}">
                <a16:creationId xmlns="" xmlns:a16="http://schemas.microsoft.com/office/drawing/2014/main" id="{9093C680-D800-90C3-6DFD-CB2FE41049AD}"/>
              </a:ext>
            </a:extLst>
          </p:cNvPr>
          <p:cNvCxnSpPr>
            <a:cxnSpLocks/>
            <a:stCxn id="6" idx="1"/>
            <a:endCxn id="4" idx="3"/>
          </p:cNvCxnSpPr>
          <p:nvPr/>
        </p:nvCxnSpPr>
        <p:spPr bwMode="gray">
          <a:xfrm flipH="1">
            <a:off x="6152702" y="2158303"/>
            <a:ext cx="837337" cy="12541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 xmlns:a16="http://schemas.microsoft.com/office/drawing/2014/main" id="{0B6508B3-3415-081B-C40E-3E23EACC47AB}"/>
                  </a:ext>
                </a:extLst>
              </p:cNvPr>
              <p:cNvSpPr txBox="1"/>
              <p:nvPr/>
            </p:nvSpPr>
            <p:spPr bwMode="gray">
              <a:xfrm>
                <a:off x="6990039" y="1914922"/>
                <a:ext cx="1580703" cy="486761"/>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r>
                  <a:rPr lang="en-US" sz="1000" b="0" dirty="0" smtClean="0">
                    <a:solidFill>
                      <a:srgbClr val="C00000"/>
                    </a:solidFill>
                  </a:rPr>
                  <a:t>Normalization constant</a:t>
                </a:r>
                <a:br>
                  <a:rPr lang="en-US" sz="1000" b="0" dirty="0" smtClean="0">
                    <a:solidFill>
                      <a:srgbClr val="C00000"/>
                    </a:solidFill>
                  </a:rPr>
                </a:br>
                <a:r>
                  <a:rPr lang="en-US" sz="1000" b="0" dirty="0" smtClean="0">
                    <a:solidFill>
                      <a:srgbClr val="C00000"/>
                    </a:solidFill>
                  </a:rPr>
                  <a:t>so that </a:t>
                </a:r>
                <a14:m>
                  <m:oMath xmlns:m="http://schemas.openxmlformats.org/officeDocument/2006/math">
                    <m:f>
                      <m:fPr>
                        <m:type m:val="skw"/>
                        <m:ctrlPr>
                          <a:rPr lang="en-US" sz="1000" b="0" i="1" smtClean="0">
                            <a:solidFill>
                              <a:srgbClr val="C00000"/>
                            </a:solidFill>
                            <a:latin typeface="Cambria Math"/>
                          </a:rPr>
                        </m:ctrlPr>
                      </m:fPr>
                      <m:num>
                        <m:r>
                          <a:rPr lang="en-US" sz="1000" b="0" i="1" smtClean="0">
                            <a:solidFill>
                              <a:srgbClr val="C00000"/>
                            </a:solidFill>
                            <a:latin typeface="Cambria Math" panose="02040503050406030204" pitchFamily="18" charset="0"/>
                          </a:rPr>
                          <m:t>1</m:t>
                        </m:r>
                      </m:num>
                      <m:den>
                        <m:r>
                          <a:rPr lang="en-US" sz="1000" b="0" i="1" smtClean="0">
                            <a:solidFill>
                              <a:srgbClr val="C00000"/>
                            </a:solidFill>
                            <a:latin typeface="Cambria Math" panose="02040503050406030204" pitchFamily="18" charset="0"/>
                          </a:rPr>
                          <m:t>𝑍</m:t>
                        </m:r>
                      </m:den>
                    </m:f>
                    <m:r>
                      <a:rPr lang="en-US" sz="1000" b="0" i="1" smtClean="0">
                        <a:solidFill>
                          <a:srgbClr val="C00000"/>
                        </a:solidFill>
                        <a:latin typeface="Cambria Math" panose="02040503050406030204" pitchFamily="18" charset="0"/>
                      </a:rPr>
                      <m:t>⋅</m:t>
                    </m:r>
                    <m:nary>
                      <m:naryPr>
                        <m:chr m:val="∑"/>
                        <m:ctrlPr>
                          <a:rPr lang="en-US" sz="1000" i="1">
                            <a:solidFill>
                              <a:srgbClr val="C00000"/>
                            </a:solidFill>
                            <a:latin typeface="Cambria Math"/>
                          </a:rPr>
                        </m:ctrlPr>
                      </m:naryPr>
                      <m:sub>
                        <m:r>
                          <m:rPr>
                            <m:brk m:alnAt="23"/>
                          </m:rPr>
                          <a:rPr lang="en-US" sz="1000" i="1">
                            <a:solidFill>
                              <a:srgbClr val="C00000"/>
                            </a:solidFill>
                            <a:latin typeface="Cambria Math" panose="02040503050406030204" pitchFamily="18" charset="0"/>
                          </a:rPr>
                          <m:t>𝑖</m:t>
                        </m:r>
                        <m:r>
                          <a:rPr lang="en-US" sz="1000" i="1">
                            <a:solidFill>
                              <a:srgbClr val="C00000"/>
                            </a:solidFill>
                            <a:latin typeface="Cambria Math" panose="02040503050406030204" pitchFamily="18" charset="0"/>
                          </a:rPr>
                          <m:t>=1</m:t>
                        </m:r>
                      </m:sub>
                      <m:sup>
                        <m:r>
                          <a:rPr lang="de-DE" sz="1000" b="0" i="1" smtClean="0">
                            <a:solidFill>
                              <a:srgbClr val="C00000"/>
                            </a:solidFill>
                            <a:latin typeface="Cambria Math"/>
                          </a:rPr>
                          <m:t>𝐽</m:t>
                        </m:r>
                      </m:sup>
                      <m:e>
                        <m:sSub>
                          <m:sSubPr>
                            <m:ctrlPr>
                              <a:rPr lang="en-US" sz="1000" i="1">
                                <a:solidFill>
                                  <a:srgbClr val="C00000"/>
                                </a:solidFill>
                                <a:latin typeface="Cambria Math"/>
                              </a:rPr>
                            </m:ctrlPr>
                          </m:sSubPr>
                          <m:e>
                            <m:r>
                              <a:rPr lang="en-US" sz="1000" i="1">
                                <a:solidFill>
                                  <a:srgbClr val="C00000"/>
                                </a:solidFill>
                                <a:latin typeface="Cambria Math" panose="02040503050406030204" pitchFamily="18" charset="0"/>
                              </a:rPr>
                              <m:t>𝑤</m:t>
                            </m:r>
                          </m:e>
                          <m:sub>
                            <m:r>
                              <a:rPr lang="en-US" sz="1000" i="1">
                                <a:solidFill>
                                  <a:srgbClr val="C00000"/>
                                </a:solidFill>
                                <a:latin typeface="Cambria Math" panose="02040503050406030204" pitchFamily="18" charset="0"/>
                              </a:rPr>
                              <m:t>𝑖</m:t>
                            </m:r>
                          </m:sub>
                        </m:sSub>
                      </m:e>
                    </m:nary>
                    <m:r>
                      <a:rPr lang="en-US" sz="1000" b="0" i="1" smtClean="0">
                        <a:solidFill>
                          <a:srgbClr val="C00000"/>
                        </a:solidFill>
                        <a:latin typeface="Cambria Math" panose="02040503050406030204" pitchFamily="18" charset="0"/>
                      </a:rPr>
                      <m:t>=1</m:t>
                    </m:r>
                  </m:oMath>
                </a14:m>
                <a:endParaRPr lang="x-none" sz="1000" dirty="0" err="1">
                  <a:solidFill>
                    <a:srgbClr val="C00000"/>
                  </a:solidFill>
                </a:endParaRPr>
              </a:p>
            </p:txBody>
          </p:sp>
        </mc:Choice>
        <mc:Fallback xmlns="">
          <p:sp>
            <p:nvSpPr>
              <p:cNvPr id="6" name="TextBox 5">
                <a:extLst>
                  <a:ext uri="{FF2B5EF4-FFF2-40B4-BE49-F238E27FC236}">
                    <a16:creationId xmlns:a16="http://schemas.microsoft.com/office/drawing/2014/main" xmlns="" xmlns:a14="http://schemas.microsoft.com/office/drawing/2010/main" id="{0B6508B3-3415-081B-C40E-3E23EACC47AB}"/>
                  </a:ext>
                </a:extLst>
              </p:cNvPr>
              <p:cNvSpPr txBox="1">
                <a:spLocks noRot="1" noChangeAspect="1" noMove="1" noResize="1" noEditPoints="1" noAdjustHandles="1" noChangeArrowheads="1" noChangeShapeType="1" noTextEdit="1"/>
              </p:cNvSpPr>
              <p:nvPr/>
            </p:nvSpPr>
            <p:spPr bwMode="gray">
              <a:xfrm>
                <a:off x="6990039" y="1914922"/>
                <a:ext cx="1580703" cy="486761"/>
              </a:xfrm>
              <a:prstGeom prst="rect">
                <a:avLst/>
              </a:prstGeom>
              <a:blipFill rotWithShape="1">
                <a:blip r:embed="rId3"/>
                <a:stretch>
                  <a:fillRect t="-2500" b="-65000"/>
                </a:stretch>
              </a:blipFill>
            </p:spPr>
            <p:txBody>
              <a:bodyPr/>
              <a:lstStyle/>
              <a:p>
                <a:r>
                  <a:rPr lang="de-DE">
                    <a:noFill/>
                  </a:rPr>
                  <a:t> </a:t>
                </a:r>
              </a:p>
            </p:txBody>
          </p:sp>
        </mc:Fallback>
      </mc:AlternateContent>
      <p:sp>
        <p:nvSpPr>
          <p:cNvPr id="11" name="Rounded Rectangle 10">
            <a:extLst>
              <a:ext uri="{FF2B5EF4-FFF2-40B4-BE49-F238E27FC236}">
                <a16:creationId xmlns="" xmlns:a16="http://schemas.microsoft.com/office/drawing/2014/main" id="{54672474-29EF-87A3-1032-AF71320B566C}"/>
              </a:ext>
            </a:extLst>
          </p:cNvPr>
          <p:cNvSpPr/>
          <p:nvPr/>
        </p:nvSpPr>
        <p:spPr bwMode="gray">
          <a:xfrm>
            <a:off x="3711377" y="3102226"/>
            <a:ext cx="1580703" cy="720080"/>
          </a:xfrm>
          <a:prstGeom prst="roundRect">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x-none" sz="1200" b="1" dirty="0" err="1">
              <a:solidFill>
                <a:schemeClr val="bg1"/>
              </a:solidFill>
            </a:endParaRPr>
          </a:p>
        </p:txBody>
      </p:sp>
      <p:cxnSp>
        <p:nvCxnSpPr>
          <p:cNvPr id="12" name="Straight Arrow Connector 11">
            <a:extLst>
              <a:ext uri="{FF2B5EF4-FFF2-40B4-BE49-F238E27FC236}">
                <a16:creationId xmlns="" xmlns:a16="http://schemas.microsoft.com/office/drawing/2014/main" id="{CB763B5E-3E05-597B-7698-841CAC8C46AA}"/>
              </a:ext>
            </a:extLst>
          </p:cNvPr>
          <p:cNvCxnSpPr>
            <a:cxnSpLocks/>
            <a:stCxn id="13" idx="1"/>
            <a:endCxn id="11" idx="3"/>
          </p:cNvCxnSpPr>
          <p:nvPr/>
        </p:nvCxnSpPr>
        <p:spPr bwMode="gray">
          <a:xfrm flipH="1">
            <a:off x="5292080" y="3359348"/>
            <a:ext cx="576064" cy="10291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 xmlns:a16="http://schemas.microsoft.com/office/drawing/2014/main" id="{FA36B1F8-AFC7-6E39-63C3-EF6173A4CA95}"/>
                  </a:ext>
                </a:extLst>
              </p:cNvPr>
              <p:cNvSpPr txBox="1"/>
              <p:nvPr/>
            </p:nvSpPr>
            <p:spPr bwMode="gray">
              <a:xfrm>
                <a:off x="5868144" y="3115967"/>
                <a:ext cx="1580703" cy="486761"/>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r>
                  <a:rPr lang="en-US" sz="1000" b="0" dirty="0">
                    <a:solidFill>
                      <a:srgbClr val="C00000"/>
                    </a:solidFill>
                  </a:rPr>
                  <a:t>Counting all samples</a:t>
                </a:r>
                <a:br>
                  <a:rPr lang="en-US" sz="1000" b="0" dirty="0">
                    <a:solidFill>
                      <a:srgbClr val="C00000"/>
                    </a:solidFill>
                  </a:rPr>
                </a:br>
                <a:r>
                  <a:rPr lang="en-US" sz="1000" b="0" dirty="0">
                    <a:solidFill>
                      <a:srgbClr val="C00000"/>
                    </a:solidFill>
                  </a:rPr>
                  <a:t>that are smaller than </a:t>
                </a:r>
                <a14:m>
                  <m:oMath xmlns:m="http://schemas.openxmlformats.org/officeDocument/2006/math">
                    <m:r>
                      <a:rPr lang="en-US" sz="1000" b="0" i="1" smtClean="0">
                        <a:solidFill>
                          <a:srgbClr val="C00000"/>
                        </a:solidFill>
                        <a:latin typeface="Cambria Math" panose="02040503050406030204" pitchFamily="18" charset="0"/>
                      </a:rPr>
                      <m:t>𝑡</m:t>
                    </m:r>
                  </m:oMath>
                </a14:m>
                <a:r>
                  <a:rPr lang="en-US" sz="1000" dirty="0">
                    <a:solidFill>
                      <a:srgbClr val="C00000"/>
                    </a:solidFill>
                  </a:rPr>
                  <a:t/>
                </a:r>
                <a:br>
                  <a:rPr lang="en-US" sz="1000" dirty="0">
                    <a:solidFill>
                      <a:srgbClr val="C00000"/>
                    </a:solidFill>
                  </a:rPr>
                </a:br>
                <a:r>
                  <a:rPr lang="en-US" sz="1000" dirty="0">
                    <a:solidFill>
                      <a:srgbClr val="C00000"/>
                    </a:solidFill>
                  </a:rPr>
                  <a:t>weighing each by </a:t>
                </a:r>
                <a14:m>
                  <m:oMath xmlns:m="http://schemas.openxmlformats.org/officeDocument/2006/math">
                    <m:sSub>
                      <m:sSubPr>
                        <m:ctrlPr>
                          <a:rPr lang="en-US" sz="1000" b="0" i="1" smtClean="0">
                            <a:solidFill>
                              <a:srgbClr val="C00000"/>
                            </a:solidFill>
                            <a:latin typeface="Cambria Math"/>
                          </a:rPr>
                        </m:ctrlPr>
                      </m:sSubPr>
                      <m:e>
                        <m:f>
                          <m:fPr>
                            <m:type m:val="skw"/>
                            <m:ctrlPr>
                              <a:rPr lang="en-US" sz="1000" i="1">
                                <a:solidFill>
                                  <a:srgbClr val="C00000"/>
                                </a:solidFill>
                                <a:latin typeface="Cambria Math"/>
                              </a:rPr>
                            </m:ctrlPr>
                          </m:fPr>
                          <m:num>
                            <m:r>
                              <a:rPr lang="en-US" sz="1000" i="1">
                                <a:solidFill>
                                  <a:srgbClr val="C00000"/>
                                </a:solidFill>
                                <a:latin typeface="Cambria Math" panose="02040503050406030204" pitchFamily="18" charset="0"/>
                              </a:rPr>
                              <m:t>1</m:t>
                            </m:r>
                          </m:num>
                          <m:den>
                            <m:r>
                              <a:rPr lang="en-US" sz="1000" i="1">
                                <a:solidFill>
                                  <a:srgbClr val="C00000"/>
                                </a:solidFill>
                                <a:latin typeface="Cambria Math" panose="02040503050406030204" pitchFamily="18" charset="0"/>
                              </a:rPr>
                              <m:t>𝑍</m:t>
                            </m:r>
                          </m:den>
                        </m:f>
                        <m:r>
                          <a:rPr lang="en-US" sz="1000" i="1">
                            <a:solidFill>
                              <a:srgbClr val="C00000"/>
                            </a:solidFill>
                            <a:latin typeface="Cambria Math" panose="02040503050406030204" pitchFamily="18" charset="0"/>
                          </a:rPr>
                          <m:t>⋅</m:t>
                        </m:r>
                        <m:r>
                          <a:rPr lang="en-US" sz="1000" b="0" i="1" smtClean="0">
                            <a:solidFill>
                              <a:srgbClr val="C00000"/>
                            </a:solidFill>
                            <a:latin typeface="Cambria Math" panose="02040503050406030204" pitchFamily="18" charset="0"/>
                          </a:rPr>
                          <m:t>𝑤</m:t>
                        </m:r>
                      </m:e>
                      <m:sub>
                        <m:r>
                          <a:rPr lang="en-US" sz="1000" b="0" i="1" smtClean="0">
                            <a:solidFill>
                              <a:srgbClr val="C00000"/>
                            </a:solidFill>
                            <a:latin typeface="Cambria Math" panose="02040503050406030204" pitchFamily="18" charset="0"/>
                          </a:rPr>
                          <m:t>𝑖</m:t>
                        </m:r>
                      </m:sub>
                    </m:sSub>
                  </m:oMath>
                </a14:m>
                <a:endParaRPr lang="x-none" sz="1000" dirty="0" err="1">
                  <a:solidFill>
                    <a:srgbClr val="C00000"/>
                  </a:solidFill>
                </a:endParaRPr>
              </a:p>
            </p:txBody>
          </p:sp>
        </mc:Choice>
        <mc:Fallback xmlns="">
          <p:sp>
            <p:nvSpPr>
              <p:cNvPr id="13" name="TextBox 12">
                <a:extLst>
                  <a:ext uri="{FF2B5EF4-FFF2-40B4-BE49-F238E27FC236}">
                    <a16:creationId xmlns:a16="http://schemas.microsoft.com/office/drawing/2014/main" id="{FA36B1F8-AFC7-6E39-63C3-EF6173A4CA95}"/>
                  </a:ext>
                </a:extLst>
              </p:cNvPr>
              <p:cNvSpPr txBox="1">
                <a:spLocks noRot="1" noChangeAspect="1" noMove="1" noResize="1" noEditPoints="1" noAdjustHandles="1" noChangeArrowheads="1" noChangeShapeType="1" noTextEdit="1"/>
              </p:cNvSpPr>
              <p:nvPr/>
            </p:nvSpPr>
            <p:spPr bwMode="gray">
              <a:xfrm>
                <a:off x="5868144" y="3115967"/>
                <a:ext cx="1580703" cy="486761"/>
              </a:xfrm>
              <a:prstGeom prst="rect">
                <a:avLst/>
              </a:prstGeom>
              <a:blipFill>
                <a:blip r:embed="rId4"/>
                <a:stretch>
                  <a:fillRect l="-800" t="-5128" b="-76923"/>
                </a:stretch>
              </a:blipFill>
            </p:spPr>
            <p:txBody>
              <a:bodyPr/>
              <a:lstStyle/>
              <a:p>
                <a:r>
                  <a:rPr lang="en-US">
                    <a:noFill/>
                  </a:rPr>
                  <a:t> </a:t>
                </a:r>
              </a:p>
            </p:txBody>
          </p:sp>
        </mc:Fallback>
      </mc:AlternateContent>
      <p:sp>
        <p:nvSpPr>
          <p:cNvPr id="16" name="Rounded Rectangle 15">
            <a:extLst>
              <a:ext uri="{FF2B5EF4-FFF2-40B4-BE49-F238E27FC236}">
                <a16:creationId xmlns="" xmlns:a16="http://schemas.microsoft.com/office/drawing/2014/main" id="{A01E98CF-79A3-30EB-1FBD-A79D9D59AA32}"/>
              </a:ext>
            </a:extLst>
          </p:cNvPr>
          <p:cNvSpPr/>
          <p:nvPr/>
        </p:nvSpPr>
        <p:spPr bwMode="gray">
          <a:xfrm>
            <a:off x="3563888" y="4263715"/>
            <a:ext cx="1152129" cy="720080"/>
          </a:xfrm>
          <a:prstGeom prst="roundRect">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x-none" sz="1200" b="1" dirty="0" err="1">
              <a:solidFill>
                <a:schemeClr val="bg1"/>
              </a:solidFill>
            </a:endParaRPr>
          </a:p>
        </p:txBody>
      </p:sp>
      <p:cxnSp>
        <p:nvCxnSpPr>
          <p:cNvPr id="17" name="Straight Arrow Connector 16">
            <a:extLst>
              <a:ext uri="{FF2B5EF4-FFF2-40B4-BE49-F238E27FC236}">
                <a16:creationId xmlns="" xmlns:a16="http://schemas.microsoft.com/office/drawing/2014/main" id="{1C34197B-C293-BB4C-BCA8-98F81396F69C}"/>
              </a:ext>
            </a:extLst>
          </p:cNvPr>
          <p:cNvCxnSpPr>
            <a:cxnSpLocks/>
            <a:stCxn id="18" idx="1"/>
            <a:endCxn id="16" idx="3"/>
          </p:cNvCxnSpPr>
          <p:nvPr/>
        </p:nvCxnSpPr>
        <p:spPr bwMode="gray">
          <a:xfrm flipH="1">
            <a:off x="4716017" y="4520837"/>
            <a:ext cx="864095" cy="10291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 xmlns:a16="http://schemas.microsoft.com/office/drawing/2014/main" id="{B4186FA5-8297-7C7B-85CB-B75F0AE13644}"/>
              </a:ext>
            </a:extLst>
          </p:cNvPr>
          <p:cNvSpPr txBox="1"/>
          <p:nvPr/>
        </p:nvSpPr>
        <p:spPr bwMode="gray">
          <a:xfrm>
            <a:off x="5580112" y="4277456"/>
            <a:ext cx="1580703" cy="486761"/>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r>
              <a:rPr lang="en-US" sz="1000" b="0" dirty="0">
                <a:solidFill>
                  <a:srgbClr val="C00000"/>
                </a:solidFill>
              </a:rPr>
              <a:t>Weighted sample</a:t>
            </a:r>
            <a:br>
              <a:rPr lang="en-US" sz="1000" b="0" dirty="0">
                <a:solidFill>
                  <a:srgbClr val="C00000"/>
                </a:solidFill>
              </a:rPr>
            </a:br>
            <a:r>
              <a:rPr lang="en-US" sz="1000" b="0" dirty="0">
                <a:solidFill>
                  <a:srgbClr val="C00000"/>
                </a:solidFill>
              </a:rPr>
              <a:t>averages</a:t>
            </a:r>
            <a:endParaRPr lang="x-none" sz="1000" dirty="0" err="1">
              <a:solidFill>
                <a:srgbClr val="C00000"/>
              </a:solidFill>
            </a:endParaRPr>
          </a:p>
        </p:txBody>
      </p:sp>
    </p:spTree>
    <p:extLst>
      <p:ext uri="{BB962C8B-B14F-4D97-AF65-F5344CB8AC3E}">
        <p14:creationId xmlns:p14="http://schemas.microsoft.com/office/powerpoint/2010/main" val="39768677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dissolv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dissolv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dissolv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dissolv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dissolve">
                                      <p:cBhvr>
                                        <p:cTn id="37" dur="500"/>
                                        <p:tgtEl>
                                          <p:spTgt spid="4"/>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dissolve">
                                      <p:cBhvr>
                                        <p:cTn id="40" dur="500"/>
                                        <p:tgtEl>
                                          <p:spTgt spid="6"/>
                                        </p:tgtEl>
                                      </p:cBhvr>
                                    </p:animEffect>
                                  </p:childTnLst>
                                </p:cTn>
                              </p:par>
                              <p:par>
                                <p:cTn id="41" presetID="22" presetClass="entr" presetSubtype="2"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right)">
                                      <p:cBhvr>
                                        <p:cTn id="43" dur="500"/>
                                        <p:tgtEl>
                                          <p:spTgt spid="5"/>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dissolve">
                                      <p:cBhvr>
                                        <p:cTn id="48" dur="500"/>
                                        <p:tgtEl>
                                          <p:spTgt spid="11"/>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dissolve">
                                      <p:cBhvr>
                                        <p:cTn id="51" dur="500"/>
                                        <p:tgtEl>
                                          <p:spTgt spid="13"/>
                                        </p:tgtEl>
                                      </p:cBhvr>
                                    </p:animEffect>
                                  </p:childTnLst>
                                </p:cTn>
                              </p:par>
                              <p:par>
                                <p:cTn id="52" presetID="22" presetClass="entr" presetSubtype="2" fill="hold" nodeType="with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wipe(right)">
                                      <p:cBhvr>
                                        <p:cTn id="54" dur="500"/>
                                        <p:tgtEl>
                                          <p:spTgt spid="12"/>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dissolve">
                                      <p:cBhvr>
                                        <p:cTn id="59" dur="500"/>
                                        <p:tgtEl>
                                          <p:spTgt spid="16"/>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dissolve">
                                      <p:cBhvr>
                                        <p:cTn id="62" dur="500"/>
                                        <p:tgtEl>
                                          <p:spTgt spid="18"/>
                                        </p:tgtEl>
                                      </p:cBhvr>
                                    </p:animEffect>
                                  </p:childTnLst>
                                </p:cTn>
                              </p:par>
                              <p:par>
                                <p:cTn id="63" presetID="22" presetClass="entr" presetSubtype="2" fill="hold"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wipe(right)">
                                      <p:cBhvr>
                                        <p:cTn id="6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11" grpId="0" animBg="1"/>
      <p:bldP spid="13" grpId="0"/>
      <p:bldP spid="16" grpId="0" animBg="1"/>
      <p:bldP spid="18"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97527d9a80d1c254cf63ecdbcf5c3445e7cf98d"/>
  <p:tag name="ISPRING_RESOURCE_PATHS_HASH_PRESENTER" val="4e1bfdeb97ccc69d6713ba8104020d1f1a3d866"/>
</p:tagLst>
</file>

<file path=ppt/theme/theme1.xml><?xml version="1.0" encoding="utf-8"?>
<a:theme xmlns:a="http://schemas.openxmlformats.org/drawingml/2006/main" name="TEMPLATE DEF Faculty v2022">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300"/>
          </a:spcBef>
          <a:spcAft>
            <a:spcPts val="300"/>
          </a:spcAft>
          <a:buClr>
            <a:schemeClr val="accent1"/>
          </a:buClr>
          <a:buSzPct val="90000"/>
          <a:buFont typeface="Arial" panose="020B0604020202020204" pitchFamily="34" charset="0"/>
          <a:buChar char="■"/>
          <a:defRPr sz="1200" dirty="0" err="1" smtClean="0"/>
        </a:defPPr>
      </a:lstStyle>
    </a:txDef>
  </a:objectDefaults>
  <a:extraClrSchemeLst/>
  <a:extLst>
    <a:ext uri="{05A4C25C-085E-4340-85A3-A5531E510DB2}">
      <thm15:themeFamily xmlns="" xmlns:thm15="http://schemas.microsoft.com/office/thememl/2012/main" name="Presentation6" id="{6FB9D42F-8EB8-CB48-9592-79FD87A1DA1C}" vid="{A31A4D81-7FD5-5F41-984E-52906FC1C983}"/>
    </a:ext>
  </a:extLst>
</a:theme>
</file>

<file path=ppt/theme/theme2.xml><?xml version="1.0" encoding="utf-8"?>
<a:theme xmlns:a="http://schemas.openxmlformats.org/drawingml/2006/main" name="Office Them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200"/>
          </a:spcBef>
          <a:spcAft>
            <a:spcPts val="200"/>
          </a:spcAft>
          <a:buClr>
            <a:schemeClr val="accent1"/>
          </a:buClr>
          <a:buSzPct val="90000"/>
          <a:buFont typeface="Arial" panose="020B0604020202020204" pitchFamily="34" charset="0"/>
          <a:buChar char="■"/>
          <a:defRPr sz="1050" dirty="0" err="1" smtClean="0"/>
        </a:defPPr>
      </a:lstStyle>
    </a:txDef>
  </a:objectDefaults>
  <a:extraClrSchemeLst/>
</a:theme>
</file>

<file path=ppt/theme/theme3.xml><?xml version="1.0" encoding="utf-8"?>
<a:theme xmlns:a="http://schemas.openxmlformats.org/drawingml/2006/main" name="Office Them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200"/>
          </a:spcBef>
          <a:spcAft>
            <a:spcPts val="200"/>
          </a:spcAft>
          <a:buClr>
            <a:schemeClr val="accent1"/>
          </a:buClr>
          <a:buSzPct val="90000"/>
          <a:buFont typeface="Arial" panose="020B0604020202020204" pitchFamily="34" charset="0"/>
          <a:buChar char="■"/>
          <a:defRPr sz="1050" dirty="0" smtClean="0"/>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TEMPLATE DEF Faculty v2022</Template>
  <TotalTime>0</TotalTime>
  <Words>7146</Words>
  <Application>Microsoft Office PowerPoint</Application>
  <PresentationFormat>Bildschirmpräsentation (16:9)</PresentationFormat>
  <Paragraphs>544</Paragraphs>
  <Slides>23</Slides>
  <Notes>8</Notes>
  <HiddenSlides>0</HiddenSlides>
  <MMClips>0</MMClips>
  <ScaleCrop>false</ScaleCrop>
  <HeadingPairs>
    <vt:vector size="4" baseType="variant">
      <vt:variant>
        <vt:lpstr>Design</vt:lpstr>
      </vt:variant>
      <vt:variant>
        <vt:i4>1</vt:i4>
      </vt:variant>
      <vt:variant>
        <vt:lpstr>Folientitel</vt:lpstr>
      </vt:variant>
      <vt:variant>
        <vt:i4>23</vt:i4>
      </vt:variant>
    </vt:vector>
  </HeadingPairs>
  <TitlesOfParts>
    <vt:vector size="24" baseType="lpstr">
      <vt:lpstr>TEMPLATE DEF Faculty v2022</vt:lpstr>
      <vt:lpstr>Introduction to Probabilistic Machine Learning</vt:lpstr>
      <vt:lpstr>Overview</vt:lpstr>
      <vt:lpstr>Overview</vt:lpstr>
      <vt:lpstr>Inference in Probabilistic Models</vt:lpstr>
      <vt:lpstr>Factors, Variables and Probabilistic Inference</vt:lpstr>
      <vt:lpstr>Factor Graphs</vt:lpstr>
      <vt:lpstr>Overview</vt:lpstr>
      <vt:lpstr>Inference by Importance Sampling</vt:lpstr>
      <vt:lpstr>Weighted-Empirical Distribution</vt:lpstr>
      <vt:lpstr>Importance Sampling in Pictures</vt:lpstr>
      <vt:lpstr>Marginalization by Sampling a Factor Graph</vt:lpstr>
      <vt:lpstr>Marginalization by Sampling a Factor Graph: Example</vt:lpstr>
      <vt:lpstr>Overview</vt:lpstr>
      <vt:lpstr>Marginalization using the Distributive Law</vt:lpstr>
      <vt:lpstr>Sum-Product Algorithm: Non-normalized Marginals</vt:lpstr>
      <vt:lpstr>Sum-Product Algorithm: Message from Factor to Variable</vt:lpstr>
      <vt:lpstr>Sum-Product Algorithm: Message from Variable to Factor</vt:lpstr>
      <vt:lpstr>Sum-Product Algorithm</vt:lpstr>
      <vt:lpstr>Overview</vt:lpstr>
      <vt:lpstr>Even more efficiency</vt:lpstr>
      <vt:lpstr>A Practical Implementation</vt:lpstr>
      <vt:lpstr>Summary</vt:lpstr>
      <vt:lpstr>See you next week!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Programmiertechnik I</dc:title>
  <dc:creator>Ralf Herbrich</dc:creator>
  <cp:lastModifiedBy>Rainer Schlosser</cp:lastModifiedBy>
  <cp:revision>326</cp:revision>
  <cp:lastPrinted>2025-05-04T08:06:52Z</cp:lastPrinted>
  <dcterms:created xsi:type="dcterms:W3CDTF">2022-08-10T08:10:37Z</dcterms:created>
  <dcterms:modified xsi:type="dcterms:W3CDTF">2025-05-04T08:51:05Z</dcterms:modified>
</cp:coreProperties>
</file>